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3" r:id="rId4"/>
    <p:sldMasterId id="214748367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Lst>
  <p:sldSz cy="5143500" cx="9144000"/>
  <p:notesSz cx="6858000" cy="9144000"/>
  <p:embeddedFontLst>
    <p:embeddedFont>
      <p:font typeface="Proxima Nova"/>
      <p:regular r:id="rId47"/>
      <p:bold r:id="rId48"/>
      <p:italic r:id="rId49"/>
      <p:boldItalic r:id="rId50"/>
    </p:embeddedFont>
    <p:embeddedFont>
      <p:font typeface="Roboto Medium"/>
      <p:regular r:id="rId51"/>
      <p:bold r:id="rId52"/>
      <p:italic r:id="rId53"/>
      <p:boldItalic r:id="rId54"/>
    </p:embeddedFont>
    <p:embeddedFont>
      <p:font typeface="Amatic SC"/>
      <p:regular r:id="rId55"/>
      <p:bold r:id="rId56"/>
    </p:embeddedFont>
    <p:embeddedFont>
      <p:font typeface="Inter"/>
      <p:regular r:id="rId57"/>
      <p:bold r:id="rId58"/>
    </p:embeddedFont>
    <p:embeddedFont>
      <p:font typeface="Baskervville"/>
      <p:regular r:id="rId59"/>
      <p:italic r:id="rId60"/>
    </p:embeddedFont>
    <p:embeddedFont>
      <p:font typeface="Karla"/>
      <p:regular r:id="rId61"/>
      <p:bold r:id="rId62"/>
      <p:italic r:id="rId63"/>
      <p:boldItalic r:id="rId6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F6EE1F4C-8411-45D9-B85D-7F9E0871E0E0}">
  <a:tblStyle styleId="{F6EE1F4C-8411-45D9-B85D-7F9E0871E0E0}"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ProximaNova-bold.fntdata"/><Relationship Id="rId47" Type="http://schemas.openxmlformats.org/officeDocument/2006/relationships/font" Target="fonts/ProximaNova-regular.fntdata"/><Relationship Id="rId49" Type="http://schemas.openxmlformats.org/officeDocument/2006/relationships/font" Target="fonts/ProximaNova-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Karla-bold.fntdata"/><Relationship Id="rId61" Type="http://schemas.openxmlformats.org/officeDocument/2006/relationships/font" Target="fonts/Karla-regular.fntdata"/><Relationship Id="rId20" Type="http://schemas.openxmlformats.org/officeDocument/2006/relationships/slide" Target="slides/slide14.xml"/><Relationship Id="rId64" Type="http://schemas.openxmlformats.org/officeDocument/2006/relationships/font" Target="fonts/Karla-boldItalic.fntdata"/><Relationship Id="rId63" Type="http://schemas.openxmlformats.org/officeDocument/2006/relationships/font" Target="fonts/Karla-italic.fntdata"/><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Baskervville-italic.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RobotoMedium-regular.fntdata"/><Relationship Id="rId50" Type="http://schemas.openxmlformats.org/officeDocument/2006/relationships/font" Target="fonts/ProximaNova-boldItalic.fntdata"/><Relationship Id="rId53" Type="http://schemas.openxmlformats.org/officeDocument/2006/relationships/font" Target="fonts/RobotoMedium-italic.fntdata"/><Relationship Id="rId52" Type="http://schemas.openxmlformats.org/officeDocument/2006/relationships/font" Target="fonts/RobotoMedium-bold.fntdata"/><Relationship Id="rId11" Type="http://schemas.openxmlformats.org/officeDocument/2006/relationships/slide" Target="slides/slide5.xml"/><Relationship Id="rId55" Type="http://schemas.openxmlformats.org/officeDocument/2006/relationships/font" Target="fonts/AmaticSC-regular.fntdata"/><Relationship Id="rId10" Type="http://schemas.openxmlformats.org/officeDocument/2006/relationships/slide" Target="slides/slide4.xml"/><Relationship Id="rId54" Type="http://schemas.openxmlformats.org/officeDocument/2006/relationships/font" Target="fonts/RobotoMedium-boldItalic.fntdata"/><Relationship Id="rId13" Type="http://schemas.openxmlformats.org/officeDocument/2006/relationships/slide" Target="slides/slide7.xml"/><Relationship Id="rId57" Type="http://schemas.openxmlformats.org/officeDocument/2006/relationships/font" Target="fonts/Inter-regular.fntdata"/><Relationship Id="rId12" Type="http://schemas.openxmlformats.org/officeDocument/2006/relationships/slide" Target="slides/slide6.xml"/><Relationship Id="rId56" Type="http://schemas.openxmlformats.org/officeDocument/2006/relationships/font" Target="fonts/AmaticSC-bold.fntdata"/><Relationship Id="rId15" Type="http://schemas.openxmlformats.org/officeDocument/2006/relationships/slide" Target="slides/slide9.xml"/><Relationship Id="rId59" Type="http://schemas.openxmlformats.org/officeDocument/2006/relationships/font" Target="fonts/Baskervville-regular.fntdata"/><Relationship Id="rId14" Type="http://schemas.openxmlformats.org/officeDocument/2006/relationships/slide" Target="slides/slide8.xml"/><Relationship Id="rId58" Type="http://schemas.openxmlformats.org/officeDocument/2006/relationships/font" Target="fonts/Inter-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 name="Shape 170"/>
        <p:cNvGrpSpPr/>
        <p:nvPr/>
      </p:nvGrpSpPr>
      <p:grpSpPr>
        <a:xfrm>
          <a:off x="0" y="0"/>
          <a:ext cx="0" cy="0"/>
          <a:chOff x="0" y="0"/>
          <a:chExt cx="0" cy="0"/>
        </a:xfrm>
      </p:grpSpPr>
      <p:sp>
        <p:nvSpPr>
          <p:cNvPr id="171" name="Google Shape;171;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72" name="Google Shape;172;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 name="Shape 185"/>
        <p:cNvGrpSpPr/>
        <p:nvPr/>
      </p:nvGrpSpPr>
      <p:grpSpPr>
        <a:xfrm>
          <a:off x="0" y="0"/>
          <a:ext cx="0" cy="0"/>
          <a:chOff x="0" y="0"/>
          <a:chExt cx="0" cy="0"/>
        </a:xfrm>
      </p:grpSpPr>
      <p:sp>
        <p:nvSpPr>
          <p:cNvPr id="186" name="Google Shape;186;g12126a3bec9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7" name="Google Shape;187;g12126a3bec9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 name="Shape 194"/>
        <p:cNvGrpSpPr/>
        <p:nvPr/>
      </p:nvGrpSpPr>
      <p:grpSpPr>
        <a:xfrm>
          <a:off x="0" y="0"/>
          <a:ext cx="0" cy="0"/>
          <a:chOff x="0" y="0"/>
          <a:chExt cx="0" cy="0"/>
        </a:xfrm>
      </p:grpSpPr>
      <p:sp>
        <p:nvSpPr>
          <p:cNvPr id="195" name="Google Shape;195;g11fba705b9b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 name="Google Shape;196;g11fba705b9b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4" name="Shape 204"/>
        <p:cNvGrpSpPr/>
        <p:nvPr/>
      </p:nvGrpSpPr>
      <p:grpSpPr>
        <a:xfrm>
          <a:off x="0" y="0"/>
          <a:ext cx="0" cy="0"/>
          <a:chOff x="0" y="0"/>
          <a:chExt cx="0" cy="0"/>
        </a:xfrm>
      </p:grpSpPr>
      <p:sp>
        <p:nvSpPr>
          <p:cNvPr id="205" name="Google Shape;205;g12126a3bec9_0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6" name="Google Shape;206;g12126a3bec9_0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 name="Shape 227"/>
        <p:cNvGrpSpPr/>
        <p:nvPr/>
      </p:nvGrpSpPr>
      <p:grpSpPr>
        <a:xfrm>
          <a:off x="0" y="0"/>
          <a:ext cx="0" cy="0"/>
          <a:chOff x="0" y="0"/>
          <a:chExt cx="0" cy="0"/>
        </a:xfrm>
      </p:grpSpPr>
      <p:sp>
        <p:nvSpPr>
          <p:cNvPr id="228" name="Google Shape;228;g12126a3bec9_0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9" name="Google Shape;229;g12126a3bec9_0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8" name="Shape 258"/>
        <p:cNvGrpSpPr/>
        <p:nvPr/>
      </p:nvGrpSpPr>
      <p:grpSpPr>
        <a:xfrm>
          <a:off x="0" y="0"/>
          <a:ext cx="0" cy="0"/>
          <a:chOff x="0" y="0"/>
          <a:chExt cx="0" cy="0"/>
        </a:xfrm>
      </p:grpSpPr>
      <p:sp>
        <p:nvSpPr>
          <p:cNvPr id="259" name="Google Shape;259;g12126a3bec9_0_2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0" name="Google Shape;260;g12126a3bec9_0_2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 name="Shape 270"/>
        <p:cNvGrpSpPr/>
        <p:nvPr/>
      </p:nvGrpSpPr>
      <p:grpSpPr>
        <a:xfrm>
          <a:off x="0" y="0"/>
          <a:ext cx="0" cy="0"/>
          <a:chOff x="0" y="0"/>
          <a:chExt cx="0" cy="0"/>
        </a:xfrm>
      </p:grpSpPr>
      <p:sp>
        <p:nvSpPr>
          <p:cNvPr id="271" name="Google Shape;271;g12126a3bec9_0_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2" name="Google Shape;272;g12126a3bec9_0_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1" name="Shape 281"/>
        <p:cNvGrpSpPr/>
        <p:nvPr/>
      </p:nvGrpSpPr>
      <p:grpSpPr>
        <a:xfrm>
          <a:off x="0" y="0"/>
          <a:ext cx="0" cy="0"/>
          <a:chOff x="0" y="0"/>
          <a:chExt cx="0" cy="0"/>
        </a:xfrm>
      </p:grpSpPr>
      <p:sp>
        <p:nvSpPr>
          <p:cNvPr id="282" name="Google Shape;282;g12126a3bec9_0_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3" name="Google Shape;283;g12126a3bec9_0_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 name="Shape 291"/>
        <p:cNvGrpSpPr/>
        <p:nvPr/>
      </p:nvGrpSpPr>
      <p:grpSpPr>
        <a:xfrm>
          <a:off x="0" y="0"/>
          <a:ext cx="0" cy="0"/>
          <a:chOff x="0" y="0"/>
          <a:chExt cx="0" cy="0"/>
        </a:xfrm>
      </p:grpSpPr>
      <p:sp>
        <p:nvSpPr>
          <p:cNvPr id="292" name="Google Shape;292;g12126a3bec9_0_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3" name="Google Shape;293;g12126a3bec9_0_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 name="Shape 301"/>
        <p:cNvGrpSpPr/>
        <p:nvPr/>
      </p:nvGrpSpPr>
      <p:grpSpPr>
        <a:xfrm>
          <a:off x="0" y="0"/>
          <a:ext cx="0" cy="0"/>
          <a:chOff x="0" y="0"/>
          <a:chExt cx="0" cy="0"/>
        </a:xfrm>
      </p:grpSpPr>
      <p:sp>
        <p:nvSpPr>
          <p:cNvPr id="302" name="Google Shape;302;g12126a3bec9_0_1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3" name="Google Shape;303;g12126a3bec9_0_1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 name="Shape 346"/>
        <p:cNvGrpSpPr/>
        <p:nvPr/>
      </p:nvGrpSpPr>
      <p:grpSpPr>
        <a:xfrm>
          <a:off x="0" y="0"/>
          <a:ext cx="0" cy="0"/>
          <a:chOff x="0" y="0"/>
          <a:chExt cx="0" cy="0"/>
        </a:xfrm>
      </p:grpSpPr>
      <p:sp>
        <p:nvSpPr>
          <p:cNvPr id="347" name="Google Shape;347;g12126a3bec9_0_2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8" name="Google Shape;348;g12126a3bec9_0_2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5" name="Shape 365"/>
        <p:cNvGrpSpPr/>
        <p:nvPr/>
      </p:nvGrpSpPr>
      <p:grpSpPr>
        <a:xfrm>
          <a:off x="0" y="0"/>
          <a:ext cx="0" cy="0"/>
          <a:chOff x="0" y="0"/>
          <a:chExt cx="0" cy="0"/>
        </a:xfrm>
      </p:grpSpPr>
      <p:sp>
        <p:nvSpPr>
          <p:cNvPr id="366" name="Google Shape;366;g12126a3bec9_0_2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7" name="Google Shape;367;g12126a3bec9_0_2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9" name="Shape 429"/>
        <p:cNvGrpSpPr/>
        <p:nvPr/>
      </p:nvGrpSpPr>
      <p:grpSpPr>
        <a:xfrm>
          <a:off x="0" y="0"/>
          <a:ext cx="0" cy="0"/>
          <a:chOff x="0" y="0"/>
          <a:chExt cx="0" cy="0"/>
        </a:xfrm>
      </p:grpSpPr>
      <p:sp>
        <p:nvSpPr>
          <p:cNvPr id="430" name="Google Shape;430;g12126a3bec9_0_2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1" name="Google Shape;431;g12126a3bec9_0_2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6" name="Shape 526"/>
        <p:cNvGrpSpPr/>
        <p:nvPr/>
      </p:nvGrpSpPr>
      <p:grpSpPr>
        <a:xfrm>
          <a:off x="0" y="0"/>
          <a:ext cx="0" cy="0"/>
          <a:chOff x="0" y="0"/>
          <a:chExt cx="0" cy="0"/>
        </a:xfrm>
      </p:grpSpPr>
      <p:sp>
        <p:nvSpPr>
          <p:cNvPr id="527" name="Google Shape;527;g12126a3bec9_0_44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8" name="Google Shape;528;g12126a3bec9_0_44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9" name="Shape 539"/>
        <p:cNvGrpSpPr/>
        <p:nvPr/>
      </p:nvGrpSpPr>
      <p:grpSpPr>
        <a:xfrm>
          <a:off x="0" y="0"/>
          <a:ext cx="0" cy="0"/>
          <a:chOff x="0" y="0"/>
          <a:chExt cx="0" cy="0"/>
        </a:xfrm>
      </p:grpSpPr>
      <p:sp>
        <p:nvSpPr>
          <p:cNvPr id="540" name="Google Shape;540;g12126a3bec9_0_44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1" name="Google Shape;541;g12126a3bec9_0_44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 name="Shape 545"/>
        <p:cNvGrpSpPr/>
        <p:nvPr/>
      </p:nvGrpSpPr>
      <p:grpSpPr>
        <a:xfrm>
          <a:off x="0" y="0"/>
          <a:ext cx="0" cy="0"/>
          <a:chOff x="0" y="0"/>
          <a:chExt cx="0" cy="0"/>
        </a:xfrm>
      </p:grpSpPr>
      <p:sp>
        <p:nvSpPr>
          <p:cNvPr id="546" name="Google Shape;546;g12126a3bec9_0_50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7" name="Google Shape;547;g12126a3bec9_0_50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 name="Shape 568"/>
        <p:cNvGrpSpPr/>
        <p:nvPr/>
      </p:nvGrpSpPr>
      <p:grpSpPr>
        <a:xfrm>
          <a:off x="0" y="0"/>
          <a:ext cx="0" cy="0"/>
          <a:chOff x="0" y="0"/>
          <a:chExt cx="0" cy="0"/>
        </a:xfrm>
      </p:grpSpPr>
      <p:sp>
        <p:nvSpPr>
          <p:cNvPr id="569" name="Google Shape;569;g12126a3bec9_0_45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0" name="Google Shape;570;g12126a3bec9_0_45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 name="Shape 588"/>
        <p:cNvGrpSpPr/>
        <p:nvPr/>
      </p:nvGrpSpPr>
      <p:grpSpPr>
        <a:xfrm>
          <a:off x="0" y="0"/>
          <a:ext cx="0" cy="0"/>
          <a:chOff x="0" y="0"/>
          <a:chExt cx="0" cy="0"/>
        </a:xfrm>
      </p:grpSpPr>
      <p:sp>
        <p:nvSpPr>
          <p:cNvPr id="589" name="Google Shape;589;g12126a3bec9_0_45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0" name="Google Shape;590;g12126a3bec9_0_45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1" name="Shape 601"/>
        <p:cNvGrpSpPr/>
        <p:nvPr/>
      </p:nvGrpSpPr>
      <p:grpSpPr>
        <a:xfrm>
          <a:off x="0" y="0"/>
          <a:ext cx="0" cy="0"/>
          <a:chOff x="0" y="0"/>
          <a:chExt cx="0" cy="0"/>
        </a:xfrm>
      </p:grpSpPr>
      <p:sp>
        <p:nvSpPr>
          <p:cNvPr id="602" name="Google Shape;602;g12126a3bec9_0_45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3" name="Google Shape;603;g12126a3bec9_0_45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 name="Shape 610"/>
        <p:cNvGrpSpPr/>
        <p:nvPr/>
      </p:nvGrpSpPr>
      <p:grpSpPr>
        <a:xfrm>
          <a:off x="0" y="0"/>
          <a:ext cx="0" cy="0"/>
          <a:chOff x="0" y="0"/>
          <a:chExt cx="0" cy="0"/>
        </a:xfrm>
      </p:grpSpPr>
      <p:sp>
        <p:nvSpPr>
          <p:cNvPr id="611" name="Google Shape;611;g1350b88ff3f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2" name="Google Shape;612;g1350b88ff3f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8" name="Shape 638"/>
        <p:cNvGrpSpPr/>
        <p:nvPr/>
      </p:nvGrpSpPr>
      <p:grpSpPr>
        <a:xfrm>
          <a:off x="0" y="0"/>
          <a:ext cx="0" cy="0"/>
          <a:chOff x="0" y="0"/>
          <a:chExt cx="0" cy="0"/>
        </a:xfrm>
      </p:grpSpPr>
      <p:sp>
        <p:nvSpPr>
          <p:cNvPr id="639" name="Google Shape;639;g2b3fde6d17b_0_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0" name="Google Shape;640;g2b3fde6d17b_0_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5" name="Shape 665"/>
        <p:cNvGrpSpPr/>
        <p:nvPr/>
      </p:nvGrpSpPr>
      <p:grpSpPr>
        <a:xfrm>
          <a:off x="0" y="0"/>
          <a:ext cx="0" cy="0"/>
          <a:chOff x="0" y="0"/>
          <a:chExt cx="0" cy="0"/>
        </a:xfrm>
      </p:grpSpPr>
      <p:sp>
        <p:nvSpPr>
          <p:cNvPr id="666" name="Google Shape;666;g2b3fde6d17b_0_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7" name="Google Shape;667;g2b3fde6d17b_0_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1" name="Shape 671"/>
        <p:cNvGrpSpPr/>
        <p:nvPr/>
      </p:nvGrpSpPr>
      <p:grpSpPr>
        <a:xfrm>
          <a:off x="0" y="0"/>
          <a:ext cx="0" cy="0"/>
          <a:chOff x="0" y="0"/>
          <a:chExt cx="0" cy="0"/>
        </a:xfrm>
      </p:grpSpPr>
      <p:sp>
        <p:nvSpPr>
          <p:cNvPr id="672" name="Google Shape;672;g2b3fde6d17b_2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3" name="Google Shape;673;g2b3fde6d17b_2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7" name="Shape 677"/>
        <p:cNvGrpSpPr/>
        <p:nvPr/>
      </p:nvGrpSpPr>
      <p:grpSpPr>
        <a:xfrm>
          <a:off x="0" y="0"/>
          <a:ext cx="0" cy="0"/>
          <a:chOff x="0" y="0"/>
          <a:chExt cx="0" cy="0"/>
        </a:xfrm>
      </p:grpSpPr>
      <p:sp>
        <p:nvSpPr>
          <p:cNvPr id="678" name="Google Shape;678;g2b3fde6d17b_2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9" name="Google Shape;679;g2b3fde6d17b_2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3" name="Shape 683"/>
        <p:cNvGrpSpPr/>
        <p:nvPr/>
      </p:nvGrpSpPr>
      <p:grpSpPr>
        <a:xfrm>
          <a:off x="0" y="0"/>
          <a:ext cx="0" cy="0"/>
          <a:chOff x="0" y="0"/>
          <a:chExt cx="0" cy="0"/>
        </a:xfrm>
      </p:grpSpPr>
      <p:sp>
        <p:nvSpPr>
          <p:cNvPr id="684" name="Google Shape;684;g2b3fde6d17b_2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5" name="Google Shape;685;g2b3fde6d17b_2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1" name="Shape 701"/>
        <p:cNvGrpSpPr/>
        <p:nvPr/>
      </p:nvGrpSpPr>
      <p:grpSpPr>
        <a:xfrm>
          <a:off x="0" y="0"/>
          <a:ext cx="0" cy="0"/>
          <a:chOff x="0" y="0"/>
          <a:chExt cx="0" cy="0"/>
        </a:xfrm>
      </p:grpSpPr>
      <p:sp>
        <p:nvSpPr>
          <p:cNvPr id="702" name="Google Shape;702;g2b3fde6d17b_2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3" name="Google Shape;703;g2b3fde6d17b_2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 name="Shape 717"/>
        <p:cNvGrpSpPr/>
        <p:nvPr/>
      </p:nvGrpSpPr>
      <p:grpSpPr>
        <a:xfrm>
          <a:off x="0" y="0"/>
          <a:ext cx="0" cy="0"/>
          <a:chOff x="0" y="0"/>
          <a:chExt cx="0" cy="0"/>
        </a:xfrm>
      </p:grpSpPr>
      <p:sp>
        <p:nvSpPr>
          <p:cNvPr id="718" name="Google Shape;718;g2b3fde6d17b_2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9" name="Google Shape;719;g2b3fde6d17b_2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4" name="Shape 1054"/>
        <p:cNvGrpSpPr/>
        <p:nvPr/>
      </p:nvGrpSpPr>
      <p:grpSpPr>
        <a:xfrm>
          <a:off x="0" y="0"/>
          <a:ext cx="0" cy="0"/>
          <a:chOff x="0" y="0"/>
          <a:chExt cx="0" cy="0"/>
        </a:xfrm>
      </p:grpSpPr>
      <p:sp>
        <p:nvSpPr>
          <p:cNvPr id="1055" name="Google Shape;1055;g2b3fde6d17b_2_3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6" name="Google Shape;1056;g2b3fde6d17b_2_3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68" name="Shape 6968"/>
        <p:cNvGrpSpPr/>
        <p:nvPr/>
      </p:nvGrpSpPr>
      <p:grpSpPr>
        <a:xfrm>
          <a:off x="0" y="0"/>
          <a:ext cx="0" cy="0"/>
          <a:chOff x="0" y="0"/>
          <a:chExt cx="0" cy="0"/>
        </a:xfrm>
      </p:grpSpPr>
      <p:sp>
        <p:nvSpPr>
          <p:cNvPr id="6969" name="Google Shape;6969;g2b3fde6d17b_2_6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70" name="Google Shape;6970;g2b3fde6d17b_2_6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95" name="Shape 7395"/>
        <p:cNvGrpSpPr/>
        <p:nvPr/>
      </p:nvGrpSpPr>
      <p:grpSpPr>
        <a:xfrm>
          <a:off x="0" y="0"/>
          <a:ext cx="0" cy="0"/>
          <a:chOff x="0" y="0"/>
          <a:chExt cx="0" cy="0"/>
        </a:xfrm>
      </p:grpSpPr>
      <p:sp>
        <p:nvSpPr>
          <p:cNvPr id="7396" name="Google Shape;7396;g2b3fde6d17b_2_67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97" name="Google Shape;7397;g2b3fde6d17b_2_67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58" name="Shape 7558"/>
        <p:cNvGrpSpPr/>
        <p:nvPr/>
      </p:nvGrpSpPr>
      <p:grpSpPr>
        <a:xfrm>
          <a:off x="0" y="0"/>
          <a:ext cx="0" cy="0"/>
          <a:chOff x="0" y="0"/>
          <a:chExt cx="0" cy="0"/>
        </a:xfrm>
      </p:grpSpPr>
      <p:sp>
        <p:nvSpPr>
          <p:cNvPr id="7559" name="Google Shape;7559;g2b3fde6d17b_2_68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60" name="Google Shape;7560;g2b3fde6d17b_2_68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0" name="Shape 7960"/>
        <p:cNvGrpSpPr/>
        <p:nvPr/>
      </p:nvGrpSpPr>
      <p:grpSpPr>
        <a:xfrm>
          <a:off x="0" y="0"/>
          <a:ext cx="0" cy="0"/>
          <a:chOff x="0" y="0"/>
          <a:chExt cx="0" cy="0"/>
        </a:xfrm>
      </p:grpSpPr>
      <p:sp>
        <p:nvSpPr>
          <p:cNvPr id="7961" name="Google Shape;7961;g2b3fde6d17b_2_72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62" name="Google Shape;7962;g2b3fde6d17b_2_72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31" name="Shape 8331"/>
        <p:cNvGrpSpPr/>
        <p:nvPr/>
      </p:nvGrpSpPr>
      <p:grpSpPr>
        <a:xfrm>
          <a:off x="0" y="0"/>
          <a:ext cx="0" cy="0"/>
          <a:chOff x="0" y="0"/>
          <a:chExt cx="0" cy="0"/>
        </a:xfrm>
      </p:grpSpPr>
      <p:sp>
        <p:nvSpPr>
          <p:cNvPr id="8332" name="Google Shape;8332;g2b3fde6d17b_2_76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33" name="Google Shape;8333;g2b3fde6d17b_2_76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20" name="Shape 8720"/>
        <p:cNvGrpSpPr/>
        <p:nvPr/>
      </p:nvGrpSpPr>
      <p:grpSpPr>
        <a:xfrm>
          <a:off x="0" y="0"/>
          <a:ext cx="0" cy="0"/>
          <a:chOff x="0" y="0"/>
          <a:chExt cx="0" cy="0"/>
        </a:xfrm>
      </p:grpSpPr>
      <p:sp>
        <p:nvSpPr>
          <p:cNvPr id="8721" name="Google Shape;8721;g2b3fde6d17b_2_80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22" name="Google Shape;8722;g2b3fde6d17b_2_80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51" name="Shape 9151"/>
        <p:cNvGrpSpPr/>
        <p:nvPr/>
      </p:nvGrpSpPr>
      <p:grpSpPr>
        <a:xfrm>
          <a:off x="0" y="0"/>
          <a:ext cx="0" cy="0"/>
          <a:chOff x="0" y="0"/>
          <a:chExt cx="0" cy="0"/>
        </a:xfrm>
      </p:grpSpPr>
      <p:sp>
        <p:nvSpPr>
          <p:cNvPr id="9152" name="Google Shape;9152;g2b3fde6d17b_2_84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53" name="Google Shape;9153;g2b3fde6d17b_2_84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44" name="Shape 9944"/>
        <p:cNvGrpSpPr/>
        <p:nvPr/>
      </p:nvGrpSpPr>
      <p:grpSpPr>
        <a:xfrm>
          <a:off x="0" y="0"/>
          <a:ext cx="0" cy="0"/>
          <a:chOff x="0" y="0"/>
          <a:chExt cx="0" cy="0"/>
        </a:xfrm>
      </p:grpSpPr>
      <p:sp>
        <p:nvSpPr>
          <p:cNvPr id="9945" name="Google Shape;9945;g2b3fde6d17b_2_92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46" name="Google Shape;9946;g2b3fde6d17b_2_92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85" name="Shape 10685"/>
        <p:cNvGrpSpPr/>
        <p:nvPr/>
      </p:nvGrpSpPr>
      <p:grpSpPr>
        <a:xfrm>
          <a:off x="0" y="0"/>
          <a:ext cx="0" cy="0"/>
          <a:chOff x="0" y="0"/>
          <a:chExt cx="0" cy="0"/>
        </a:xfrm>
      </p:grpSpPr>
      <p:sp>
        <p:nvSpPr>
          <p:cNvPr id="10686" name="Google Shape;10686;g2b3fde6d17b_2_100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87" name="Google Shape;10687;g2b3fde6d17b_2_100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78" name="Shape 11378"/>
        <p:cNvGrpSpPr/>
        <p:nvPr/>
      </p:nvGrpSpPr>
      <p:grpSpPr>
        <a:xfrm>
          <a:off x="0" y="0"/>
          <a:ext cx="0" cy="0"/>
          <a:chOff x="0" y="0"/>
          <a:chExt cx="0" cy="0"/>
        </a:xfrm>
      </p:grpSpPr>
      <p:sp>
        <p:nvSpPr>
          <p:cNvPr id="11379" name="Google Shape;11379;g2b3fde6d17b_2_107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80" name="Google Shape;11380;g2b3fde6d17b_2_107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80" name="Shape 11680"/>
        <p:cNvGrpSpPr/>
        <p:nvPr/>
      </p:nvGrpSpPr>
      <p:grpSpPr>
        <a:xfrm>
          <a:off x="0" y="0"/>
          <a:ext cx="0" cy="0"/>
          <a:chOff x="0" y="0"/>
          <a:chExt cx="0" cy="0"/>
        </a:xfrm>
      </p:grpSpPr>
      <p:sp>
        <p:nvSpPr>
          <p:cNvPr id="11681" name="Google Shape;11681;g2b3fde6d17b_2_110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82" name="Google Shape;11682;g2b3fde6d17b_2_110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20" name="Shape 12320"/>
        <p:cNvGrpSpPr/>
        <p:nvPr/>
      </p:nvGrpSpPr>
      <p:grpSpPr>
        <a:xfrm>
          <a:off x="0" y="0"/>
          <a:ext cx="0" cy="0"/>
          <a:chOff x="0" y="0"/>
          <a:chExt cx="0" cy="0"/>
        </a:xfrm>
      </p:grpSpPr>
      <p:sp>
        <p:nvSpPr>
          <p:cNvPr id="12321" name="Google Shape;12321;g2b3fde6d17b_2_136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22" name="Google Shape;12322;g2b3fde6d17b_2_136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0" y="3299725"/>
            <a:ext cx="9169500" cy="18534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0" name="Google Shape;10;p2"/>
          <p:cNvSpPr txBox="1"/>
          <p:nvPr>
            <p:ph type="ctrTitle"/>
          </p:nvPr>
        </p:nvSpPr>
        <p:spPr>
          <a:xfrm>
            <a:off x="4229100" y="842513"/>
            <a:ext cx="4199700" cy="2055000"/>
          </a:xfrm>
          <a:prstGeom prst="rect">
            <a:avLst/>
          </a:prstGeom>
        </p:spPr>
        <p:txBody>
          <a:bodyPr anchorCtr="0" anchor="b" bIns="91425" lIns="91425" spcFirstLastPara="1" rIns="91425" wrap="square" tIns="91425">
            <a:noAutofit/>
          </a:bodyPr>
          <a:lstStyle>
            <a:lvl1pPr lvl="0">
              <a:lnSpc>
                <a:spcPct val="90000"/>
              </a:lnSpc>
              <a:spcBef>
                <a:spcPts val="0"/>
              </a:spcBef>
              <a:spcAft>
                <a:spcPts val="0"/>
              </a:spcAft>
              <a:buSzPts val="5200"/>
              <a:buNone/>
              <a:defRPr sz="4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1" name="Google Shape;11;p2"/>
          <p:cNvSpPr txBox="1"/>
          <p:nvPr>
            <p:ph idx="1" type="subTitle"/>
          </p:nvPr>
        </p:nvSpPr>
        <p:spPr>
          <a:xfrm>
            <a:off x="4229100" y="4021525"/>
            <a:ext cx="4147800" cy="4002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1400"/>
              <a:buNone/>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2" name="Google Shape;12;p2"/>
          <p:cNvSpPr/>
          <p:nvPr>
            <p:ph idx="2" type="pic"/>
          </p:nvPr>
        </p:nvSpPr>
        <p:spPr>
          <a:xfrm>
            <a:off x="0" y="0"/>
            <a:ext cx="3640200" cy="5143500"/>
          </a:xfrm>
          <a:prstGeom prst="rect">
            <a:avLst/>
          </a:prstGeom>
          <a:noFill/>
          <a:ln cap="flat" cmpd="sng" w="9525">
            <a:solidFill>
              <a:schemeClr val="accent1"/>
            </a:solidFill>
            <a:prstDash val="solid"/>
            <a:round/>
            <a:headEnd len="sm" w="sm" type="none"/>
            <a:tailEnd len="sm" w="sm" type="none"/>
          </a:ln>
        </p:spPr>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3" name="Shape 13"/>
        <p:cNvGrpSpPr/>
        <p:nvPr/>
      </p:nvGrpSpPr>
      <p:grpSpPr>
        <a:xfrm>
          <a:off x="0" y="0"/>
          <a:ext cx="0" cy="0"/>
          <a:chOff x="0" y="0"/>
          <a:chExt cx="0" cy="0"/>
        </a:xfrm>
      </p:grpSpPr>
      <p:sp>
        <p:nvSpPr>
          <p:cNvPr id="14" name="Google Shape;14;p3"/>
          <p:cNvSpPr/>
          <p:nvPr/>
        </p:nvSpPr>
        <p:spPr>
          <a:xfrm>
            <a:off x="-12750" y="-10575"/>
            <a:ext cx="9169500" cy="16191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5" name="Google Shape;15;p3"/>
          <p:cNvSpPr txBox="1"/>
          <p:nvPr>
            <p:ph type="title"/>
          </p:nvPr>
        </p:nvSpPr>
        <p:spPr>
          <a:xfrm>
            <a:off x="1439350" y="3151275"/>
            <a:ext cx="3329700" cy="1416000"/>
          </a:xfrm>
          <a:prstGeom prst="rect">
            <a:avLst/>
          </a:prstGeom>
        </p:spPr>
        <p:txBody>
          <a:bodyPr anchorCtr="0" anchor="ctr" bIns="91425" lIns="91425" spcFirstLastPara="1" rIns="91425" wrap="square" tIns="91425">
            <a:noAutofit/>
          </a:bodyPr>
          <a:lstStyle>
            <a:lvl1pPr lvl="0">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6" name="Google Shape;16;p3"/>
          <p:cNvSpPr txBox="1"/>
          <p:nvPr>
            <p:ph hasCustomPrompt="1" idx="2" type="title"/>
          </p:nvPr>
        </p:nvSpPr>
        <p:spPr>
          <a:xfrm>
            <a:off x="731050" y="3151275"/>
            <a:ext cx="708300" cy="8004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6000"/>
              <a:buNone/>
              <a:defRPr sz="4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7" name="Google Shape;17;p3"/>
          <p:cNvSpPr txBox="1"/>
          <p:nvPr>
            <p:ph idx="1" type="subTitle"/>
          </p:nvPr>
        </p:nvSpPr>
        <p:spPr>
          <a:xfrm>
            <a:off x="6258650" y="3643875"/>
            <a:ext cx="2154300" cy="92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 name="Google Shape;18;p3"/>
          <p:cNvSpPr/>
          <p:nvPr>
            <p:ph idx="3" type="pic"/>
          </p:nvPr>
        </p:nvSpPr>
        <p:spPr>
          <a:xfrm>
            <a:off x="731050" y="535000"/>
            <a:ext cx="7681800" cy="2301300"/>
          </a:xfrm>
          <a:prstGeom prst="rect">
            <a:avLst/>
          </a:prstGeom>
          <a:noFill/>
          <a:ln cap="flat" cmpd="sng" w="9525">
            <a:solidFill>
              <a:schemeClr val="dk1"/>
            </a:solidFill>
            <a:prstDash val="solid"/>
            <a:round/>
            <a:headEnd len="sm" w="sm" type="none"/>
            <a:tailEnd len="sm" w="sm" type="none"/>
          </a:ln>
        </p:spPr>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9" name="Shape 19"/>
        <p:cNvGrpSpPr/>
        <p:nvPr/>
      </p:nvGrpSpPr>
      <p:grpSpPr>
        <a:xfrm>
          <a:off x="0" y="0"/>
          <a:ext cx="0" cy="0"/>
          <a:chOff x="0" y="0"/>
          <a:chExt cx="0" cy="0"/>
        </a:xfrm>
      </p:grpSpPr>
      <p:sp>
        <p:nvSpPr>
          <p:cNvPr id="20" name="Google Shape;20;p4"/>
          <p:cNvSpPr/>
          <p:nvPr/>
        </p:nvSpPr>
        <p:spPr>
          <a:xfrm>
            <a:off x="7027550" y="-16050"/>
            <a:ext cx="2129400" cy="51756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1" name="Google Shape;21;p4"/>
          <p:cNvSpPr txBox="1"/>
          <p:nvPr>
            <p:ph type="title"/>
          </p:nvPr>
        </p:nvSpPr>
        <p:spPr>
          <a:xfrm>
            <a:off x="715100" y="996555"/>
            <a:ext cx="4046700" cy="6465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2" name="Google Shape;22;p4"/>
          <p:cNvSpPr txBox="1"/>
          <p:nvPr>
            <p:ph idx="1" type="body"/>
          </p:nvPr>
        </p:nvSpPr>
        <p:spPr>
          <a:xfrm>
            <a:off x="715100" y="1643055"/>
            <a:ext cx="4046700" cy="28116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lvl1pPr>
            <a:lvl2pPr indent="-317500" lvl="1" marL="914400" rtl="0">
              <a:lnSpc>
                <a:spcPct val="115000"/>
              </a:lnSpc>
              <a:spcBef>
                <a:spcPts val="100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sp>
        <p:nvSpPr>
          <p:cNvPr id="23" name="Google Shape;23;p4"/>
          <p:cNvSpPr/>
          <p:nvPr>
            <p:ph idx="2" type="pic"/>
          </p:nvPr>
        </p:nvSpPr>
        <p:spPr>
          <a:xfrm>
            <a:off x="5492200" y="535000"/>
            <a:ext cx="2936700" cy="4073400"/>
          </a:xfrm>
          <a:prstGeom prst="rect">
            <a:avLst/>
          </a:prstGeom>
          <a:noFill/>
          <a:ln cap="flat" cmpd="sng" w="9525">
            <a:solidFill>
              <a:schemeClr val="accent1"/>
            </a:solidFill>
            <a:prstDash val="solid"/>
            <a:round/>
            <a:headEnd len="sm" w="sm" type="none"/>
            <a:tailEnd len="sm" w="sm" type="none"/>
          </a:ln>
        </p:spPr>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4" name="Shape 24"/>
        <p:cNvGrpSpPr/>
        <p:nvPr/>
      </p:nvGrpSpPr>
      <p:grpSpPr>
        <a:xfrm>
          <a:off x="0" y="0"/>
          <a:ext cx="0" cy="0"/>
          <a:chOff x="0" y="0"/>
          <a:chExt cx="0" cy="0"/>
        </a:xfrm>
      </p:grpSpPr>
      <p:sp>
        <p:nvSpPr>
          <p:cNvPr id="25" name="Google Shape;25;p5"/>
          <p:cNvSpPr txBox="1"/>
          <p:nvPr>
            <p:ph idx="1" type="subTitle"/>
          </p:nvPr>
        </p:nvSpPr>
        <p:spPr>
          <a:xfrm>
            <a:off x="1428900" y="1940800"/>
            <a:ext cx="2352000" cy="356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1pPr>
            <a:lvl2pPr lvl="1" algn="ctr">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2pPr>
            <a:lvl3pPr lvl="2" algn="ctr">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3pPr>
            <a:lvl4pPr lvl="3" algn="ctr">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4pPr>
            <a:lvl5pPr lvl="4" algn="ctr">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5pPr>
            <a:lvl6pPr lvl="5" algn="ctr">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6pPr>
            <a:lvl7pPr lvl="6" algn="ctr">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7pPr>
            <a:lvl8pPr lvl="7" algn="ctr">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8pPr>
            <a:lvl9pPr lvl="8" algn="ctr">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9pPr>
          </a:lstStyle>
          <a:p/>
        </p:txBody>
      </p:sp>
      <p:sp>
        <p:nvSpPr>
          <p:cNvPr id="26" name="Google Shape;26;p5"/>
          <p:cNvSpPr txBox="1"/>
          <p:nvPr>
            <p:ph idx="2" type="subTitle"/>
          </p:nvPr>
        </p:nvSpPr>
        <p:spPr>
          <a:xfrm>
            <a:off x="1428900" y="3114425"/>
            <a:ext cx="2352000" cy="356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1pPr>
            <a:lvl2pPr lvl="1" rtl="0" algn="ctr">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2pPr>
            <a:lvl3pPr lvl="2" rtl="0" algn="ctr">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3pPr>
            <a:lvl4pPr lvl="3" rtl="0" algn="ctr">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4pPr>
            <a:lvl5pPr lvl="4" rtl="0" algn="ctr">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5pPr>
            <a:lvl6pPr lvl="5" rtl="0" algn="ctr">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6pPr>
            <a:lvl7pPr lvl="6" rtl="0" algn="ctr">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7pPr>
            <a:lvl8pPr lvl="7" rtl="0" algn="ctr">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8pPr>
            <a:lvl9pPr lvl="8" rtl="0" algn="ctr">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9pPr>
          </a:lstStyle>
          <a:p/>
        </p:txBody>
      </p:sp>
      <p:sp>
        <p:nvSpPr>
          <p:cNvPr id="27" name="Google Shape;27;p5"/>
          <p:cNvSpPr txBox="1"/>
          <p:nvPr>
            <p:ph idx="3" type="subTitle"/>
          </p:nvPr>
        </p:nvSpPr>
        <p:spPr>
          <a:xfrm>
            <a:off x="1428900" y="2297500"/>
            <a:ext cx="2352000" cy="484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 name="Google Shape;28;p5"/>
          <p:cNvSpPr txBox="1"/>
          <p:nvPr>
            <p:ph idx="4" type="subTitle"/>
          </p:nvPr>
        </p:nvSpPr>
        <p:spPr>
          <a:xfrm>
            <a:off x="1428900" y="3471125"/>
            <a:ext cx="2352000" cy="484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 name="Google Shape;29;p5"/>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0" name="Shape 30"/>
        <p:cNvGrpSpPr/>
        <p:nvPr/>
      </p:nvGrpSpPr>
      <p:grpSpPr>
        <a:xfrm>
          <a:off x="0" y="0"/>
          <a:ext cx="0" cy="0"/>
          <a:chOff x="0" y="0"/>
          <a:chExt cx="0" cy="0"/>
        </a:xfrm>
      </p:grpSpPr>
      <p:sp>
        <p:nvSpPr>
          <p:cNvPr id="31" name="Google Shape;31;p6"/>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32" name="Google Shape;32;p6"/>
          <p:cNvGrpSpPr/>
          <p:nvPr/>
        </p:nvGrpSpPr>
        <p:grpSpPr>
          <a:xfrm>
            <a:off x="0" y="-16500"/>
            <a:ext cx="8904932" cy="5176500"/>
            <a:chOff x="0" y="-16500"/>
            <a:chExt cx="8904932" cy="5176500"/>
          </a:xfrm>
        </p:grpSpPr>
        <p:grpSp>
          <p:nvGrpSpPr>
            <p:cNvPr id="33" name="Google Shape;33;p6"/>
            <p:cNvGrpSpPr/>
            <p:nvPr/>
          </p:nvGrpSpPr>
          <p:grpSpPr>
            <a:xfrm>
              <a:off x="8428889" y="169191"/>
              <a:ext cx="476043" cy="200868"/>
              <a:chOff x="971839" y="1465916"/>
              <a:chExt cx="476043" cy="200868"/>
            </a:xfrm>
          </p:grpSpPr>
          <p:sp>
            <p:nvSpPr>
              <p:cNvPr id="34" name="Google Shape;34;p6"/>
              <p:cNvSpPr/>
              <p:nvPr/>
            </p:nvSpPr>
            <p:spPr>
              <a:xfrm>
                <a:off x="971839" y="1465916"/>
                <a:ext cx="200868" cy="200868"/>
              </a:xfrm>
              <a:custGeom>
                <a:rect b="b" l="l" r="r" t="t"/>
                <a:pathLst>
                  <a:path extrusionOk="0" h="2510851" w="2510850">
                    <a:moveTo>
                      <a:pt x="1255426" y="0"/>
                    </a:moveTo>
                    <a:cubicBezTo>
                      <a:pt x="1255426" y="693344"/>
                      <a:pt x="693344" y="1255426"/>
                      <a:pt x="0" y="1255426"/>
                    </a:cubicBezTo>
                    <a:cubicBezTo>
                      <a:pt x="693344" y="1255426"/>
                      <a:pt x="1255426" y="1817507"/>
                      <a:pt x="1255426" y="2510851"/>
                    </a:cubicBezTo>
                    <a:cubicBezTo>
                      <a:pt x="1255426" y="1817507"/>
                      <a:pt x="1817507" y="1255426"/>
                      <a:pt x="2510851" y="1255426"/>
                    </a:cubicBezTo>
                    <a:cubicBezTo>
                      <a:pt x="1817507" y="1255426"/>
                      <a:pt x="1255426" y="693344"/>
                      <a:pt x="125542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 name="Google Shape;35;p6"/>
              <p:cNvSpPr/>
              <p:nvPr/>
            </p:nvSpPr>
            <p:spPr>
              <a:xfrm>
                <a:off x="1247014" y="1465916"/>
                <a:ext cx="200868" cy="200868"/>
              </a:xfrm>
              <a:custGeom>
                <a:rect b="b" l="l" r="r" t="t"/>
                <a:pathLst>
                  <a:path extrusionOk="0" h="2510851" w="2510850">
                    <a:moveTo>
                      <a:pt x="1255426" y="0"/>
                    </a:moveTo>
                    <a:cubicBezTo>
                      <a:pt x="1255426" y="693344"/>
                      <a:pt x="693344" y="1255426"/>
                      <a:pt x="0" y="1255426"/>
                    </a:cubicBezTo>
                    <a:cubicBezTo>
                      <a:pt x="693344" y="1255426"/>
                      <a:pt x="1255426" y="1817507"/>
                      <a:pt x="1255426" y="2510851"/>
                    </a:cubicBezTo>
                    <a:cubicBezTo>
                      <a:pt x="1255426" y="1817507"/>
                      <a:pt x="1817507" y="1255426"/>
                      <a:pt x="2510851" y="1255426"/>
                    </a:cubicBezTo>
                    <a:cubicBezTo>
                      <a:pt x="1817507" y="1255426"/>
                      <a:pt x="1255426" y="693344"/>
                      <a:pt x="125542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36" name="Google Shape;36;p6"/>
            <p:cNvSpPr/>
            <p:nvPr/>
          </p:nvSpPr>
          <p:spPr>
            <a:xfrm>
              <a:off x="0" y="-16500"/>
              <a:ext cx="342900" cy="51765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7" name="Shape 37"/>
        <p:cNvGrpSpPr/>
        <p:nvPr/>
      </p:nvGrpSpPr>
      <p:grpSpPr>
        <a:xfrm>
          <a:off x="0" y="0"/>
          <a:ext cx="0" cy="0"/>
          <a:chOff x="0" y="0"/>
          <a:chExt cx="0" cy="0"/>
        </a:xfrm>
      </p:grpSpPr>
      <p:sp>
        <p:nvSpPr>
          <p:cNvPr id="38" name="Google Shape;38;p7"/>
          <p:cNvSpPr txBox="1"/>
          <p:nvPr>
            <p:ph type="title"/>
          </p:nvPr>
        </p:nvSpPr>
        <p:spPr>
          <a:xfrm>
            <a:off x="720000" y="445025"/>
            <a:ext cx="7708500" cy="6492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9" name="Google Shape;39;p7"/>
          <p:cNvSpPr txBox="1"/>
          <p:nvPr>
            <p:ph idx="1" type="body"/>
          </p:nvPr>
        </p:nvSpPr>
        <p:spPr>
          <a:xfrm>
            <a:off x="720000" y="1260450"/>
            <a:ext cx="7704000" cy="369300"/>
          </a:xfrm>
          <a:prstGeom prst="rect">
            <a:avLst/>
          </a:prstGeom>
        </p:spPr>
        <p:txBody>
          <a:bodyPr anchorCtr="0" anchor="t" bIns="91425" lIns="91425" spcFirstLastPara="1" rIns="91425" wrap="square" tIns="91425">
            <a:noAutofit/>
          </a:bodyPr>
          <a:lstStyle>
            <a:lvl1pPr indent="-304800" lvl="0" marL="457200" rtl="0">
              <a:lnSpc>
                <a:spcPct val="115000"/>
              </a:lnSpc>
              <a:spcBef>
                <a:spcPts val="0"/>
              </a:spcBef>
              <a:spcAft>
                <a:spcPts val="0"/>
              </a:spcAft>
              <a:buSzPts val="1200"/>
              <a:buChar char="●"/>
              <a:defRPr sz="1200"/>
            </a:lvl1pPr>
            <a:lvl2pPr indent="-304800" lvl="1" marL="914400" rtl="0">
              <a:lnSpc>
                <a:spcPct val="115000"/>
              </a:lnSpc>
              <a:spcBef>
                <a:spcPts val="0"/>
              </a:spcBef>
              <a:spcAft>
                <a:spcPts val="0"/>
              </a:spcAft>
              <a:buSzPts val="1200"/>
              <a:buChar char="○"/>
              <a:defRPr sz="1200"/>
            </a:lvl2pPr>
            <a:lvl3pPr indent="-304800" lvl="2" marL="1371600" rtl="0">
              <a:lnSpc>
                <a:spcPct val="115000"/>
              </a:lnSpc>
              <a:spcBef>
                <a:spcPts val="0"/>
              </a:spcBef>
              <a:spcAft>
                <a:spcPts val="0"/>
              </a:spcAft>
              <a:buSzPts val="1200"/>
              <a:buChar char="■"/>
              <a:defRPr sz="1200"/>
            </a:lvl3pPr>
            <a:lvl4pPr indent="-304800" lvl="3" marL="1828800" rtl="0">
              <a:lnSpc>
                <a:spcPct val="115000"/>
              </a:lnSpc>
              <a:spcBef>
                <a:spcPts val="0"/>
              </a:spcBef>
              <a:spcAft>
                <a:spcPts val="0"/>
              </a:spcAft>
              <a:buSzPts val="1200"/>
              <a:buChar char="●"/>
              <a:defRPr sz="1200"/>
            </a:lvl4pPr>
            <a:lvl5pPr indent="-304800" lvl="4" marL="2286000" rtl="0">
              <a:lnSpc>
                <a:spcPct val="115000"/>
              </a:lnSpc>
              <a:spcBef>
                <a:spcPts val="0"/>
              </a:spcBef>
              <a:spcAft>
                <a:spcPts val="0"/>
              </a:spcAft>
              <a:buSzPts val="1200"/>
              <a:buChar char="○"/>
              <a:defRPr sz="1200"/>
            </a:lvl5pPr>
            <a:lvl6pPr indent="-304800" lvl="5" marL="2743200" rtl="0">
              <a:lnSpc>
                <a:spcPct val="115000"/>
              </a:lnSpc>
              <a:spcBef>
                <a:spcPts val="0"/>
              </a:spcBef>
              <a:spcAft>
                <a:spcPts val="0"/>
              </a:spcAft>
              <a:buSzPts val="1200"/>
              <a:buChar char="■"/>
              <a:defRPr sz="1200"/>
            </a:lvl6pPr>
            <a:lvl7pPr indent="-304800" lvl="6" marL="3200400" rtl="0">
              <a:lnSpc>
                <a:spcPct val="115000"/>
              </a:lnSpc>
              <a:spcBef>
                <a:spcPts val="0"/>
              </a:spcBef>
              <a:spcAft>
                <a:spcPts val="0"/>
              </a:spcAft>
              <a:buSzPts val="1200"/>
              <a:buChar char="●"/>
              <a:defRPr sz="1200"/>
            </a:lvl7pPr>
            <a:lvl8pPr indent="-304800" lvl="7" marL="3657600" rtl="0">
              <a:lnSpc>
                <a:spcPct val="115000"/>
              </a:lnSpc>
              <a:spcBef>
                <a:spcPts val="0"/>
              </a:spcBef>
              <a:spcAft>
                <a:spcPts val="0"/>
              </a:spcAft>
              <a:buSzPts val="1200"/>
              <a:buChar char="○"/>
              <a:defRPr sz="1200"/>
            </a:lvl8pPr>
            <a:lvl9pPr indent="-304800" lvl="8" marL="4114800" rtl="0">
              <a:lnSpc>
                <a:spcPct val="115000"/>
              </a:lnSpc>
              <a:spcBef>
                <a:spcPts val="0"/>
              </a:spcBef>
              <a:spcAft>
                <a:spcPts val="0"/>
              </a:spcAft>
              <a:buSzPts val="1200"/>
              <a:buChar char="■"/>
              <a:defRPr sz="1200"/>
            </a:lvl9pPr>
          </a:lstStyle>
          <a:p/>
        </p:txBody>
      </p:sp>
      <p:grpSp>
        <p:nvGrpSpPr>
          <p:cNvPr id="40" name="Google Shape;40;p7"/>
          <p:cNvGrpSpPr/>
          <p:nvPr/>
        </p:nvGrpSpPr>
        <p:grpSpPr>
          <a:xfrm>
            <a:off x="261089" y="190639"/>
            <a:ext cx="458918" cy="200868"/>
            <a:chOff x="261089" y="190639"/>
            <a:chExt cx="458918" cy="200868"/>
          </a:xfrm>
        </p:grpSpPr>
        <p:sp>
          <p:nvSpPr>
            <p:cNvPr id="41" name="Google Shape;41;p7"/>
            <p:cNvSpPr/>
            <p:nvPr/>
          </p:nvSpPr>
          <p:spPr>
            <a:xfrm>
              <a:off x="261089" y="190639"/>
              <a:ext cx="200868" cy="200868"/>
            </a:xfrm>
            <a:custGeom>
              <a:rect b="b" l="l" r="r" t="t"/>
              <a:pathLst>
                <a:path extrusionOk="0" h="2510851" w="2510850">
                  <a:moveTo>
                    <a:pt x="1255426" y="0"/>
                  </a:moveTo>
                  <a:cubicBezTo>
                    <a:pt x="1255426" y="693344"/>
                    <a:pt x="693344" y="1255426"/>
                    <a:pt x="0" y="1255426"/>
                  </a:cubicBezTo>
                  <a:cubicBezTo>
                    <a:pt x="693344" y="1255426"/>
                    <a:pt x="1255426" y="1817507"/>
                    <a:pt x="1255426" y="2510851"/>
                  </a:cubicBezTo>
                  <a:cubicBezTo>
                    <a:pt x="1255426" y="1817507"/>
                    <a:pt x="1817507" y="1255426"/>
                    <a:pt x="2510851" y="1255426"/>
                  </a:cubicBezTo>
                  <a:cubicBezTo>
                    <a:pt x="1817507" y="1255426"/>
                    <a:pt x="1255426" y="693344"/>
                    <a:pt x="125542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 name="Google Shape;42;p7"/>
            <p:cNvSpPr/>
            <p:nvPr/>
          </p:nvSpPr>
          <p:spPr>
            <a:xfrm>
              <a:off x="519139" y="190639"/>
              <a:ext cx="200868" cy="200868"/>
            </a:xfrm>
            <a:custGeom>
              <a:rect b="b" l="l" r="r" t="t"/>
              <a:pathLst>
                <a:path extrusionOk="0" h="2510851" w="2510850">
                  <a:moveTo>
                    <a:pt x="1255426" y="0"/>
                  </a:moveTo>
                  <a:cubicBezTo>
                    <a:pt x="1255426" y="693344"/>
                    <a:pt x="693344" y="1255426"/>
                    <a:pt x="0" y="1255426"/>
                  </a:cubicBezTo>
                  <a:cubicBezTo>
                    <a:pt x="693344" y="1255426"/>
                    <a:pt x="1255426" y="1817507"/>
                    <a:pt x="1255426" y="2510851"/>
                  </a:cubicBezTo>
                  <a:cubicBezTo>
                    <a:pt x="1255426" y="1817507"/>
                    <a:pt x="1817507" y="1255426"/>
                    <a:pt x="2510851" y="1255426"/>
                  </a:cubicBezTo>
                  <a:cubicBezTo>
                    <a:pt x="1817507" y="1255426"/>
                    <a:pt x="1255426" y="693344"/>
                    <a:pt x="125542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3" name="Shape 43"/>
        <p:cNvGrpSpPr/>
        <p:nvPr/>
      </p:nvGrpSpPr>
      <p:grpSpPr>
        <a:xfrm>
          <a:off x="0" y="0"/>
          <a:ext cx="0" cy="0"/>
          <a:chOff x="0" y="0"/>
          <a:chExt cx="0" cy="0"/>
        </a:xfrm>
      </p:grpSpPr>
      <p:sp>
        <p:nvSpPr>
          <p:cNvPr id="44" name="Google Shape;44;p8"/>
          <p:cNvSpPr/>
          <p:nvPr/>
        </p:nvSpPr>
        <p:spPr>
          <a:xfrm>
            <a:off x="715100" y="715200"/>
            <a:ext cx="7713900" cy="37131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45" name="Google Shape;45;p8"/>
          <p:cNvSpPr txBox="1"/>
          <p:nvPr>
            <p:ph type="title"/>
          </p:nvPr>
        </p:nvSpPr>
        <p:spPr>
          <a:xfrm>
            <a:off x="1388100" y="1307100"/>
            <a:ext cx="6367800" cy="2529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6" name="Shape 46"/>
        <p:cNvGrpSpPr/>
        <p:nvPr/>
      </p:nvGrpSpPr>
      <p:grpSpPr>
        <a:xfrm>
          <a:off x="0" y="0"/>
          <a:ext cx="0" cy="0"/>
          <a:chOff x="0" y="0"/>
          <a:chExt cx="0" cy="0"/>
        </a:xfrm>
      </p:grpSpPr>
      <p:sp>
        <p:nvSpPr>
          <p:cNvPr id="47" name="Google Shape;47;p9"/>
          <p:cNvSpPr/>
          <p:nvPr/>
        </p:nvSpPr>
        <p:spPr>
          <a:xfrm>
            <a:off x="-12750" y="-10579"/>
            <a:ext cx="9169500" cy="10584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48" name="Google Shape;48;p9"/>
          <p:cNvSpPr txBox="1"/>
          <p:nvPr>
            <p:ph type="title"/>
          </p:nvPr>
        </p:nvSpPr>
        <p:spPr>
          <a:xfrm>
            <a:off x="971850" y="1879200"/>
            <a:ext cx="3483900" cy="8772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sz="4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49" name="Google Shape;49;p9"/>
          <p:cNvSpPr txBox="1"/>
          <p:nvPr>
            <p:ph idx="1" type="subTitle"/>
          </p:nvPr>
        </p:nvSpPr>
        <p:spPr>
          <a:xfrm>
            <a:off x="971850" y="2756400"/>
            <a:ext cx="3483900" cy="1662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0" name="Google Shape;50;p9"/>
          <p:cNvSpPr/>
          <p:nvPr>
            <p:ph idx="2" type="pic"/>
          </p:nvPr>
        </p:nvSpPr>
        <p:spPr>
          <a:xfrm>
            <a:off x="5217575" y="0"/>
            <a:ext cx="3926400" cy="5143500"/>
          </a:xfrm>
          <a:prstGeom prst="rect">
            <a:avLst/>
          </a:prstGeom>
          <a:noFill/>
          <a:ln cap="flat" cmpd="sng" w="9525">
            <a:solidFill>
              <a:schemeClr val="dk1"/>
            </a:solidFill>
            <a:prstDash val="solid"/>
            <a:round/>
            <a:headEnd len="sm" w="sm" type="none"/>
            <a:tailEnd len="sm" w="sm" type="none"/>
          </a:ln>
        </p:spPr>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1" name="Shape 51"/>
        <p:cNvGrpSpPr/>
        <p:nvPr/>
      </p:nvGrpSpPr>
      <p:grpSpPr>
        <a:xfrm>
          <a:off x="0" y="0"/>
          <a:ext cx="0" cy="0"/>
          <a:chOff x="0" y="0"/>
          <a:chExt cx="0" cy="0"/>
        </a:xfrm>
      </p:grpSpPr>
      <p:sp>
        <p:nvSpPr>
          <p:cNvPr id="52" name="Google Shape;52;p10"/>
          <p:cNvSpPr/>
          <p:nvPr/>
        </p:nvSpPr>
        <p:spPr>
          <a:xfrm>
            <a:off x="715100" y="715200"/>
            <a:ext cx="7713900" cy="37131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3" name="Google Shape;53;p10"/>
          <p:cNvSpPr txBox="1"/>
          <p:nvPr>
            <p:ph type="title"/>
          </p:nvPr>
        </p:nvSpPr>
        <p:spPr>
          <a:xfrm>
            <a:off x="720000" y="228540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4" name="Shape 54"/>
        <p:cNvGrpSpPr/>
        <p:nvPr/>
      </p:nvGrpSpPr>
      <p:grpSpPr>
        <a:xfrm>
          <a:off x="0" y="0"/>
          <a:ext cx="0" cy="0"/>
          <a:chOff x="0" y="0"/>
          <a:chExt cx="0" cy="0"/>
        </a:xfrm>
      </p:grpSpPr>
      <p:sp>
        <p:nvSpPr>
          <p:cNvPr id="55" name="Google Shape;55;p11"/>
          <p:cNvSpPr/>
          <p:nvPr/>
        </p:nvSpPr>
        <p:spPr>
          <a:xfrm>
            <a:off x="715100" y="715200"/>
            <a:ext cx="7713900" cy="37131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6" name="Google Shape;56;p11"/>
          <p:cNvSpPr txBox="1"/>
          <p:nvPr>
            <p:ph hasCustomPrompt="1" type="title"/>
          </p:nvPr>
        </p:nvSpPr>
        <p:spPr>
          <a:xfrm>
            <a:off x="1284000" y="1558475"/>
            <a:ext cx="6576000" cy="15111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96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57" name="Google Shape;57;p11"/>
          <p:cNvSpPr txBox="1"/>
          <p:nvPr>
            <p:ph idx="1" type="subTitle"/>
          </p:nvPr>
        </p:nvSpPr>
        <p:spPr>
          <a:xfrm>
            <a:off x="1284000" y="3069625"/>
            <a:ext cx="6576000" cy="71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dk1"/>
        </a:solidFill>
      </p:bgPr>
    </p:bg>
    <p:spTree>
      <p:nvGrpSpPr>
        <p:cNvPr id="58" name="Shape 58"/>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59" name="Shape 59"/>
        <p:cNvGrpSpPr/>
        <p:nvPr/>
      </p:nvGrpSpPr>
      <p:grpSpPr>
        <a:xfrm>
          <a:off x="0" y="0"/>
          <a:ext cx="0" cy="0"/>
          <a:chOff x="0" y="0"/>
          <a:chExt cx="0" cy="0"/>
        </a:xfrm>
      </p:grpSpPr>
      <p:sp>
        <p:nvSpPr>
          <p:cNvPr id="60" name="Google Shape;60;p13"/>
          <p:cNvSpPr/>
          <p:nvPr/>
        </p:nvSpPr>
        <p:spPr>
          <a:xfrm>
            <a:off x="715100" y="715200"/>
            <a:ext cx="7713900" cy="37131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1" name="Google Shape;61;p13"/>
          <p:cNvSpPr txBox="1"/>
          <p:nvPr>
            <p:ph type="title"/>
          </p:nvPr>
        </p:nvSpPr>
        <p:spPr>
          <a:xfrm>
            <a:off x="2317108" y="3333825"/>
            <a:ext cx="4509900" cy="554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24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62" name="Google Shape;62;p13"/>
          <p:cNvSpPr txBox="1"/>
          <p:nvPr>
            <p:ph idx="1" type="subTitle"/>
          </p:nvPr>
        </p:nvSpPr>
        <p:spPr>
          <a:xfrm>
            <a:off x="2317075" y="1456425"/>
            <a:ext cx="4509900" cy="1662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500"/>
              <a:buNone/>
              <a:defRPr sz="24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
    <p:spTree>
      <p:nvGrpSpPr>
        <p:cNvPr id="63" name="Shape 63"/>
        <p:cNvGrpSpPr/>
        <p:nvPr/>
      </p:nvGrpSpPr>
      <p:grpSpPr>
        <a:xfrm>
          <a:off x="0" y="0"/>
          <a:ext cx="0" cy="0"/>
          <a:chOff x="0" y="0"/>
          <a:chExt cx="0" cy="0"/>
        </a:xfrm>
      </p:grpSpPr>
      <p:grpSp>
        <p:nvGrpSpPr>
          <p:cNvPr id="64" name="Google Shape;64;p14"/>
          <p:cNvGrpSpPr/>
          <p:nvPr/>
        </p:nvGrpSpPr>
        <p:grpSpPr>
          <a:xfrm>
            <a:off x="0" y="-16500"/>
            <a:ext cx="8904932" cy="5176500"/>
            <a:chOff x="0" y="-16500"/>
            <a:chExt cx="8904932" cy="5176500"/>
          </a:xfrm>
        </p:grpSpPr>
        <p:grpSp>
          <p:nvGrpSpPr>
            <p:cNvPr id="65" name="Google Shape;65;p14"/>
            <p:cNvGrpSpPr/>
            <p:nvPr/>
          </p:nvGrpSpPr>
          <p:grpSpPr>
            <a:xfrm>
              <a:off x="8428889" y="169191"/>
              <a:ext cx="476043" cy="200868"/>
              <a:chOff x="971839" y="1465916"/>
              <a:chExt cx="476043" cy="200868"/>
            </a:xfrm>
          </p:grpSpPr>
          <p:sp>
            <p:nvSpPr>
              <p:cNvPr id="66" name="Google Shape;66;p14"/>
              <p:cNvSpPr/>
              <p:nvPr/>
            </p:nvSpPr>
            <p:spPr>
              <a:xfrm>
                <a:off x="971839" y="1465916"/>
                <a:ext cx="200868" cy="200868"/>
              </a:xfrm>
              <a:custGeom>
                <a:rect b="b" l="l" r="r" t="t"/>
                <a:pathLst>
                  <a:path extrusionOk="0" h="2510851" w="2510850">
                    <a:moveTo>
                      <a:pt x="1255426" y="0"/>
                    </a:moveTo>
                    <a:cubicBezTo>
                      <a:pt x="1255426" y="693344"/>
                      <a:pt x="693344" y="1255426"/>
                      <a:pt x="0" y="1255426"/>
                    </a:cubicBezTo>
                    <a:cubicBezTo>
                      <a:pt x="693344" y="1255426"/>
                      <a:pt x="1255426" y="1817507"/>
                      <a:pt x="1255426" y="2510851"/>
                    </a:cubicBezTo>
                    <a:cubicBezTo>
                      <a:pt x="1255426" y="1817507"/>
                      <a:pt x="1817507" y="1255426"/>
                      <a:pt x="2510851" y="1255426"/>
                    </a:cubicBezTo>
                    <a:cubicBezTo>
                      <a:pt x="1817507" y="1255426"/>
                      <a:pt x="1255426" y="693344"/>
                      <a:pt x="125542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7" name="Google Shape;67;p14"/>
              <p:cNvSpPr/>
              <p:nvPr/>
            </p:nvSpPr>
            <p:spPr>
              <a:xfrm>
                <a:off x="1247014" y="1465916"/>
                <a:ext cx="200868" cy="200868"/>
              </a:xfrm>
              <a:custGeom>
                <a:rect b="b" l="l" r="r" t="t"/>
                <a:pathLst>
                  <a:path extrusionOk="0" h="2510851" w="2510850">
                    <a:moveTo>
                      <a:pt x="1255426" y="0"/>
                    </a:moveTo>
                    <a:cubicBezTo>
                      <a:pt x="1255426" y="693344"/>
                      <a:pt x="693344" y="1255426"/>
                      <a:pt x="0" y="1255426"/>
                    </a:cubicBezTo>
                    <a:cubicBezTo>
                      <a:pt x="693344" y="1255426"/>
                      <a:pt x="1255426" y="1817507"/>
                      <a:pt x="1255426" y="2510851"/>
                    </a:cubicBezTo>
                    <a:cubicBezTo>
                      <a:pt x="1255426" y="1817507"/>
                      <a:pt x="1817507" y="1255426"/>
                      <a:pt x="2510851" y="1255426"/>
                    </a:cubicBezTo>
                    <a:cubicBezTo>
                      <a:pt x="1817507" y="1255426"/>
                      <a:pt x="1255426" y="693344"/>
                      <a:pt x="125542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68" name="Google Shape;68;p14"/>
            <p:cNvSpPr/>
            <p:nvPr/>
          </p:nvSpPr>
          <p:spPr>
            <a:xfrm>
              <a:off x="0" y="-16500"/>
              <a:ext cx="342900" cy="51765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69" name="Google Shape;69;p14"/>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0" name="Google Shape;70;p14"/>
          <p:cNvSpPr txBox="1"/>
          <p:nvPr>
            <p:ph idx="1" type="body"/>
          </p:nvPr>
        </p:nvSpPr>
        <p:spPr>
          <a:xfrm>
            <a:off x="720000" y="1017725"/>
            <a:ext cx="7704000" cy="1559700"/>
          </a:xfrm>
          <a:prstGeom prst="rect">
            <a:avLst/>
          </a:prstGeom>
        </p:spPr>
        <p:txBody>
          <a:bodyPr anchorCtr="0" anchor="t" bIns="91425" lIns="91425" spcFirstLastPara="1" rIns="91425" wrap="square" tIns="91425">
            <a:noAutofit/>
          </a:bodyPr>
          <a:lstStyle>
            <a:lvl1pPr indent="-304800" lvl="0" marL="457200" rtl="0">
              <a:lnSpc>
                <a:spcPct val="115000"/>
              </a:lnSpc>
              <a:spcBef>
                <a:spcPts val="0"/>
              </a:spcBef>
              <a:spcAft>
                <a:spcPts val="0"/>
              </a:spcAft>
              <a:buSzPts val="1200"/>
              <a:buChar char="●"/>
              <a:defRPr sz="1200"/>
            </a:lvl1pPr>
            <a:lvl2pPr indent="-304800" lvl="1" marL="914400" rtl="0">
              <a:lnSpc>
                <a:spcPct val="115000"/>
              </a:lnSpc>
              <a:spcBef>
                <a:spcPts val="0"/>
              </a:spcBef>
              <a:spcAft>
                <a:spcPts val="0"/>
              </a:spcAft>
              <a:buSzPts val="1200"/>
              <a:buChar char="○"/>
              <a:defRPr sz="1200"/>
            </a:lvl2pPr>
            <a:lvl3pPr indent="-304800" lvl="2" marL="1371600" rtl="0">
              <a:lnSpc>
                <a:spcPct val="115000"/>
              </a:lnSpc>
              <a:spcBef>
                <a:spcPts val="0"/>
              </a:spcBef>
              <a:spcAft>
                <a:spcPts val="0"/>
              </a:spcAft>
              <a:buSzPts val="1200"/>
              <a:buChar char="■"/>
              <a:defRPr sz="1200"/>
            </a:lvl3pPr>
            <a:lvl4pPr indent="-304800" lvl="3" marL="1828800" rtl="0">
              <a:lnSpc>
                <a:spcPct val="115000"/>
              </a:lnSpc>
              <a:spcBef>
                <a:spcPts val="0"/>
              </a:spcBef>
              <a:spcAft>
                <a:spcPts val="0"/>
              </a:spcAft>
              <a:buSzPts val="1200"/>
              <a:buChar char="●"/>
              <a:defRPr sz="1200"/>
            </a:lvl4pPr>
            <a:lvl5pPr indent="-304800" lvl="4" marL="2286000" rtl="0">
              <a:lnSpc>
                <a:spcPct val="115000"/>
              </a:lnSpc>
              <a:spcBef>
                <a:spcPts val="0"/>
              </a:spcBef>
              <a:spcAft>
                <a:spcPts val="0"/>
              </a:spcAft>
              <a:buSzPts val="1200"/>
              <a:buChar char="○"/>
              <a:defRPr sz="1200"/>
            </a:lvl5pPr>
            <a:lvl6pPr indent="-304800" lvl="5" marL="2743200" rtl="0">
              <a:lnSpc>
                <a:spcPct val="115000"/>
              </a:lnSpc>
              <a:spcBef>
                <a:spcPts val="0"/>
              </a:spcBef>
              <a:spcAft>
                <a:spcPts val="0"/>
              </a:spcAft>
              <a:buSzPts val="1200"/>
              <a:buChar char="■"/>
              <a:defRPr sz="1200"/>
            </a:lvl6pPr>
            <a:lvl7pPr indent="-304800" lvl="6" marL="3200400" rtl="0">
              <a:lnSpc>
                <a:spcPct val="115000"/>
              </a:lnSpc>
              <a:spcBef>
                <a:spcPts val="0"/>
              </a:spcBef>
              <a:spcAft>
                <a:spcPts val="0"/>
              </a:spcAft>
              <a:buSzPts val="1200"/>
              <a:buChar char="●"/>
              <a:defRPr sz="1200"/>
            </a:lvl7pPr>
            <a:lvl8pPr indent="-304800" lvl="7" marL="3657600" rtl="0">
              <a:lnSpc>
                <a:spcPct val="115000"/>
              </a:lnSpc>
              <a:spcBef>
                <a:spcPts val="0"/>
              </a:spcBef>
              <a:spcAft>
                <a:spcPts val="0"/>
              </a:spcAft>
              <a:buSzPts val="1200"/>
              <a:buChar char="○"/>
              <a:defRPr sz="1200"/>
            </a:lvl8pPr>
            <a:lvl9pPr indent="-304800" lvl="8" marL="4114800" rtl="0">
              <a:lnSpc>
                <a:spcPct val="115000"/>
              </a:lnSpc>
              <a:spcBef>
                <a:spcPts val="0"/>
              </a:spcBef>
              <a:spcAft>
                <a:spcPts val="0"/>
              </a:spcAft>
              <a:buSzPts val="1200"/>
              <a:buChar char="■"/>
              <a:defRPr sz="12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
    <p:spTree>
      <p:nvGrpSpPr>
        <p:cNvPr id="71" name="Shape 71"/>
        <p:cNvGrpSpPr/>
        <p:nvPr/>
      </p:nvGrpSpPr>
      <p:grpSpPr>
        <a:xfrm>
          <a:off x="0" y="0"/>
          <a:ext cx="0" cy="0"/>
          <a:chOff x="0" y="0"/>
          <a:chExt cx="0" cy="0"/>
        </a:xfrm>
      </p:grpSpPr>
      <p:sp>
        <p:nvSpPr>
          <p:cNvPr id="72" name="Google Shape;72;p15"/>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3" name="Google Shape;73;p15"/>
          <p:cNvSpPr txBox="1"/>
          <p:nvPr>
            <p:ph idx="1" type="body"/>
          </p:nvPr>
        </p:nvSpPr>
        <p:spPr>
          <a:xfrm>
            <a:off x="720000" y="1017725"/>
            <a:ext cx="7704000" cy="3590700"/>
          </a:xfrm>
          <a:prstGeom prst="rect">
            <a:avLst/>
          </a:prstGeom>
        </p:spPr>
        <p:txBody>
          <a:bodyPr anchorCtr="0" anchor="t" bIns="91425" lIns="91425" spcFirstLastPara="1" rIns="91425" wrap="square" tIns="91425">
            <a:noAutofit/>
          </a:bodyPr>
          <a:lstStyle>
            <a:lvl1pPr indent="-304800" lvl="0" marL="457200" rtl="0">
              <a:lnSpc>
                <a:spcPct val="115000"/>
              </a:lnSpc>
              <a:spcBef>
                <a:spcPts val="0"/>
              </a:spcBef>
              <a:spcAft>
                <a:spcPts val="0"/>
              </a:spcAft>
              <a:buSzPts val="1200"/>
              <a:buChar char="●"/>
              <a:defRPr sz="1200"/>
            </a:lvl1pPr>
            <a:lvl2pPr indent="-304800" lvl="1" marL="914400" rtl="0">
              <a:lnSpc>
                <a:spcPct val="115000"/>
              </a:lnSpc>
              <a:spcBef>
                <a:spcPts val="0"/>
              </a:spcBef>
              <a:spcAft>
                <a:spcPts val="0"/>
              </a:spcAft>
              <a:buSzPts val="1200"/>
              <a:buChar char="○"/>
              <a:defRPr sz="1200"/>
            </a:lvl2pPr>
            <a:lvl3pPr indent="-304800" lvl="2" marL="1371600" rtl="0">
              <a:lnSpc>
                <a:spcPct val="115000"/>
              </a:lnSpc>
              <a:spcBef>
                <a:spcPts val="0"/>
              </a:spcBef>
              <a:spcAft>
                <a:spcPts val="0"/>
              </a:spcAft>
              <a:buSzPts val="1200"/>
              <a:buChar char="■"/>
              <a:defRPr sz="1200"/>
            </a:lvl3pPr>
            <a:lvl4pPr indent="-304800" lvl="3" marL="1828800" rtl="0">
              <a:lnSpc>
                <a:spcPct val="115000"/>
              </a:lnSpc>
              <a:spcBef>
                <a:spcPts val="0"/>
              </a:spcBef>
              <a:spcAft>
                <a:spcPts val="0"/>
              </a:spcAft>
              <a:buSzPts val="1200"/>
              <a:buChar char="●"/>
              <a:defRPr sz="1200"/>
            </a:lvl4pPr>
            <a:lvl5pPr indent="-304800" lvl="4" marL="2286000" rtl="0">
              <a:lnSpc>
                <a:spcPct val="115000"/>
              </a:lnSpc>
              <a:spcBef>
                <a:spcPts val="0"/>
              </a:spcBef>
              <a:spcAft>
                <a:spcPts val="0"/>
              </a:spcAft>
              <a:buSzPts val="1200"/>
              <a:buChar char="○"/>
              <a:defRPr sz="1200"/>
            </a:lvl5pPr>
            <a:lvl6pPr indent="-304800" lvl="5" marL="2743200" rtl="0">
              <a:lnSpc>
                <a:spcPct val="115000"/>
              </a:lnSpc>
              <a:spcBef>
                <a:spcPts val="0"/>
              </a:spcBef>
              <a:spcAft>
                <a:spcPts val="0"/>
              </a:spcAft>
              <a:buSzPts val="1200"/>
              <a:buChar char="■"/>
              <a:defRPr sz="1200"/>
            </a:lvl6pPr>
            <a:lvl7pPr indent="-304800" lvl="6" marL="3200400" rtl="0">
              <a:lnSpc>
                <a:spcPct val="115000"/>
              </a:lnSpc>
              <a:spcBef>
                <a:spcPts val="0"/>
              </a:spcBef>
              <a:spcAft>
                <a:spcPts val="0"/>
              </a:spcAft>
              <a:buSzPts val="1200"/>
              <a:buChar char="●"/>
              <a:defRPr sz="1200"/>
            </a:lvl7pPr>
            <a:lvl8pPr indent="-304800" lvl="7" marL="3657600" rtl="0">
              <a:lnSpc>
                <a:spcPct val="115000"/>
              </a:lnSpc>
              <a:spcBef>
                <a:spcPts val="0"/>
              </a:spcBef>
              <a:spcAft>
                <a:spcPts val="0"/>
              </a:spcAft>
              <a:buSzPts val="1200"/>
              <a:buChar char="○"/>
              <a:defRPr sz="1200"/>
            </a:lvl8pPr>
            <a:lvl9pPr indent="-304800" lvl="8" marL="4114800" rtl="0">
              <a:lnSpc>
                <a:spcPct val="115000"/>
              </a:lnSpc>
              <a:spcBef>
                <a:spcPts val="0"/>
              </a:spcBef>
              <a:spcAft>
                <a:spcPts val="0"/>
              </a:spcAft>
              <a:buSzPts val="1200"/>
              <a:buChar char="■"/>
              <a:defRPr sz="1200"/>
            </a:lvl9pPr>
          </a:lstStyle>
          <a:p/>
        </p:txBody>
      </p:sp>
      <p:grpSp>
        <p:nvGrpSpPr>
          <p:cNvPr id="74" name="Google Shape;74;p15"/>
          <p:cNvGrpSpPr/>
          <p:nvPr/>
        </p:nvGrpSpPr>
        <p:grpSpPr>
          <a:xfrm>
            <a:off x="262929" y="2471316"/>
            <a:ext cx="8618143" cy="200868"/>
            <a:chOff x="262929" y="2471316"/>
            <a:chExt cx="8618143" cy="200868"/>
          </a:xfrm>
        </p:grpSpPr>
        <p:sp>
          <p:nvSpPr>
            <p:cNvPr id="75" name="Google Shape;75;p15"/>
            <p:cNvSpPr/>
            <p:nvPr/>
          </p:nvSpPr>
          <p:spPr>
            <a:xfrm>
              <a:off x="262929" y="2471316"/>
              <a:ext cx="200868" cy="200868"/>
            </a:xfrm>
            <a:custGeom>
              <a:rect b="b" l="l" r="r" t="t"/>
              <a:pathLst>
                <a:path extrusionOk="0" h="2510851" w="2510850">
                  <a:moveTo>
                    <a:pt x="1255426" y="0"/>
                  </a:moveTo>
                  <a:cubicBezTo>
                    <a:pt x="1255426" y="693344"/>
                    <a:pt x="693344" y="1255426"/>
                    <a:pt x="0" y="1255426"/>
                  </a:cubicBezTo>
                  <a:cubicBezTo>
                    <a:pt x="693344" y="1255426"/>
                    <a:pt x="1255426" y="1817507"/>
                    <a:pt x="1255426" y="2510851"/>
                  </a:cubicBezTo>
                  <a:cubicBezTo>
                    <a:pt x="1255426" y="1817507"/>
                    <a:pt x="1817507" y="1255426"/>
                    <a:pt x="2510851" y="1255426"/>
                  </a:cubicBezTo>
                  <a:cubicBezTo>
                    <a:pt x="1817507" y="1255426"/>
                    <a:pt x="1255426" y="693344"/>
                    <a:pt x="125542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6" name="Google Shape;76;p15"/>
            <p:cNvSpPr/>
            <p:nvPr/>
          </p:nvSpPr>
          <p:spPr>
            <a:xfrm>
              <a:off x="8680204" y="2471316"/>
              <a:ext cx="200868" cy="200868"/>
            </a:xfrm>
            <a:custGeom>
              <a:rect b="b" l="l" r="r" t="t"/>
              <a:pathLst>
                <a:path extrusionOk="0" h="2510851" w="2510850">
                  <a:moveTo>
                    <a:pt x="1255426" y="0"/>
                  </a:moveTo>
                  <a:cubicBezTo>
                    <a:pt x="1255426" y="693344"/>
                    <a:pt x="693344" y="1255426"/>
                    <a:pt x="0" y="1255426"/>
                  </a:cubicBezTo>
                  <a:cubicBezTo>
                    <a:pt x="693344" y="1255426"/>
                    <a:pt x="1255426" y="1817507"/>
                    <a:pt x="1255426" y="2510851"/>
                  </a:cubicBezTo>
                  <a:cubicBezTo>
                    <a:pt x="1255426" y="1817507"/>
                    <a:pt x="1817507" y="1255426"/>
                    <a:pt x="2510851" y="1255426"/>
                  </a:cubicBezTo>
                  <a:cubicBezTo>
                    <a:pt x="1817507" y="1255426"/>
                    <a:pt x="1255426" y="693344"/>
                    <a:pt x="125542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77" name="Shape 77"/>
        <p:cNvGrpSpPr/>
        <p:nvPr/>
      </p:nvGrpSpPr>
      <p:grpSpPr>
        <a:xfrm>
          <a:off x="0" y="0"/>
          <a:ext cx="0" cy="0"/>
          <a:chOff x="0" y="0"/>
          <a:chExt cx="0" cy="0"/>
        </a:xfrm>
      </p:grpSpPr>
      <p:sp>
        <p:nvSpPr>
          <p:cNvPr id="78" name="Google Shape;78;p16"/>
          <p:cNvSpPr txBox="1"/>
          <p:nvPr>
            <p:ph idx="1" type="subTitle"/>
          </p:nvPr>
        </p:nvSpPr>
        <p:spPr>
          <a:xfrm>
            <a:off x="1000000" y="2819150"/>
            <a:ext cx="2132700" cy="4071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1800"/>
              <a:buFont typeface="Baskervville"/>
              <a:buNone/>
              <a:defRPr sz="1800">
                <a:solidFill>
                  <a:schemeClr val="dk1"/>
                </a:solidFill>
                <a:latin typeface="Baskervville"/>
                <a:ea typeface="Baskervville"/>
                <a:cs typeface="Baskervville"/>
                <a:sym typeface="Baskervville"/>
              </a:defRPr>
            </a:lvl1pPr>
            <a:lvl2pPr lvl="1" rtl="0">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2pPr>
            <a:lvl3pPr lvl="2" rtl="0">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3pPr>
            <a:lvl4pPr lvl="3" rtl="0">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4pPr>
            <a:lvl5pPr lvl="4" rtl="0">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5pPr>
            <a:lvl6pPr lvl="5" rtl="0">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6pPr>
            <a:lvl7pPr lvl="6" rtl="0">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7pPr>
            <a:lvl8pPr lvl="7" rtl="0">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8pPr>
            <a:lvl9pPr lvl="8" rtl="0">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9pPr>
          </a:lstStyle>
          <a:p/>
        </p:txBody>
      </p:sp>
      <p:sp>
        <p:nvSpPr>
          <p:cNvPr id="79" name="Google Shape;79;p16"/>
          <p:cNvSpPr txBox="1"/>
          <p:nvPr>
            <p:ph idx="2" type="subTitle"/>
          </p:nvPr>
        </p:nvSpPr>
        <p:spPr>
          <a:xfrm>
            <a:off x="814800" y="3736375"/>
            <a:ext cx="2505600" cy="8718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0" name="Google Shape;80;p16"/>
          <p:cNvSpPr txBox="1"/>
          <p:nvPr>
            <p:ph idx="3" type="subTitle"/>
          </p:nvPr>
        </p:nvSpPr>
        <p:spPr>
          <a:xfrm>
            <a:off x="3317925" y="3736375"/>
            <a:ext cx="2508300" cy="8718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1" name="Google Shape;81;p16"/>
          <p:cNvSpPr txBox="1"/>
          <p:nvPr>
            <p:ph idx="4" type="subTitle"/>
          </p:nvPr>
        </p:nvSpPr>
        <p:spPr>
          <a:xfrm>
            <a:off x="5823625" y="3736375"/>
            <a:ext cx="2508300" cy="8718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2" name="Google Shape;82;p16"/>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83" name="Google Shape;83;p16"/>
          <p:cNvSpPr txBox="1"/>
          <p:nvPr>
            <p:ph idx="5" type="subTitle"/>
          </p:nvPr>
        </p:nvSpPr>
        <p:spPr>
          <a:xfrm>
            <a:off x="3505725" y="2819150"/>
            <a:ext cx="2132700" cy="4071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1800"/>
              <a:buFont typeface="Baskervville"/>
              <a:buNone/>
              <a:defRPr sz="1800">
                <a:solidFill>
                  <a:schemeClr val="dk1"/>
                </a:solidFill>
                <a:latin typeface="Baskervville"/>
                <a:ea typeface="Baskervville"/>
                <a:cs typeface="Baskervville"/>
                <a:sym typeface="Baskervville"/>
              </a:defRPr>
            </a:lvl1pPr>
            <a:lvl2pPr lvl="1" rtl="0">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2pPr>
            <a:lvl3pPr lvl="2" rtl="0">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3pPr>
            <a:lvl4pPr lvl="3" rtl="0">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4pPr>
            <a:lvl5pPr lvl="4" rtl="0">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5pPr>
            <a:lvl6pPr lvl="5" rtl="0">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6pPr>
            <a:lvl7pPr lvl="6" rtl="0">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7pPr>
            <a:lvl8pPr lvl="7" rtl="0">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8pPr>
            <a:lvl9pPr lvl="8" rtl="0">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9pPr>
          </a:lstStyle>
          <a:p/>
        </p:txBody>
      </p:sp>
      <p:sp>
        <p:nvSpPr>
          <p:cNvPr id="84" name="Google Shape;84;p16"/>
          <p:cNvSpPr txBox="1"/>
          <p:nvPr>
            <p:ph idx="6" type="subTitle"/>
          </p:nvPr>
        </p:nvSpPr>
        <p:spPr>
          <a:xfrm>
            <a:off x="6011400" y="2819150"/>
            <a:ext cx="2132700" cy="4071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1800"/>
              <a:buFont typeface="Baskervville"/>
              <a:buNone/>
              <a:defRPr sz="1800">
                <a:solidFill>
                  <a:schemeClr val="dk1"/>
                </a:solidFill>
                <a:latin typeface="Baskervville"/>
                <a:ea typeface="Baskervville"/>
                <a:cs typeface="Baskervville"/>
                <a:sym typeface="Baskervville"/>
              </a:defRPr>
            </a:lvl1pPr>
            <a:lvl2pPr lvl="1" rtl="0">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2pPr>
            <a:lvl3pPr lvl="2" rtl="0">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3pPr>
            <a:lvl4pPr lvl="3" rtl="0">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4pPr>
            <a:lvl5pPr lvl="4" rtl="0">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5pPr>
            <a:lvl6pPr lvl="5" rtl="0">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6pPr>
            <a:lvl7pPr lvl="6" rtl="0">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7pPr>
            <a:lvl8pPr lvl="7" rtl="0">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8pPr>
            <a:lvl9pPr lvl="8" rtl="0">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9pPr>
          </a:lstStyle>
          <a:p/>
        </p:txBody>
      </p:sp>
      <p:sp>
        <p:nvSpPr>
          <p:cNvPr id="85" name="Google Shape;85;p16"/>
          <p:cNvSpPr txBox="1"/>
          <p:nvPr>
            <p:ph idx="7" type="subTitle"/>
          </p:nvPr>
        </p:nvSpPr>
        <p:spPr>
          <a:xfrm>
            <a:off x="1000000" y="3069266"/>
            <a:ext cx="2132700" cy="6156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6" name="Google Shape;86;p16"/>
          <p:cNvSpPr txBox="1"/>
          <p:nvPr>
            <p:ph idx="8" type="subTitle"/>
          </p:nvPr>
        </p:nvSpPr>
        <p:spPr>
          <a:xfrm>
            <a:off x="3505725" y="3069266"/>
            <a:ext cx="2132700" cy="6156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7" name="Google Shape;87;p16"/>
          <p:cNvSpPr txBox="1"/>
          <p:nvPr>
            <p:ph idx="9" type="subTitle"/>
          </p:nvPr>
        </p:nvSpPr>
        <p:spPr>
          <a:xfrm>
            <a:off x="6011400" y="3069269"/>
            <a:ext cx="2132700" cy="6156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88" name="Shape 88"/>
        <p:cNvGrpSpPr/>
        <p:nvPr/>
      </p:nvGrpSpPr>
      <p:grpSpPr>
        <a:xfrm>
          <a:off x="0" y="0"/>
          <a:ext cx="0" cy="0"/>
          <a:chOff x="0" y="0"/>
          <a:chExt cx="0" cy="0"/>
        </a:xfrm>
      </p:grpSpPr>
      <p:sp>
        <p:nvSpPr>
          <p:cNvPr id="89" name="Google Shape;89;p17"/>
          <p:cNvSpPr txBox="1"/>
          <p:nvPr>
            <p:ph idx="1" type="subTitle"/>
          </p:nvPr>
        </p:nvSpPr>
        <p:spPr>
          <a:xfrm>
            <a:off x="1780685" y="1723299"/>
            <a:ext cx="2714700" cy="461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1pPr>
            <a:lvl2pPr lvl="1"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2pPr>
            <a:lvl3pPr lvl="2"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3pPr>
            <a:lvl4pPr lvl="3"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4pPr>
            <a:lvl5pPr lvl="4"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5pPr>
            <a:lvl6pPr lvl="5"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6pPr>
            <a:lvl7pPr lvl="6"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7pPr>
            <a:lvl8pPr lvl="7"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8pPr>
            <a:lvl9pPr lvl="8"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9pPr>
          </a:lstStyle>
          <a:p/>
        </p:txBody>
      </p:sp>
      <p:sp>
        <p:nvSpPr>
          <p:cNvPr id="90" name="Google Shape;90;p17"/>
          <p:cNvSpPr txBox="1"/>
          <p:nvPr>
            <p:ph idx="2" type="subTitle"/>
          </p:nvPr>
        </p:nvSpPr>
        <p:spPr>
          <a:xfrm>
            <a:off x="1780673" y="2082321"/>
            <a:ext cx="2714700" cy="6156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1" name="Google Shape;91;p17"/>
          <p:cNvSpPr txBox="1"/>
          <p:nvPr>
            <p:ph idx="3" type="subTitle"/>
          </p:nvPr>
        </p:nvSpPr>
        <p:spPr>
          <a:xfrm>
            <a:off x="5692048" y="2082321"/>
            <a:ext cx="2714700" cy="6156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2" name="Google Shape;92;p17"/>
          <p:cNvSpPr txBox="1"/>
          <p:nvPr>
            <p:ph idx="4" type="subTitle"/>
          </p:nvPr>
        </p:nvSpPr>
        <p:spPr>
          <a:xfrm>
            <a:off x="1780661" y="3696511"/>
            <a:ext cx="2714700" cy="6156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3" name="Google Shape;93;p17"/>
          <p:cNvSpPr txBox="1"/>
          <p:nvPr>
            <p:ph idx="5" type="subTitle"/>
          </p:nvPr>
        </p:nvSpPr>
        <p:spPr>
          <a:xfrm>
            <a:off x="5692036" y="3696511"/>
            <a:ext cx="2714700" cy="6156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4" name="Google Shape;94;p17"/>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95" name="Google Shape;95;p17"/>
          <p:cNvSpPr txBox="1"/>
          <p:nvPr>
            <p:ph idx="6" type="subTitle"/>
          </p:nvPr>
        </p:nvSpPr>
        <p:spPr>
          <a:xfrm>
            <a:off x="1780685" y="3333178"/>
            <a:ext cx="2714700" cy="461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1pPr>
            <a:lvl2pPr lvl="1"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2pPr>
            <a:lvl3pPr lvl="2"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3pPr>
            <a:lvl4pPr lvl="3"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4pPr>
            <a:lvl5pPr lvl="4"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5pPr>
            <a:lvl6pPr lvl="5"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6pPr>
            <a:lvl7pPr lvl="6"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7pPr>
            <a:lvl8pPr lvl="7"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8pPr>
            <a:lvl9pPr lvl="8"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9pPr>
          </a:lstStyle>
          <a:p/>
        </p:txBody>
      </p:sp>
      <p:sp>
        <p:nvSpPr>
          <p:cNvPr id="96" name="Google Shape;96;p17"/>
          <p:cNvSpPr txBox="1"/>
          <p:nvPr>
            <p:ph idx="7" type="subTitle"/>
          </p:nvPr>
        </p:nvSpPr>
        <p:spPr>
          <a:xfrm>
            <a:off x="5692055" y="1723299"/>
            <a:ext cx="2714700" cy="461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1pPr>
            <a:lvl2pPr lvl="1"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2pPr>
            <a:lvl3pPr lvl="2"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3pPr>
            <a:lvl4pPr lvl="3"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4pPr>
            <a:lvl5pPr lvl="4"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5pPr>
            <a:lvl6pPr lvl="5"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6pPr>
            <a:lvl7pPr lvl="6"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7pPr>
            <a:lvl8pPr lvl="7"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8pPr>
            <a:lvl9pPr lvl="8"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9pPr>
          </a:lstStyle>
          <a:p/>
        </p:txBody>
      </p:sp>
      <p:sp>
        <p:nvSpPr>
          <p:cNvPr id="97" name="Google Shape;97;p17"/>
          <p:cNvSpPr txBox="1"/>
          <p:nvPr>
            <p:ph idx="8" type="subTitle"/>
          </p:nvPr>
        </p:nvSpPr>
        <p:spPr>
          <a:xfrm>
            <a:off x="5692055" y="3333178"/>
            <a:ext cx="2714700" cy="461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1pPr>
            <a:lvl2pPr lvl="1"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2pPr>
            <a:lvl3pPr lvl="2"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3pPr>
            <a:lvl4pPr lvl="3"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4pPr>
            <a:lvl5pPr lvl="4"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5pPr>
            <a:lvl6pPr lvl="5"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6pPr>
            <a:lvl7pPr lvl="6"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7pPr>
            <a:lvl8pPr lvl="7"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8pPr>
            <a:lvl9pPr lvl="8"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9pPr>
          </a:lstStyle>
          <a:p/>
        </p:txBody>
      </p:sp>
      <p:sp>
        <p:nvSpPr>
          <p:cNvPr id="98" name="Google Shape;98;p17"/>
          <p:cNvSpPr/>
          <p:nvPr/>
        </p:nvSpPr>
        <p:spPr>
          <a:xfrm>
            <a:off x="-25050" y="4787525"/>
            <a:ext cx="9194100" cy="3561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BLANK_1_1_1_1_2">
    <p:spTree>
      <p:nvGrpSpPr>
        <p:cNvPr id="99" name="Shape 99"/>
        <p:cNvGrpSpPr/>
        <p:nvPr/>
      </p:nvGrpSpPr>
      <p:grpSpPr>
        <a:xfrm>
          <a:off x="0" y="0"/>
          <a:ext cx="0" cy="0"/>
          <a:chOff x="0" y="0"/>
          <a:chExt cx="0" cy="0"/>
        </a:xfrm>
      </p:grpSpPr>
      <p:sp>
        <p:nvSpPr>
          <p:cNvPr id="100" name="Google Shape;100;p18"/>
          <p:cNvSpPr txBox="1"/>
          <p:nvPr>
            <p:ph idx="1" type="subTitle"/>
          </p:nvPr>
        </p:nvSpPr>
        <p:spPr>
          <a:xfrm>
            <a:off x="720000" y="3596450"/>
            <a:ext cx="2424900" cy="461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1pPr>
            <a:lvl2pPr lvl="1"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2pPr>
            <a:lvl3pPr lvl="2"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3pPr>
            <a:lvl4pPr lvl="3"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4pPr>
            <a:lvl5pPr lvl="4"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5pPr>
            <a:lvl6pPr lvl="5"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6pPr>
            <a:lvl7pPr lvl="6"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7pPr>
            <a:lvl8pPr lvl="7"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8pPr>
            <a:lvl9pPr lvl="8"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9pPr>
          </a:lstStyle>
          <a:p/>
        </p:txBody>
      </p:sp>
      <p:sp>
        <p:nvSpPr>
          <p:cNvPr id="101" name="Google Shape;101;p18"/>
          <p:cNvSpPr txBox="1"/>
          <p:nvPr>
            <p:ph idx="2" type="subTitle"/>
          </p:nvPr>
        </p:nvSpPr>
        <p:spPr>
          <a:xfrm>
            <a:off x="720000" y="3953150"/>
            <a:ext cx="2424900" cy="6156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2" name="Google Shape;102;p18"/>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03" name="Google Shape;103;p18"/>
          <p:cNvSpPr txBox="1"/>
          <p:nvPr>
            <p:ph hasCustomPrompt="1" idx="3" type="title"/>
          </p:nvPr>
        </p:nvSpPr>
        <p:spPr>
          <a:xfrm>
            <a:off x="1677750" y="2996022"/>
            <a:ext cx="509400" cy="5094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a:r>
              <a:t>xx%</a:t>
            </a:r>
          </a:p>
        </p:txBody>
      </p:sp>
      <p:sp>
        <p:nvSpPr>
          <p:cNvPr id="104" name="Google Shape;104;p18"/>
          <p:cNvSpPr txBox="1"/>
          <p:nvPr>
            <p:ph idx="4" type="subTitle"/>
          </p:nvPr>
        </p:nvSpPr>
        <p:spPr>
          <a:xfrm>
            <a:off x="3359550" y="3596450"/>
            <a:ext cx="2424900" cy="461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1pPr>
            <a:lvl2pPr lvl="1"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2pPr>
            <a:lvl3pPr lvl="2"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3pPr>
            <a:lvl4pPr lvl="3"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4pPr>
            <a:lvl5pPr lvl="4"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5pPr>
            <a:lvl6pPr lvl="5"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6pPr>
            <a:lvl7pPr lvl="6"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7pPr>
            <a:lvl8pPr lvl="7"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8pPr>
            <a:lvl9pPr lvl="8"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9pPr>
          </a:lstStyle>
          <a:p/>
        </p:txBody>
      </p:sp>
      <p:sp>
        <p:nvSpPr>
          <p:cNvPr id="105" name="Google Shape;105;p18"/>
          <p:cNvSpPr txBox="1"/>
          <p:nvPr>
            <p:ph idx="5" type="subTitle"/>
          </p:nvPr>
        </p:nvSpPr>
        <p:spPr>
          <a:xfrm>
            <a:off x="3359550" y="3953150"/>
            <a:ext cx="2424900" cy="6156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6" name="Google Shape;106;p18"/>
          <p:cNvSpPr txBox="1"/>
          <p:nvPr>
            <p:ph hasCustomPrompt="1" idx="6" type="title"/>
          </p:nvPr>
        </p:nvSpPr>
        <p:spPr>
          <a:xfrm>
            <a:off x="4317300" y="2996020"/>
            <a:ext cx="509400" cy="5094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a:r>
              <a:t>xx%</a:t>
            </a:r>
          </a:p>
        </p:txBody>
      </p:sp>
      <p:sp>
        <p:nvSpPr>
          <p:cNvPr id="107" name="Google Shape;107;p18"/>
          <p:cNvSpPr txBox="1"/>
          <p:nvPr>
            <p:ph idx="7" type="subTitle"/>
          </p:nvPr>
        </p:nvSpPr>
        <p:spPr>
          <a:xfrm>
            <a:off x="5999050" y="3596450"/>
            <a:ext cx="2424900" cy="461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1pPr>
            <a:lvl2pPr lvl="1"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2pPr>
            <a:lvl3pPr lvl="2"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3pPr>
            <a:lvl4pPr lvl="3"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4pPr>
            <a:lvl5pPr lvl="4"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5pPr>
            <a:lvl6pPr lvl="5"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6pPr>
            <a:lvl7pPr lvl="6"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7pPr>
            <a:lvl8pPr lvl="7"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8pPr>
            <a:lvl9pPr lvl="8"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9pPr>
          </a:lstStyle>
          <a:p/>
        </p:txBody>
      </p:sp>
      <p:sp>
        <p:nvSpPr>
          <p:cNvPr id="108" name="Google Shape;108;p18"/>
          <p:cNvSpPr txBox="1"/>
          <p:nvPr>
            <p:ph idx="8" type="subTitle"/>
          </p:nvPr>
        </p:nvSpPr>
        <p:spPr>
          <a:xfrm>
            <a:off x="5999050" y="3953150"/>
            <a:ext cx="2424900" cy="6156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9" name="Google Shape;109;p18"/>
          <p:cNvSpPr txBox="1"/>
          <p:nvPr>
            <p:ph hasCustomPrompt="1" idx="9" type="title"/>
          </p:nvPr>
        </p:nvSpPr>
        <p:spPr>
          <a:xfrm>
            <a:off x="6956825" y="2996021"/>
            <a:ext cx="509400" cy="5094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a:r>
              <a:t>xx%</a:t>
            </a:r>
          </a:p>
        </p:txBody>
      </p:sp>
      <p:sp>
        <p:nvSpPr>
          <p:cNvPr id="110" name="Google Shape;110;p18"/>
          <p:cNvSpPr txBox="1"/>
          <p:nvPr>
            <p:ph idx="13" type="subTitle"/>
          </p:nvPr>
        </p:nvSpPr>
        <p:spPr>
          <a:xfrm>
            <a:off x="2039800" y="1842850"/>
            <a:ext cx="2424900" cy="461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1pPr>
            <a:lvl2pPr lvl="1"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2pPr>
            <a:lvl3pPr lvl="2"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3pPr>
            <a:lvl4pPr lvl="3"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4pPr>
            <a:lvl5pPr lvl="4"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5pPr>
            <a:lvl6pPr lvl="5"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6pPr>
            <a:lvl7pPr lvl="6"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7pPr>
            <a:lvl8pPr lvl="7"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8pPr>
            <a:lvl9pPr lvl="8"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9pPr>
          </a:lstStyle>
          <a:p/>
        </p:txBody>
      </p:sp>
      <p:sp>
        <p:nvSpPr>
          <p:cNvPr id="111" name="Google Shape;111;p18"/>
          <p:cNvSpPr txBox="1"/>
          <p:nvPr>
            <p:ph idx="14" type="subTitle"/>
          </p:nvPr>
        </p:nvSpPr>
        <p:spPr>
          <a:xfrm>
            <a:off x="2039800" y="2199550"/>
            <a:ext cx="2424900" cy="6156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2" name="Google Shape;112;p18"/>
          <p:cNvSpPr txBox="1"/>
          <p:nvPr>
            <p:ph hasCustomPrompt="1" idx="15" type="title"/>
          </p:nvPr>
        </p:nvSpPr>
        <p:spPr>
          <a:xfrm>
            <a:off x="2997550" y="1242410"/>
            <a:ext cx="509400" cy="5094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a:r>
              <a:t>xx%</a:t>
            </a:r>
          </a:p>
        </p:txBody>
      </p:sp>
      <p:sp>
        <p:nvSpPr>
          <p:cNvPr id="113" name="Google Shape;113;p18"/>
          <p:cNvSpPr txBox="1"/>
          <p:nvPr>
            <p:ph idx="16" type="subTitle"/>
          </p:nvPr>
        </p:nvSpPr>
        <p:spPr>
          <a:xfrm>
            <a:off x="4679300" y="1842850"/>
            <a:ext cx="2424900" cy="461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1pPr>
            <a:lvl2pPr lvl="1"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2pPr>
            <a:lvl3pPr lvl="2"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3pPr>
            <a:lvl4pPr lvl="3"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4pPr>
            <a:lvl5pPr lvl="4"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5pPr>
            <a:lvl6pPr lvl="5"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6pPr>
            <a:lvl7pPr lvl="6"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7pPr>
            <a:lvl8pPr lvl="7"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8pPr>
            <a:lvl9pPr lvl="8"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9pPr>
          </a:lstStyle>
          <a:p/>
        </p:txBody>
      </p:sp>
      <p:sp>
        <p:nvSpPr>
          <p:cNvPr id="114" name="Google Shape;114;p18"/>
          <p:cNvSpPr txBox="1"/>
          <p:nvPr>
            <p:ph idx="17" type="subTitle"/>
          </p:nvPr>
        </p:nvSpPr>
        <p:spPr>
          <a:xfrm>
            <a:off x="4679300" y="2199550"/>
            <a:ext cx="2424900" cy="6156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5" name="Google Shape;115;p18"/>
          <p:cNvSpPr txBox="1"/>
          <p:nvPr>
            <p:ph hasCustomPrompt="1" idx="18" type="title"/>
          </p:nvPr>
        </p:nvSpPr>
        <p:spPr>
          <a:xfrm>
            <a:off x="5637075" y="1242410"/>
            <a:ext cx="509400" cy="5094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a:r>
              <a:t>xx%</a:t>
            </a:r>
          </a:p>
        </p:txBody>
      </p:sp>
      <p:grpSp>
        <p:nvGrpSpPr>
          <p:cNvPr id="116" name="Google Shape;116;p18"/>
          <p:cNvGrpSpPr/>
          <p:nvPr/>
        </p:nvGrpSpPr>
        <p:grpSpPr>
          <a:xfrm>
            <a:off x="-16200" y="2471316"/>
            <a:ext cx="9176400" cy="2693809"/>
            <a:chOff x="-16200" y="2471316"/>
            <a:chExt cx="9176400" cy="2693809"/>
          </a:xfrm>
        </p:grpSpPr>
        <p:sp>
          <p:nvSpPr>
            <p:cNvPr id="117" name="Google Shape;117;p18"/>
            <p:cNvSpPr/>
            <p:nvPr/>
          </p:nvSpPr>
          <p:spPr>
            <a:xfrm>
              <a:off x="-16200" y="4942525"/>
              <a:ext cx="9176400" cy="2226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18" name="Google Shape;118;p18"/>
            <p:cNvSpPr/>
            <p:nvPr/>
          </p:nvSpPr>
          <p:spPr>
            <a:xfrm>
              <a:off x="262929" y="2471316"/>
              <a:ext cx="200868" cy="200868"/>
            </a:xfrm>
            <a:custGeom>
              <a:rect b="b" l="l" r="r" t="t"/>
              <a:pathLst>
                <a:path extrusionOk="0" h="2510851" w="2510850">
                  <a:moveTo>
                    <a:pt x="1255426" y="0"/>
                  </a:moveTo>
                  <a:cubicBezTo>
                    <a:pt x="1255426" y="693344"/>
                    <a:pt x="693344" y="1255426"/>
                    <a:pt x="0" y="1255426"/>
                  </a:cubicBezTo>
                  <a:cubicBezTo>
                    <a:pt x="693344" y="1255426"/>
                    <a:pt x="1255426" y="1817507"/>
                    <a:pt x="1255426" y="2510851"/>
                  </a:cubicBezTo>
                  <a:cubicBezTo>
                    <a:pt x="1255426" y="1817507"/>
                    <a:pt x="1817507" y="1255426"/>
                    <a:pt x="2510851" y="1255426"/>
                  </a:cubicBezTo>
                  <a:cubicBezTo>
                    <a:pt x="1817507" y="1255426"/>
                    <a:pt x="1255426" y="693344"/>
                    <a:pt x="125542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9" name="Google Shape;119;p18"/>
            <p:cNvSpPr/>
            <p:nvPr/>
          </p:nvSpPr>
          <p:spPr>
            <a:xfrm>
              <a:off x="8680204" y="2471316"/>
              <a:ext cx="200868" cy="200868"/>
            </a:xfrm>
            <a:custGeom>
              <a:rect b="b" l="l" r="r" t="t"/>
              <a:pathLst>
                <a:path extrusionOk="0" h="2510851" w="2510850">
                  <a:moveTo>
                    <a:pt x="1255426" y="0"/>
                  </a:moveTo>
                  <a:cubicBezTo>
                    <a:pt x="1255426" y="693344"/>
                    <a:pt x="693344" y="1255426"/>
                    <a:pt x="0" y="1255426"/>
                  </a:cubicBezTo>
                  <a:cubicBezTo>
                    <a:pt x="693344" y="1255426"/>
                    <a:pt x="1255426" y="1817507"/>
                    <a:pt x="1255426" y="2510851"/>
                  </a:cubicBezTo>
                  <a:cubicBezTo>
                    <a:pt x="1255426" y="1817507"/>
                    <a:pt x="1817507" y="1255426"/>
                    <a:pt x="2510851" y="1255426"/>
                  </a:cubicBezTo>
                  <a:cubicBezTo>
                    <a:pt x="1817507" y="1255426"/>
                    <a:pt x="1255426" y="693344"/>
                    <a:pt x="125542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120" name="Shape 120"/>
        <p:cNvGrpSpPr/>
        <p:nvPr/>
      </p:nvGrpSpPr>
      <p:grpSpPr>
        <a:xfrm>
          <a:off x="0" y="0"/>
          <a:ext cx="0" cy="0"/>
          <a:chOff x="0" y="0"/>
          <a:chExt cx="0" cy="0"/>
        </a:xfrm>
      </p:grpSpPr>
      <p:sp>
        <p:nvSpPr>
          <p:cNvPr id="121" name="Google Shape;121;p19"/>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22" name="Google Shape;122;p19"/>
          <p:cNvSpPr txBox="1"/>
          <p:nvPr>
            <p:ph idx="1" type="subTitle"/>
          </p:nvPr>
        </p:nvSpPr>
        <p:spPr>
          <a:xfrm>
            <a:off x="717550" y="2283456"/>
            <a:ext cx="2391600" cy="6156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3" name="Google Shape;123;p19"/>
          <p:cNvSpPr txBox="1"/>
          <p:nvPr>
            <p:ph idx="2" type="subTitle"/>
          </p:nvPr>
        </p:nvSpPr>
        <p:spPr>
          <a:xfrm>
            <a:off x="3375568" y="2283456"/>
            <a:ext cx="2391600" cy="6156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4" name="Google Shape;124;p19"/>
          <p:cNvSpPr txBox="1"/>
          <p:nvPr>
            <p:ph idx="3" type="subTitle"/>
          </p:nvPr>
        </p:nvSpPr>
        <p:spPr>
          <a:xfrm>
            <a:off x="6033585" y="2283456"/>
            <a:ext cx="2391600" cy="6156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5" name="Google Shape;125;p19"/>
          <p:cNvSpPr txBox="1"/>
          <p:nvPr>
            <p:ph idx="4" type="subTitle"/>
          </p:nvPr>
        </p:nvSpPr>
        <p:spPr>
          <a:xfrm>
            <a:off x="717550" y="3992902"/>
            <a:ext cx="2391600" cy="6156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6" name="Google Shape;126;p19"/>
          <p:cNvSpPr txBox="1"/>
          <p:nvPr>
            <p:ph idx="5" type="subTitle"/>
          </p:nvPr>
        </p:nvSpPr>
        <p:spPr>
          <a:xfrm>
            <a:off x="3375585" y="3992902"/>
            <a:ext cx="2391600" cy="6156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7" name="Google Shape;127;p19"/>
          <p:cNvSpPr txBox="1"/>
          <p:nvPr>
            <p:ph idx="6" type="subTitle"/>
          </p:nvPr>
        </p:nvSpPr>
        <p:spPr>
          <a:xfrm>
            <a:off x="6033620" y="3992902"/>
            <a:ext cx="2391600" cy="6156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8" name="Google Shape;128;p19"/>
          <p:cNvSpPr txBox="1"/>
          <p:nvPr>
            <p:ph idx="7" type="subTitle"/>
          </p:nvPr>
        </p:nvSpPr>
        <p:spPr>
          <a:xfrm>
            <a:off x="717550" y="1927775"/>
            <a:ext cx="2391600" cy="461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1pPr>
            <a:lvl2pPr lvl="1"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2pPr>
            <a:lvl3pPr lvl="2"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3pPr>
            <a:lvl4pPr lvl="3"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4pPr>
            <a:lvl5pPr lvl="4"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5pPr>
            <a:lvl6pPr lvl="5"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6pPr>
            <a:lvl7pPr lvl="6"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7pPr>
            <a:lvl8pPr lvl="7"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8pPr>
            <a:lvl9pPr lvl="8"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9pPr>
          </a:lstStyle>
          <a:p/>
        </p:txBody>
      </p:sp>
      <p:sp>
        <p:nvSpPr>
          <p:cNvPr id="129" name="Google Shape;129;p19"/>
          <p:cNvSpPr txBox="1"/>
          <p:nvPr>
            <p:ph idx="8" type="subTitle"/>
          </p:nvPr>
        </p:nvSpPr>
        <p:spPr>
          <a:xfrm>
            <a:off x="3375568" y="1927775"/>
            <a:ext cx="2391600" cy="461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1pPr>
            <a:lvl2pPr lvl="1"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2pPr>
            <a:lvl3pPr lvl="2"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3pPr>
            <a:lvl4pPr lvl="3"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4pPr>
            <a:lvl5pPr lvl="4"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5pPr>
            <a:lvl6pPr lvl="5"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6pPr>
            <a:lvl7pPr lvl="6"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7pPr>
            <a:lvl8pPr lvl="7"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8pPr>
            <a:lvl9pPr lvl="8"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9pPr>
          </a:lstStyle>
          <a:p/>
        </p:txBody>
      </p:sp>
      <p:sp>
        <p:nvSpPr>
          <p:cNvPr id="130" name="Google Shape;130;p19"/>
          <p:cNvSpPr txBox="1"/>
          <p:nvPr>
            <p:ph idx="9" type="subTitle"/>
          </p:nvPr>
        </p:nvSpPr>
        <p:spPr>
          <a:xfrm>
            <a:off x="6033585" y="1927775"/>
            <a:ext cx="2391600" cy="461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1pPr>
            <a:lvl2pPr lvl="1"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2pPr>
            <a:lvl3pPr lvl="2"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3pPr>
            <a:lvl4pPr lvl="3"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4pPr>
            <a:lvl5pPr lvl="4"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5pPr>
            <a:lvl6pPr lvl="5"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6pPr>
            <a:lvl7pPr lvl="6"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7pPr>
            <a:lvl8pPr lvl="7"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8pPr>
            <a:lvl9pPr lvl="8"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9pPr>
          </a:lstStyle>
          <a:p/>
        </p:txBody>
      </p:sp>
      <p:sp>
        <p:nvSpPr>
          <p:cNvPr id="131" name="Google Shape;131;p19"/>
          <p:cNvSpPr txBox="1"/>
          <p:nvPr>
            <p:ph idx="13" type="subTitle"/>
          </p:nvPr>
        </p:nvSpPr>
        <p:spPr>
          <a:xfrm>
            <a:off x="717550" y="3632625"/>
            <a:ext cx="2391600" cy="461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1pPr>
            <a:lvl2pPr lvl="1"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2pPr>
            <a:lvl3pPr lvl="2"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3pPr>
            <a:lvl4pPr lvl="3"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4pPr>
            <a:lvl5pPr lvl="4"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5pPr>
            <a:lvl6pPr lvl="5"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6pPr>
            <a:lvl7pPr lvl="6"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7pPr>
            <a:lvl8pPr lvl="7"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8pPr>
            <a:lvl9pPr lvl="8"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9pPr>
          </a:lstStyle>
          <a:p/>
        </p:txBody>
      </p:sp>
      <p:sp>
        <p:nvSpPr>
          <p:cNvPr id="132" name="Google Shape;132;p19"/>
          <p:cNvSpPr txBox="1"/>
          <p:nvPr>
            <p:ph idx="14" type="subTitle"/>
          </p:nvPr>
        </p:nvSpPr>
        <p:spPr>
          <a:xfrm>
            <a:off x="3375585" y="3632625"/>
            <a:ext cx="2391600" cy="461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1pPr>
            <a:lvl2pPr lvl="1"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2pPr>
            <a:lvl3pPr lvl="2"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3pPr>
            <a:lvl4pPr lvl="3"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4pPr>
            <a:lvl5pPr lvl="4"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5pPr>
            <a:lvl6pPr lvl="5"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6pPr>
            <a:lvl7pPr lvl="6"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7pPr>
            <a:lvl8pPr lvl="7"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8pPr>
            <a:lvl9pPr lvl="8"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9pPr>
          </a:lstStyle>
          <a:p/>
        </p:txBody>
      </p:sp>
      <p:sp>
        <p:nvSpPr>
          <p:cNvPr id="133" name="Google Shape;133;p19"/>
          <p:cNvSpPr txBox="1"/>
          <p:nvPr>
            <p:ph idx="15" type="subTitle"/>
          </p:nvPr>
        </p:nvSpPr>
        <p:spPr>
          <a:xfrm>
            <a:off x="6033620" y="3632625"/>
            <a:ext cx="2391600" cy="461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1800"/>
              <a:buFont typeface="Baskervville"/>
              <a:buNone/>
              <a:defRPr i="1" sz="1800">
                <a:solidFill>
                  <a:schemeClr val="dk1"/>
                </a:solidFill>
                <a:latin typeface="Baskervville"/>
                <a:ea typeface="Baskervville"/>
                <a:cs typeface="Baskervville"/>
                <a:sym typeface="Baskervville"/>
              </a:defRPr>
            </a:lvl1pPr>
            <a:lvl2pPr lvl="1"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2pPr>
            <a:lvl3pPr lvl="2"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3pPr>
            <a:lvl4pPr lvl="3"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4pPr>
            <a:lvl5pPr lvl="4"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5pPr>
            <a:lvl6pPr lvl="5"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6pPr>
            <a:lvl7pPr lvl="6"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7pPr>
            <a:lvl8pPr lvl="7"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8pPr>
            <a:lvl9pPr lvl="8" rtl="0" algn="ctr">
              <a:lnSpc>
                <a:spcPct val="100000"/>
              </a:lnSpc>
              <a:spcBef>
                <a:spcPts val="0"/>
              </a:spcBef>
              <a:spcAft>
                <a:spcPts val="0"/>
              </a:spcAft>
              <a:buClr>
                <a:schemeClr val="dk1"/>
              </a:buClr>
              <a:buSzPts val="1800"/>
              <a:buFont typeface="Baskervville"/>
              <a:buNone/>
              <a:defRPr b="1" sz="1800">
                <a:solidFill>
                  <a:schemeClr val="dk1"/>
                </a:solidFill>
                <a:latin typeface="Baskervville"/>
                <a:ea typeface="Baskervville"/>
                <a:cs typeface="Baskervville"/>
                <a:sym typeface="Baskervvill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34" name="Shape 134"/>
        <p:cNvGrpSpPr/>
        <p:nvPr/>
      </p:nvGrpSpPr>
      <p:grpSpPr>
        <a:xfrm>
          <a:off x="0" y="0"/>
          <a:ext cx="0" cy="0"/>
          <a:chOff x="0" y="0"/>
          <a:chExt cx="0" cy="0"/>
        </a:xfrm>
      </p:grpSpPr>
      <p:sp>
        <p:nvSpPr>
          <p:cNvPr id="135" name="Google Shape;135;p20"/>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136" name="Google Shape;136;p20"/>
          <p:cNvGrpSpPr/>
          <p:nvPr/>
        </p:nvGrpSpPr>
        <p:grpSpPr>
          <a:xfrm>
            <a:off x="252166" y="-16500"/>
            <a:ext cx="8906161" cy="5176500"/>
            <a:chOff x="252166" y="-16500"/>
            <a:chExt cx="8906161" cy="5176500"/>
          </a:xfrm>
        </p:grpSpPr>
        <p:grpSp>
          <p:nvGrpSpPr>
            <p:cNvPr id="137" name="Google Shape;137;p20"/>
            <p:cNvGrpSpPr/>
            <p:nvPr/>
          </p:nvGrpSpPr>
          <p:grpSpPr>
            <a:xfrm rot="-5400000">
              <a:off x="114578" y="2471316"/>
              <a:ext cx="476043" cy="200868"/>
              <a:chOff x="971839" y="1465916"/>
              <a:chExt cx="476043" cy="200868"/>
            </a:xfrm>
          </p:grpSpPr>
          <p:sp>
            <p:nvSpPr>
              <p:cNvPr id="138" name="Google Shape;138;p20"/>
              <p:cNvSpPr/>
              <p:nvPr/>
            </p:nvSpPr>
            <p:spPr>
              <a:xfrm>
                <a:off x="971839" y="1465916"/>
                <a:ext cx="200868" cy="200868"/>
              </a:xfrm>
              <a:custGeom>
                <a:rect b="b" l="l" r="r" t="t"/>
                <a:pathLst>
                  <a:path extrusionOk="0" h="2510851" w="2510850">
                    <a:moveTo>
                      <a:pt x="1255426" y="0"/>
                    </a:moveTo>
                    <a:cubicBezTo>
                      <a:pt x="1255426" y="693344"/>
                      <a:pt x="693344" y="1255426"/>
                      <a:pt x="0" y="1255426"/>
                    </a:cubicBezTo>
                    <a:cubicBezTo>
                      <a:pt x="693344" y="1255426"/>
                      <a:pt x="1255426" y="1817507"/>
                      <a:pt x="1255426" y="2510851"/>
                    </a:cubicBezTo>
                    <a:cubicBezTo>
                      <a:pt x="1255426" y="1817507"/>
                      <a:pt x="1817507" y="1255426"/>
                      <a:pt x="2510851" y="1255426"/>
                    </a:cubicBezTo>
                    <a:cubicBezTo>
                      <a:pt x="1817507" y="1255426"/>
                      <a:pt x="1255426" y="693344"/>
                      <a:pt x="125542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9" name="Google Shape;139;p20"/>
              <p:cNvSpPr/>
              <p:nvPr/>
            </p:nvSpPr>
            <p:spPr>
              <a:xfrm>
                <a:off x="1247014" y="1465916"/>
                <a:ext cx="200868" cy="200868"/>
              </a:xfrm>
              <a:custGeom>
                <a:rect b="b" l="l" r="r" t="t"/>
                <a:pathLst>
                  <a:path extrusionOk="0" h="2510851" w="2510850">
                    <a:moveTo>
                      <a:pt x="1255426" y="0"/>
                    </a:moveTo>
                    <a:cubicBezTo>
                      <a:pt x="1255426" y="693344"/>
                      <a:pt x="693344" y="1255426"/>
                      <a:pt x="0" y="1255426"/>
                    </a:cubicBezTo>
                    <a:cubicBezTo>
                      <a:pt x="693344" y="1255426"/>
                      <a:pt x="1255426" y="1817507"/>
                      <a:pt x="1255426" y="2510851"/>
                    </a:cubicBezTo>
                    <a:cubicBezTo>
                      <a:pt x="1255426" y="1817507"/>
                      <a:pt x="1817507" y="1255426"/>
                      <a:pt x="2510851" y="1255426"/>
                    </a:cubicBezTo>
                    <a:cubicBezTo>
                      <a:pt x="1817507" y="1255426"/>
                      <a:pt x="1255426" y="693344"/>
                      <a:pt x="125542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40" name="Google Shape;140;p20"/>
            <p:cNvSpPr/>
            <p:nvPr/>
          </p:nvSpPr>
          <p:spPr>
            <a:xfrm>
              <a:off x="8815427" y="-16500"/>
              <a:ext cx="342900" cy="51765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
    <p:spTree>
      <p:nvGrpSpPr>
        <p:cNvPr id="141" name="Shape 141"/>
        <p:cNvGrpSpPr/>
        <p:nvPr/>
      </p:nvGrpSpPr>
      <p:grpSpPr>
        <a:xfrm>
          <a:off x="0" y="0"/>
          <a:ext cx="0" cy="0"/>
          <a:chOff x="0" y="0"/>
          <a:chExt cx="0" cy="0"/>
        </a:xfrm>
      </p:grpSpPr>
      <p:sp>
        <p:nvSpPr>
          <p:cNvPr id="142" name="Google Shape;142;p21"/>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43" name="Google Shape;143;p21"/>
          <p:cNvSpPr/>
          <p:nvPr/>
        </p:nvSpPr>
        <p:spPr>
          <a:xfrm>
            <a:off x="8815427" y="-16500"/>
            <a:ext cx="342900" cy="51765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144" name="Shape 144"/>
        <p:cNvGrpSpPr/>
        <p:nvPr/>
      </p:nvGrpSpPr>
      <p:grpSpPr>
        <a:xfrm>
          <a:off x="0" y="0"/>
          <a:ext cx="0" cy="0"/>
          <a:chOff x="0" y="0"/>
          <a:chExt cx="0" cy="0"/>
        </a:xfrm>
      </p:grpSpPr>
      <p:grpSp>
        <p:nvGrpSpPr>
          <p:cNvPr id="145" name="Google Shape;145;p22"/>
          <p:cNvGrpSpPr/>
          <p:nvPr/>
        </p:nvGrpSpPr>
        <p:grpSpPr>
          <a:xfrm>
            <a:off x="0" y="-10550"/>
            <a:ext cx="8904932" cy="5154000"/>
            <a:chOff x="0" y="-10550"/>
            <a:chExt cx="8904932" cy="5154000"/>
          </a:xfrm>
        </p:grpSpPr>
        <p:sp>
          <p:nvSpPr>
            <p:cNvPr id="146" name="Google Shape;146;p22"/>
            <p:cNvSpPr/>
            <p:nvPr/>
          </p:nvSpPr>
          <p:spPr>
            <a:xfrm>
              <a:off x="0" y="-10550"/>
              <a:ext cx="1931700" cy="51540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47" name="Google Shape;147;p22"/>
            <p:cNvGrpSpPr/>
            <p:nvPr/>
          </p:nvGrpSpPr>
          <p:grpSpPr>
            <a:xfrm>
              <a:off x="8428889" y="169191"/>
              <a:ext cx="476043" cy="200868"/>
              <a:chOff x="971839" y="1465916"/>
              <a:chExt cx="476043" cy="200868"/>
            </a:xfrm>
          </p:grpSpPr>
          <p:sp>
            <p:nvSpPr>
              <p:cNvPr id="148" name="Google Shape;148;p22"/>
              <p:cNvSpPr/>
              <p:nvPr/>
            </p:nvSpPr>
            <p:spPr>
              <a:xfrm>
                <a:off x="971839" y="1465916"/>
                <a:ext cx="200868" cy="200868"/>
              </a:xfrm>
              <a:custGeom>
                <a:rect b="b" l="l" r="r" t="t"/>
                <a:pathLst>
                  <a:path extrusionOk="0" h="2510851" w="2510850">
                    <a:moveTo>
                      <a:pt x="1255426" y="0"/>
                    </a:moveTo>
                    <a:cubicBezTo>
                      <a:pt x="1255426" y="693344"/>
                      <a:pt x="693344" y="1255426"/>
                      <a:pt x="0" y="1255426"/>
                    </a:cubicBezTo>
                    <a:cubicBezTo>
                      <a:pt x="693344" y="1255426"/>
                      <a:pt x="1255426" y="1817507"/>
                      <a:pt x="1255426" y="2510851"/>
                    </a:cubicBezTo>
                    <a:cubicBezTo>
                      <a:pt x="1255426" y="1817507"/>
                      <a:pt x="1817507" y="1255426"/>
                      <a:pt x="2510851" y="1255426"/>
                    </a:cubicBezTo>
                    <a:cubicBezTo>
                      <a:pt x="1817507" y="1255426"/>
                      <a:pt x="1255426" y="693344"/>
                      <a:pt x="125542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9" name="Google Shape;149;p22"/>
              <p:cNvSpPr/>
              <p:nvPr/>
            </p:nvSpPr>
            <p:spPr>
              <a:xfrm>
                <a:off x="1247014" y="1465916"/>
                <a:ext cx="200868" cy="200868"/>
              </a:xfrm>
              <a:custGeom>
                <a:rect b="b" l="l" r="r" t="t"/>
                <a:pathLst>
                  <a:path extrusionOk="0" h="2510851" w="2510850">
                    <a:moveTo>
                      <a:pt x="1255426" y="0"/>
                    </a:moveTo>
                    <a:cubicBezTo>
                      <a:pt x="1255426" y="693344"/>
                      <a:pt x="693344" y="1255426"/>
                      <a:pt x="0" y="1255426"/>
                    </a:cubicBezTo>
                    <a:cubicBezTo>
                      <a:pt x="693344" y="1255426"/>
                      <a:pt x="1255426" y="1817507"/>
                      <a:pt x="1255426" y="2510851"/>
                    </a:cubicBezTo>
                    <a:cubicBezTo>
                      <a:pt x="1255426" y="1817507"/>
                      <a:pt x="1817507" y="1255426"/>
                      <a:pt x="2510851" y="1255426"/>
                    </a:cubicBezTo>
                    <a:cubicBezTo>
                      <a:pt x="1817507" y="1255426"/>
                      <a:pt x="1255426" y="693344"/>
                      <a:pt x="125542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sp>
        <p:nvSpPr>
          <p:cNvPr id="150" name="Google Shape;150;p22"/>
          <p:cNvSpPr txBox="1"/>
          <p:nvPr>
            <p:ph type="title"/>
          </p:nvPr>
        </p:nvSpPr>
        <p:spPr>
          <a:xfrm>
            <a:off x="4333973" y="617975"/>
            <a:ext cx="3810300" cy="9543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5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51" name="Google Shape;151;p22"/>
          <p:cNvSpPr txBox="1"/>
          <p:nvPr>
            <p:ph idx="1" type="subTitle"/>
          </p:nvPr>
        </p:nvSpPr>
        <p:spPr>
          <a:xfrm>
            <a:off x="4333973" y="1515753"/>
            <a:ext cx="3810300" cy="1092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52" name="Google Shape;152;p22"/>
          <p:cNvSpPr/>
          <p:nvPr>
            <p:ph idx="2" type="pic"/>
          </p:nvPr>
        </p:nvSpPr>
        <p:spPr>
          <a:xfrm>
            <a:off x="476425" y="556450"/>
            <a:ext cx="2839800" cy="4052100"/>
          </a:xfrm>
          <a:prstGeom prst="rect">
            <a:avLst/>
          </a:prstGeom>
          <a:noFill/>
          <a:ln cap="flat" cmpd="sng" w="9525">
            <a:solidFill>
              <a:schemeClr val="accent1"/>
            </a:solidFill>
            <a:prstDash val="solid"/>
            <a:round/>
            <a:headEnd len="sm" w="sm" type="none"/>
            <a:tailEnd len="sm" w="sm" type="none"/>
          </a:ln>
        </p:spPr>
      </p:sp>
      <p:sp>
        <p:nvSpPr>
          <p:cNvPr id="153" name="Google Shape;153;p22"/>
          <p:cNvSpPr txBox="1"/>
          <p:nvPr/>
        </p:nvSpPr>
        <p:spPr>
          <a:xfrm>
            <a:off x="4334000" y="3458425"/>
            <a:ext cx="3810300" cy="7389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b="1" lang="en" sz="1200">
                <a:solidFill>
                  <a:schemeClr val="dk1"/>
                </a:solidFill>
                <a:latin typeface="Karla"/>
                <a:ea typeface="Karla"/>
                <a:cs typeface="Karla"/>
                <a:sym typeface="Karla"/>
              </a:rPr>
              <a:t>CREDITS:</a:t>
            </a:r>
            <a:r>
              <a:rPr lang="en" sz="1200">
                <a:solidFill>
                  <a:schemeClr val="dk1"/>
                </a:solidFill>
                <a:latin typeface="Karla"/>
                <a:ea typeface="Karla"/>
                <a:cs typeface="Karla"/>
                <a:sym typeface="Karla"/>
              </a:rPr>
              <a:t> This presentation template was created by </a:t>
            </a:r>
            <a:r>
              <a:rPr b="1" lang="en" sz="1200" u="sng">
                <a:solidFill>
                  <a:schemeClr val="hlink"/>
                </a:solidFill>
                <a:latin typeface="Karla"/>
                <a:ea typeface="Karla"/>
                <a:cs typeface="Karla"/>
                <a:sym typeface="Karla"/>
                <a:hlinkClick r:id="rId2"/>
              </a:rPr>
              <a:t>Slidesgo</a:t>
            </a:r>
            <a:r>
              <a:rPr lang="en" sz="1200">
                <a:solidFill>
                  <a:schemeClr val="dk1"/>
                </a:solidFill>
                <a:latin typeface="Karla"/>
                <a:ea typeface="Karla"/>
                <a:cs typeface="Karla"/>
                <a:sym typeface="Karla"/>
              </a:rPr>
              <a:t>, and includes icons by </a:t>
            </a:r>
            <a:r>
              <a:rPr b="1" lang="en" sz="1200" u="sng">
                <a:solidFill>
                  <a:schemeClr val="dk1"/>
                </a:solidFill>
                <a:latin typeface="Karla"/>
                <a:ea typeface="Karla"/>
                <a:cs typeface="Karla"/>
                <a:sym typeface="Karla"/>
                <a:hlinkClick r:id="rId3">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 </a:t>
            </a:r>
            <a:r>
              <a:rPr b="1" lang="en" sz="1200" u="sng">
                <a:solidFill>
                  <a:schemeClr val="dk1"/>
                </a:solidFill>
                <a:latin typeface="Karla"/>
                <a:ea typeface="Karla"/>
                <a:cs typeface="Karla"/>
                <a:sym typeface="Karla"/>
                <a:hlinkClick r:id="rId4">
                  <a:extLst>
                    <a:ext uri="{A12FA001-AC4F-418D-AE19-62706E023703}">
                      <ahyp:hlinkClr val="tx"/>
                    </a:ext>
                  </a:extLst>
                </a:hlinkClick>
              </a:rPr>
              <a:t>Freepik</a:t>
            </a:r>
            <a:r>
              <a:rPr lang="en" sz="1200" u="sng">
                <a:solidFill>
                  <a:schemeClr val="dk1"/>
                </a:solidFill>
                <a:latin typeface="Karla"/>
                <a:ea typeface="Karla"/>
                <a:cs typeface="Karla"/>
                <a:sym typeface="Karla"/>
              </a:rPr>
              <a:t> </a:t>
            </a:r>
            <a:endParaRPr b="1" sz="1200" u="sng">
              <a:solidFill>
                <a:schemeClr val="dk1"/>
              </a:solidFill>
              <a:latin typeface="Karla"/>
              <a:ea typeface="Karla"/>
              <a:cs typeface="Karla"/>
              <a:sym typeface="Karla"/>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154" name="Shape 154"/>
        <p:cNvGrpSpPr/>
        <p:nvPr/>
      </p:nvGrpSpPr>
      <p:grpSpPr>
        <a:xfrm>
          <a:off x="0" y="0"/>
          <a:ext cx="0" cy="0"/>
          <a:chOff x="0" y="0"/>
          <a:chExt cx="0" cy="0"/>
        </a:xfrm>
      </p:grpSpPr>
      <p:grpSp>
        <p:nvGrpSpPr>
          <p:cNvPr id="155" name="Google Shape;155;p23"/>
          <p:cNvGrpSpPr/>
          <p:nvPr/>
        </p:nvGrpSpPr>
        <p:grpSpPr>
          <a:xfrm>
            <a:off x="174025" y="0"/>
            <a:ext cx="8796000" cy="5145600"/>
            <a:chOff x="174025" y="0"/>
            <a:chExt cx="8796000" cy="5145600"/>
          </a:xfrm>
        </p:grpSpPr>
        <p:cxnSp>
          <p:nvCxnSpPr>
            <p:cNvPr id="156" name="Google Shape;156;p23"/>
            <p:cNvCxnSpPr/>
            <p:nvPr/>
          </p:nvCxnSpPr>
          <p:spPr>
            <a:xfrm>
              <a:off x="2027400" y="0"/>
              <a:ext cx="0" cy="5145600"/>
            </a:xfrm>
            <a:prstGeom prst="straightConnector1">
              <a:avLst/>
            </a:prstGeom>
            <a:noFill/>
            <a:ln cap="flat" cmpd="sng" w="9525">
              <a:solidFill>
                <a:schemeClr val="dk1"/>
              </a:solidFill>
              <a:prstDash val="solid"/>
              <a:round/>
              <a:headEnd len="med" w="med" type="none"/>
              <a:tailEnd len="med" w="med" type="none"/>
            </a:ln>
          </p:spPr>
        </p:cxnSp>
        <p:sp>
          <p:nvSpPr>
            <p:cNvPr id="157" name="Google Shape;157;p23"/>
            <p:cNvSpPr/>
            <p:nvPr/>
          </p:nvSpPr>
          <p:spPr>
            <a:xfrm>
              <a:off x="174025" y="170475"/>
              <a:ext cx="8796000" cy="48024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158" name="Shape 158"/>
        <p:cNvGrpSpPr/>
        <p:nvPr/>
      </p:nvGrpSpPr>
      <p:grpSpPr>
        <a:xfrm>
          <a:off x="0" y="0"/>
          <a:ext cx="0" cy="0"/>
          <a:chOff x="0" y="0"/>
          <a:chExt cx="0" cy="0"/>
        </a:xfrm>
      </p:grpSpPr>
      <p:grpSp>
        <p:nvGrpSpPr>
          <p:cNvPr id="159" name="Google Shape;159;p24"/>
          <p:cNvGrpSpPr/>
          <p:nvPr/>
        </p:nvGrpSpPr>
        <p:grpSpPr>
          <a:xfrm>
            <a:off x="-65800" y="169191"/>
            <a:ext cx="9275700" cy="5048184"/>
            <a:chOff x="-65800" y="169191"/>
            <a:chExt cx="9275700" cy="5048184"/>
          </a:xfrm>
        </p:grpSpPr>
        <p:sp>
          <p:nvSpPr>
            <p:cNvPr id="160" name="Google Shape;160;p24"/>
            <p:cNvSpPr/>
            <p:nvPr/>
          </p:nvSpPr>
          <p:spPr>
            <a:xfrm>
              <a:off x="-65800" y="4928175"/>
              <a:ext cx="9275700" cy="2892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61" name="Google Shape;161;p24"/>
            <p:cNvGrpSpPr/>
            <p:nvPr/>
          </p:nvGrpSpPr>
          <p:grpSpPr>
            <a:xfrm>
              <a:off x="4333979" y="169191"/>
              <a:ext cx="476043" cy="200868"/>
              <a:chOff x="971839" y="1465916"/>
              <a:chExt cx="476043" cy="200868"/>
            </a:xfrm>
          </p:grpSpPr>
          <p:sp>
            <p:nvSpPr>
              <p:cNvPr id="162" name="Google Shape;162;p24"/>
              <p:cNvSpPr/>
              <p:nvPr/>
            </p:nvSpPr>
            <p:spPr>
              <a:xfrm>
                <a:off x="971839" y="1465916"/>
                <a:ext cx="200868" cy="200868"/>
              </a:xfrm>
              <a:custGeom>
                <a:rect b="b" l="l" r="r" t="t"/>
                <a:pathLst>
                  <a:path extrusionOk="0" h="2510851" w="2510850">
                    <a:moveTo>
                      <a:pt x="1255426" y="0"/>
                    </a:moveTo>
                    <a:cubicBezTo>
                      <a:pt x="1255426" y="693344"/>
                      <a:pt x="693344" y="1255426"/>
                      <a:pt x="0" y="1255426"/>
                    </a:cubicBezTo>
                    <a:cubicBezTo>
                      <a:pt x="693344" y="1255426"/>
                      <a:pt x="1255426" y="1817507"/>
                      <a:pt x="1255426" y="2510851"/>
                    </a:cubicBezTo>
                    <a:cubicBezTo>
                      <a:pt x="1255426" y="1817507"/>
                      <a:pt x="1817507" y="1255426"/>
                      <a:pt x="2510851" y="1255426"/>
                    </a:cubicBezTo>
                    <a:cubicBezTo>
                      <a:pt x="1817507" y="1255426"/>
                      <a:pt x="1255426" y="693344"/>
                      <a:pt x="125542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3" name="Google Shape;163;p24"/>
              <p:cNvSpPr/>
              <p:nvPr/>
            </p:nvSpPr>
            <p:spPr>
              <a:xfrm>
                <a:off x="1247014" y="1465916"/>
                <a:ext cx="200868" cy="200868"/>
              </a:xfrm>
              <a:custGeom>
                <a:rect b="b" l="l" r="r" t="t"/>
                <a:pathLst>
                  <a:path extrusionOk="0" h="2510851" w="2510850">
                    <a:moveTo>
                      <a:pt x="1255426" y="0"/>
                    </a:moveTo>
                    <a:cubicBezTo>
                      <a:pt x="1255426" y="693344"/>
                      <a:pt x="693344" y="1255426"/>
                      <a:pt x="0" y="1255426"/>
                    </a:cubicBezTo>
                    <a:cubicBezTo>
                      <a:pt x="693344" y="1255426"/>
                      <a:pt x="1255426" y="1817507"/>
                      <a:pt x="1255426" y="2510851"/>
                    </a:cubicBezTo>
                    <a:cubicBezTo>
                      <a:pt x="1255426" y="1817507"/>
                      <a:pt x="1817507" y="1255426"/>
                      <a:pt x="2510851" y="1255426"/>
                    </a:cubicBezTo>
                    <a:cubicBezTo>
                      <a:pt x="1817507" y="1255426"/>
                      <a:pt x="1255426" y="693344"/>
                      <a:pt x="125542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67" name="Shape 167"/>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68" name="Shape 168"/>
        <p:cNvGrpSpPr/>
        <p:nvPr/>
      </p:nvGrpSpPr>
      <p:grpSpPr>
        <a:xfrm>
          <a:off x="0" y="0"/>
          <a:ext cx="0" cy="0"/>
          <a:chOff x="0" y="0"/>
          <a:chExt cx="0" cy="0"/>
        </a:xfrm>
      </p:grpSpPr>
      <p:sp>
        <p:nvSpPr>
          <p:cNvPr id="169" name="Google Shape;169;p2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a:spcBef>
                <a:spcPts val="0"/>
              </a:spcBef>
              <a:spcAft>
                <a:spcPts val="0"/>
              </a:spcAft>
              <a:buSzPts val="2400"/>
              <a:buNone/>
              <a:defRPr>
                <a:solidFill>
                  <a:schemeClr val="lt1"/>
                </a:solidFill>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24" Type="http://schemas.openxmlformats.org/officeDocument/2006/relationships/theme" Target="../theme/theme1.xml"/><Relationship Id="rId12" Type="http://schemas.openxmlformats.org/officeDocument/2006/relationships/slideLayout" Target="../slideLayouts/slideLayout12.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slideLayout" Target="../slideLayouts/slideLayout25.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5100" y="445025"/>
            <a:ext cx="77139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Baskervville"/>
              <a:buNone/>
              <a:defRPr i="1" sz="3000">
                <a:solidFill>
                  <a:schemeClr val="dk1"/>
                </a:solidFill>
                <a:latin typeface="Baskervville"/>
                <a:ea typeface="Baskervville"/>
                <a:cs typeface="Baskervville"/>
                <a:sym typeface="Baskervville"/>
              </a:defRPr>
            </a:lvl1pPr>
            <a:lvl2pPr lvl="1" rtl="0">
              <a:spcBef>
                <a:spcPts val="0"/>
              </a:spcBef>
              <a:spcAft>
                <a:spcPts val="0"/>
              </a:spcAft>
              <a:buClr>
                <a:schemeClr val="dk1"/>
              </a:buClr>
              <a:buSzPts val="3000"/>
              <a:buFont typeface="Baskervville"/>
              <a:buNone/>
              <a:defRPr i="1" sz="3000">
                <a:solidFill>
                  <a:schemeClr val="dk1"/>
                </a:solidFill>
                <a:latin typeface="Baskervville"/>
                <a:ea typeface="Baskervville"/>
                <a:cs typeface="Baskervville"/>
                <a:sym typeface="Baskervville"/>
              </a:defRPr>
            </a:lvl2pPr>
            <a:lvl3pPr lvl="2" rtl="0">
              <a:spcBef>
                <a:spcPts val="0"/>
              </a:spcBef>
              <a:spcAft>
                <a:spcPts val="0"/>
              </a:spcAft>
              <a:buClr>
                <a:schemeClr val="dk1"/>
              </a:buClr>
              <a:buSzPts val="3000"/>
              <a:buFont typeface="Baskervville"/>
              <a:buNone/>
              <a:defRPr i="1" sz="3000">
                <a:solidFill>
                  <a:schemeClr val="dk1"/>
                </a:solidFill>
                <a:latin typeface="Baskervville"/>
                <a:ea typeface="Baskervville"/>
                <a:cs typeface="Baskervville"/>
                <a:sym typeface="Baskervville"/>
              </a:defRPr>
            </a:lvl3pPr>
            <a:lvl4pPr lvl="3" rtl="0">
              <a:spcBef>
                <a:spcPts val="0"/>
              </a:spcBef>
              <a:spcAft>
                <a:spcPts val="0"/>
              </a:spcAft>
              <a:buClr>
                <a:schemeClr val="dk1"/>
              </a:buClr>
              <a:buSzPts val="3000"/>
              <a:buFont typeface="Baskervville"/>
              <a:buNone/>
              <a:defRPr i="1" sz="3000">
                <a:solidFill>
                  <a:schemeClr val="dk1"/>
                </a:solidFill>
                <a:latin typeface="Baskervville"/>
                <a:ea typeface="Baskervville"/>
                <a:cs typeface="Baskervville"/>
                <a:sym typeface="Baskervville"/>
              </a:defRPr>
            </a:lvl4pPr>
            <a:lvl5pPr lvl="4" rtl="0">
              <a:spcBef>
                <a:spcPts val="0"/>
              </a:spcBef>
              <a:spcAft>
                <a:spcPts val="0"/>
              </a:spcAft>
              <a:buClr>
                <a:schemeClr val="dk1"/>
              </a:buClr>
              <a:buSzPts val="3000"/>
              <a:buFont typeface="Baskervville"/>
              <a:buNone/>
              <a:defRPr i="1" sz="3000">
                <a:solidFill>
                  <a:schemeClr val="dk1"/>
                </a:solidFill>
                <a:latin typeface="Baskervville"/>
                <a:ea typeface="Baskervville"/>
                <a:cs typeface="Baskervville"/>
                <a:sym typeface="Baskervville"/>
              </a:defRPr>
            </a:lvl5pPr>
            <a:lvl6pPr lvl="5" rtl="0">
              <a:spcBef>
                <a:spcPts val="0"/>
              </a:spcBef>
              <a:spcAft>
                <a:spcPts val="0"/>
              </a:spcAft>
              <a:buClr>
                <a:schemeClr val="dk1"/>
              </a:buClr>
              <a:buSzPts val="3000"/>
              <a:buFont typeface="Baskervville"/>
              <a:buNone/>
              <a:defRPr i="1" sz="3000">
                <a:solidFill>
                  <a:schemeClr val="dk1"/>
                </a:solidFill>
                <a:latin typeface="Baskervville"/>
                <a:ea typeface="Baskervville"/>
                <a:cs typeface="Baskervville"/>
                <a:sym typeface="Baskervville"/>
              </a:defRPr>
            </a:lvl6pPr>
            <a:lvl7pPr lvl="6" rtl="0">
              <a:spcBef>
                <a:spcPts val="0"/>
              </a:spcBef>
              <a:spcAft>
                <a:spcPts val="0"/>
              </a:spcAft>
              <a:buClr>
                <a:schemeClr val="dk1"/>
              </a:buClr>
              <a:buSzPts val="3000"/>
              <a:buFont typeface="Baskervville"/>
              <a:buNone/>
              <a:defRPr i="1" sz="3000">
                <a:solidFill>
                  <a:schemeClr val="dk1"/>
                </a:solidFill>
                <a:latin typeface="Baskervville"/>
                <a:ea typeface="Baskervville"/>
                <a:cs typeface="Baskervville"/>
                <a:sym typeface="Baskervville"/>
              </a:defRPr>
            </a:lvl7pPr>
            <a:lvl8pPr lvl="7" rtl="0">
              <a:spcBef>
                <a:spcPts val="0"/>
              </a:spcBef>
              <a:spcAft>
                <a:spcPts val="0"/>
              </a:spcAft>
              <a:buClr>
                <a:schemeClr val="dk1"/>
              </a:buClr>
              <a:buSzPts val="3000"/>
              <a:buFont typeface="Baskervville"/>
              <a:buNone/>
              <a:defRPr i="1" sz="3000">
                <a:solidFill>
                  <a:schemeClr val="dk1"/>
                </a:solidFill>
                <a:latin typeface="Baskervville"/>
                <a:ea typeface="Baskervville"/>
                <a:cs typeface="Baskervville"/>
                <a:sym typeface="Baskervville"/>
              </a:defRPr>
            </a:lvl8pPr>
            <a:lvl9pPr lvl="8" rtl="0">
              <a:spcBef>
                <a:spcPts val="0"/>
              </a:spcBef>
              <a:spcAft>
                <a:spcPts val="0"/>
              </a:spcAft>
              <a:buClr>
                <a:schemeClr val="dk1"/>
              </a:buClr>
              <a:buSzPts val="3000"/>
              <a:buFont typeface="Baskervville"/>
              <a:buNone/>
              <a:defRPr i="1" sz="3000">
                <a:solidFill>
                  <a:schemeClr val="dk1"/>
                </a:solidFill>
                <a:latin typeface="Baskervville"/>
                <a:ea typeface="Baskervville"/>
                <a:cs typeface="Baskervville"/>
                <a:sym typeface="Baskervville"/>
              </a:defRPr>
            </a:lvl9pPr>
          </a:lstStyle>
          <a:p/>
        </p:txBody>
      </p:sp>
      <p:sp>
        <p:nvSpPr>
          <p:cNvPr id="7" name="Google Shape;7;p1"/>
          <p:cNvSpPr txBox="1"/>
          <p:nvPr>
            <p:ph idx="1" type="body"/>
          </p:nvPr>
        </p:nvSpPr>
        <p:spPr>
          <a:xfrm>
            <a:off x="715100" y="1152475"/>
            <a:ext cx="77139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Karla"/>
              <a:buChar char="●"/>
              <a:defRPr>
                <a:solidFill>
                  <a:schemeClr val="dk1"/>
                </a:solidFill>
                <a:latin typeface="Karla"/>
                <a:ea typeface="Karla"/>
                <a:cs typeface="Karla"/>
                <a:sym typeface="Karla"/>
              </a:defRPr>
            </a:lvl1pPr>
            <a:lvl2pPr indent="-317500" lvl="1" marL="914400">
              <a:lnSpc>
                <a:spcPct val="100000"/>
              </a:lnSpc>
              <a:spcBef>
                <a:spcPts val="1600"/>
              </a:spcBef>
              <a:spcAft>
                <a:spcPts val="0"/>
              </a:spcAft>
              <a:buClr>
                <a:schemeClr val="dk1"/>
              </a:buClr>
              <a:buSzPts val="1400"/>
              <a:buFont typeface="Karla"/>
              <a:buChar char="○"/>
              <a:defRPr>
                <a:solidFill>
                  <a:schemeClr val="dk1"/>
                </a:solidFill>
                <a:latin typeface="Karla"/>
                <a:ea typeface="Karla"/>
                <a:cs typeface="Karla"/>
                <a:sym typeface="Karla"/>
              </a:defRPr>
            </a:lvl2pPr>
            <a:lvl3pPr indent="-317500" lvl="2" marL="1371600">
              <a:lnSpc>
                <a:spcPct val="100000"/>
              </a:lnSpc>
              <a:spcBef>
                <a:spcPts val="1600"/>
              </a:spcBef>
              <a:spcAft>
                <a:spcPts val="0"/>
              </a:spcAft>
              <a:buClr>
                <a:schemeClr val="dk1"/>
              </a:buClr>
              <a:buSzPts val="1400"/>
              <a:buFont typeface="Karla"/>
              <a:buChar char="■"/>
              <a:defRPr>
                <a:solidFill>
                  <a:schemeClr val="dk1"/>
                </a:solidFill>
                <a:latin typeface="Karla"/>
                <a:ea typeface="Karla"/>
                <a:cs typeface="Karla"/>
                <a:sym typeface="Karla"/>
              </a:defRPr>
            </a:lvl3pPr>
            <a:lvl4pPr indent="-317500" lvl="3" marL="1828800">
              <a:lnSpc>
                <a:spcPct val="100000"/>
              </a:lnSpc>
              <a:spcBef>
                <a:spcPts val="1600"/>
              </a:spcBef>
              <a:spcAft>
                <a:spcPts val="0"/>
              </a:spcAft>
              <a:buClr>
                <a:schemeClr val="dk1"/>
              </a:buClr>
              <a:buSzPts val="1400"/>
              <a:buFont typeface="Karla"/>
              <a:buChar char="●"/>
              <a:defRPr>
                <a:solidFill>
                  <a:schemeClr val="dk1"/>
                </a:solidFill>
                <a:latin typeface="Karla"/>
                <a:ea typeface="Karla"/>
                <a:cs typeface="Karla"/>
                <a:sym typeface="Karla"/>
              </a:defRPr>
            </a:lvl4pPr>
            <a:lvl5pPr indent="-317500" lvl="4" marL="2286000">
              <a:lnSpc>
                <a:spcPct val="100000"/>
              </a:lnSpc>
              <a:spcBef>
                <a:spcPts val="1600"/>
              </a:spcBef>
              <a:spcAft>
                <a:spcPts val="0"/>
              </a:spcAft>
              <a:buClr>
                <a:schemeClr val="dk1"/>
              </a:buClr>
              <a:buSzPts val="1400"/>
              <a:buFont typeface="Karla"/>
              <a:buChar char="○"/>
              <a:defRPr>
                <a:solidFill>
                  <a:schemeClr val="dk1"/>
                </a:solidFill>
                <a:latin typeface="Karla"/>
                <a:ea typeface="Karla"/>
                <a:cs typeface="Karla"/>
                <a:sym typeface="Karla"/>
              </a:defRPr>
            </a:lvl5pPr>
            <a:lvl6pPr indent="-317500" lvl="5" marL="2743200">
              <a:lnSpc>
                <a:spcPct val="100000"/>
              </a:lnSpc>
              <a:spcBef>
                <a:spcPts val="1600"/>
              </a:spcBef>
              <a:spcAft>
                <a:spcPts val="0"/>
              </a:spcAft>
              <a:buClr>
                <a:schemeClr val="dk1"/>
              </a:buClr>
              <a:buSzPts val="1400"/>
              <a:buFont typeface="Karla"/>
              <a:buChar char="■"/>
              <a:defRPr>
                <a:solidFill>
                  <a:schemeClr val="dk1"/>
                </a:solidFill>
                <a:latin typeface="Karla"/>
                <a:ea typeface="Karla"/>
                <a:cs typeface="Karla"/>
                <a:sym typeface="Karla"/>
              </a:defRPr>
            </a:lvl6pPr>
            <a:lvl7pPr indent="-317500" lvl="6" marL="3200400">
              <a:lnSpc>
                <a:spcPct val="100000"/>
              </a:lnSpc>
              <a:spcBef>
                <a:spcPts val="1600"/>
              </a:spcBef>
              <a:spcAft>
                <a:spcPts val="0"/>
              </a:spcAft>
              <a:buClr>
                <a:schemeClr val="dk1"/>
              </a:buClr>
              <a:buSzPts val="1400"/>
              <a:buFont typeface="Karla"/>
              <a:buChar char="●"/>
              <a:defRPr>
                <a:solidFill>
                  <a:schemeClr val="dk1"/>
                </a:solidFill>
                <a:latin typeface="Karla"/>
                <a:ea typeface="Karla"/>
                <a:cs typeface="Karla"/>
                <a:sym typeface="Karla"/>
              </a:defRPr>
            </a:lvl7pPr>
            <a:lvl8pPr indent="-317500" lvl="7" marL="3657600">
              <a:lnSpc>
                <a:spcPct val="100000"/>
              </a:lnSpc>
              <a:spcBef>
                <a:spcPts val="1600"/>
              </a:spcBef>
              <a:spcAft>
                <a:spcPts val="0"/>
              </a:spcAft>
              <a:buClr>
                <a:schemeClr val="dk1"/>
              </a:buClr>
              <a:buSzPts val="1400"/>
              <a:buFont typeface="Karla"/>
              <a:buChar char="○"/>
              <a:defRPr>
                <a:solidFill>
                  <a:schemeClr val="dk1"/>
                </a:solidFill>
                <a:latin typeface="Karla"/>
                <a:ea typeface="Karla"/>
                <a:cs typeface="Karla"/>
                <a:sym typeface="Karla"/>
              </a:defRPr>
            </a:lvl8pPr>
            <a:lvl9pPr indent="-317500" lvl="8" marL="4114800">
              <a:lnSpc>
                <a:spcPct val="100000"/>
              </a:lnSpc>
              <a:spcBef>
                <a:spcPts val="1600"/>
              </a:spcBef>
              <a:spcAft>
                <a:spcPts val="1600"/>
              </a:spcAft>
              <a:buClr>
                <a:schemeClr val="dk1"/>
              </a:buClr>
              <a:buSzPts val="1400"/>
              <a:buFont typeface="Karla"/>
              <a:buChar char="■"/>
              <a:defRPr>
                <a:solidFill>
                  <a:schemeClr val="dk1"/>
                </a:solidFill>
                <a:latin typeface="Karla"/>
                <a:ea typeface="Karla"/>
                <a:cs typeface="Karla"/>
                <a:sym typeface="Karla"/>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64" name="Shape 164"/>
        <p:cNvGrpSpPr/>
        <p:nvPr/>
      </p:nvGrpSpPr>
      <p:grpSpPr>
        <a:xfrm>
          <a:off x="0" y="0"/>
          <a:ext cx="0" cy="0"/>
          <a:chOff x="0" y="0"/>
          <a:chExt cx="0" cy="0"/>
        </a:xfrm>
      </p:grpSpPr>
      <p:sp>
        <p:nvSpPr>
          <p:cNvPr id="165" name="Google Shape;165;p2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166" name="Google Shape;166;p2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1" r:id="rId1"/>
    <p:sldLayoutId id="2147483672"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8.jpg"/></Relationships>
</file>

<file path=ppt/slides/_rels/slide2.xml.rels><?xml version="1.0" encoding="UTF-8" standalone="yes"?><Relationships xmlns="http://schemas.openxmlformats.org/package/2006/relationships"><Relationship Id="rId20" Type="http://schemas.openxmlformats.org/officeDocument/2006/relationships/hyperlink" Target="https://wepik.com/?utm_source=slidesgo_template&amp;utm_medium=referral-link&amp;utm_campaign=promo-slide&amp;utm_term=slidesgo&amp;utm_content=wepik" TargetMode="Externa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7.xml"/><Relationship Id="rId21" Type="http://schemas.openxmlformats.org/officeDocument/2006/relationships/hyperlink" Target="https://www.videvo.net/?utm_source=slidesgo_template&amp;utm_medium=referral-link&amp;utm_campaign=sg_resources&amp;utm_content=videvo" TargetMode="External"/><Relationship Id="rId13" Type="http://schemas.openxmlformats.org/officeDocument/2006/relationships/hyperlink" Target="https://bit.ly/3A1uf1Q" TargetMode="External"/><Relationship Id="rId12" Type="http://schemas.openxmlformats.org/officeDocument/2006/relationships/hyperlink" Target="https://bit.ly/3A1uf1Q" TargetMode="External"/><Relationship Id="rId1" Type="http://schemas.openxmlformats.org/officeDocument/2006/relationships/slideLayout" Target="../slideLayouts/slideLayout6.xml"/><Relationship Id="rId2" Type="http://schemas.openxmlformats.org/officeDocument/2006/relationships/notesSlide" Target="../notesSlides/notesSlide2.xml"/><Relationship Id="rId3" Type="http://schemas.openxmlformats.org/officeDocument/2006/relationships/slide" Target="/ppt/slides/slide25.xml"/><Relationship Id="rId4" Type="http://schemas.openxmlformats.org/officeDocument/2006/relationships/slide" Target="/ppt/slides/slide22.xml"/><Relationship Id="rId9" Type="http://schemas.openxmlformats.org/officeDocument/2006/relationships/slide" Target="/ppt/slides/slide33.xml"/><Relationship Id="rId15" Type="http://schemas.openxmlformats.org/officeDocument/2006/relationships/hyperlink" Target="http://bit.ly/33VAFh3" TargetMode="External"/><Relationship Id="rId14" Type="http://schemas.openxmlformats.org/officeDocument/2006/relationships/hyperlink" Target="http://bit.ly/30B07Gq" TargetMode="External"/><Relationship Id="rId17" Type="http://schemas.openxmlformats.org/officeDocument/2006/relationships/hyperlink" Target="https://www.flaticon.com/?utm_source=slidesgo_template&amp;utm_medium=referral-link&amp;utm_campaign=promo-slide&amp;utm_term=slidesgo&amp;utm_content=flaticon" TargetMode="External"/><Relationship Id="rId16" Type="http://schemas.openxmlformats.org/officeDocument/2006/relationships/hyperlink" Target="https://www.freepik.com/?utm_source=slidesgo_template&amp;utm_medium=referral-link&amp;utm_campaign=promo-slide&amp;utm_term=slidesgo&amp;utm_content=freepik" TargetMode="External"/><Relationship Id="rId5" Type="http://schemas.openxmlformats.org/officeDocument/2006/relationships/slide" Target="/ppt/slides/slide21.xml"/><Relationship Id="rId19" Type="http://schemas.openxmlformats.org/officeDocument/2006/relationships/hyperlink" Target="https://wepik.com/?utm_source=slidesgo_template&amp;utm_medium=referral-link&amp;utm_campaign=promo-slide&amp;utm_term=slidesgo&amp;utm_content=wepik" TargetMode="External"/><Relationship Id="rId6" Type="http://schemas.openxmlformats.org/officeDocument/2006/relationships/slide" Target="/ppt/slides/slide21.xml"/><Relationship Id="rId18" Type="http://schemas.openxmlformats.org/officeDocument/2006/relationships/hyperlink" Target="https://storyset.com/?utm_source=slidesgo_template&amp;utm_medium=referral-link&amp;utm_campaign=promo-slide&amp;utm_term=slidesgo&amp;utm_content=storyset" TargetMode="External"/><Relationship Id="rId7" Type="http://schemas.openxmlformats.org/officeDocument/2006/relationships/slide" Target="/ppt/slides/slide20.xml"/><Relationship Id="rId8" Type="http://schemas.openxmlformats.org/officeDocument/2006/relationships/slide" Target="/ppt/slides/slide2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3.xml"/><Relationship Id="rId3" Type="http://schemas.openxmlformats.org/officeDocument/2006/relationships/image" Target="../media/image9.jp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xml"/><Relationship Id="rId3" Type="http://schemas.openxmlformats.org/officeDocument/2006/relationships/image" Target="../media/image11.jpg"/><Relationship Id="rId4" Type="http://schemas.openxmlformats.org/officeDocument/2006/relationships/image" Target="../media/image18.jpg"/><Relationship Id="rId5" Type="http://schemas.openxmlformats.org/officeDocument/2006/relationships/image" Target="../media/image7.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 Id="rId3" Type="http://schemas.openxmlformats.org/officeDocument/2006/relationships/image" Target="../media/image11.jpg"/><Relationship Id="rId4" Type="http://schemas.openxmlformats.org/officeDocument/2006/relationships/image" Target="../media/image18.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 Id="rId3" Type="http://schemas.openxmlformats.org/officeDocument/2006/relationships/image" Target="../media/image17.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7.xml"/><Relationship Id="rId3" Type="http://schemas.openxmlformats.org/officeDocument/2006/relationships/image" Target="../media/image11.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xml"/><Relationship Id="rId3" Type="http://schemas.openxmlformats.org/officeDocument/2006/relationships/image" Target="../media/image15.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1.xml"/><Relationship Id="rId3" Type="http://schemas.openxmlformats.org/officeDocument/2006/relationships/image" Target="../media/image13.jpg"/><Relationship Id="rId4" Type="http://schemas.openxmlformats.org/officeDocument/2006/relationships/image" Target="../media/image10.jpg"/><Relationship Id="rId5" Type="http://schemas.openxmlformats.org/officeDocument/2006/relationships/image" Target="../media/image12.jpg"/><Relationship Id="rId6" Type="http://schemas.openxmlformats.org/officeDocument/2006/relationships/image" Target="../media/image18.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4.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NRh51sIJfPBTlG9j4ZGC92zTPMyIgAJIfoHwFwNlM7g/copy" TargetMode="External"/><Relationship Id="rId5" Type="http://schemas.openxmlformats.org/officeDocument/2006/relationships/image" Target="../media/image1.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0.xml"/><Relationship Id="rId3" Type="http://schemas.openxmlformats.org/officeDocument/2006/relationships/image" Target="../media/image14.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1.xml"/><Relationship Id="rId3" Type="http://schemas.openxmlformats.org/officeDocument/2006/relationships/hyperlink" Target="https://www.freepik.com/free-photo/side-view-two-men-handshaking-agreement-after-meeting_12065530.htm/?utm_source=slidesgo_template&amp;utm_medium=referral-link&amp;utm_campaign=sg_resources&amp;utm_content=freepik" TargetMode="External"/><Relationship Id="rId4" Type="http://schemas.openxmlformats.org/officeDocument/2006/relationships/hyperlink" Target="https://www.freepik.com/free-photo/colleagues-having-meeting-coffee_12065473.htm/?utm_source=slidesgo_template&amp;utm_medium=referral-link&amp;utm_campaign=sg_resources&amp;utm_content=freepik" TargetMode="External"/><Relationship Id="rId5" Type="http://schemas.openxmlformats.org/officeDocument/2006/relationships/hyperlink" Target="https://www.freepik.com/free-photo/full-shot-colleagues-working-cozy-office_32471024.htm/?utm_source=slidesgo_template&amp;utm_medium=referral-link&amp;utm_campaign=sg_resources&amp;utm_content=freepik" TargetMode="External"/><Relationship Id="rId6" Type="http://schemas.openxmlformats.org/officeDocument/2006/relationships/hyperlink" Target="https://www.freepik.com/free-photo/industrial-designers-working-3d-model_25176637.htm/?utm_source=slidesgo_template&amp;utm_medium=referral-link&amp;utm_campaign=sg_resources&amp;utm_content=freepik" TargetMode="External"/></Relationships>
</file>

<file path=ppt/slides/_rels/slide22.xml.rels><?xml version="1.0" encoding="UTF-8" standalone="yes"?><Relationships xmlns="http://schemas.openxmlformats.org/package/2006/relationships"><Relationship Id="rId11" Type="http://schemas.openxmlformats.org/officeDocument/2006/relationships/hyperlink" Target="https://www.freepik.com/free-photo/young-man-black-smiling-sidewalk_5561195.htm/?utm_source=slidesgo_template&amp;utm_medium=referral-link&amp;utm_campaign=sg_resources&amp;utm_content=freepik" TargetMode="External"/><Relationship Id="rId10" Type="http://schemas.openxmlformats.org/officeDocument/2006/relationships/hyperlink" Target="https://www.freepik.com/free-photo/portrait-happy-young-woman_23441129.htm/?utm_source=slidesgo_template&amp;utm_medium=referral-link&amp;utm_campaign=sg_resources&amp;utm_content=freepik" TargetMode="External"/><Relationship Id="rId13" Type="http://schemas.openxmlformats.org/officeDocument/2006/relationships/hyperlink" Target="https://www.freepik.com/free-psd/dynamic-graphics-design-instagram-posts_29804264.htm/?utm_source=slidesgo_template&amp;utm_medium=referral-link&amp;utm_campaign=sg_resources&amp;utm_content=freepik" TargetMode="External"/><Relationship Id="rId12" Type="http://schemas.openxmlformats.org/officeDocument/2006/relationships/hyperlink" Target="https://www.freepik.com/free-photo/medium-shot-smiley-woman-outdoors_17239986.htm/?utm_source=slidesgo_template&amp;utm_medium=referral-link&amp;utm_campaign=sg_resources&amp;utm_content=freepik" TargetMode="External"/><Relationship Id="rId1" Type="http://schemas.openxmlformats.org/officeDocument/2006/relationships/slideLayout" Target="../slideLayouts/slideLayout14.xml"/><Relationship Id="rId2" Type="http://schemas.openxmlformats.org/officeDocument/2006/relationships/notesSlide" Target="../notesSlides/notesSlide22.xml"/><Relationship Id="rId3" Type="http://schemas.openxmlformats.org/officeDocument/2006/relationships/hyperlink" Target="https://www.freepik.com/free-photo/people-working-elegant-cozy-office-space_29794552.htm/?utm_source=slidesgo_template&amp;utm_medium=referral-link&amp;utm_campaign=sg_resources&amp;utm_content=freepik" TargetMode="External"/><Relationship Id="rId4" Type="http://schemas.openxmlformats.org/officeDocument/2006/relationships/hyperlink" Target="https://www.freepik.com/free-photo/close-up-young-colleagues-having-meeting_17123757.htm/?utm_source=slidesgo_template&amp;utm_medium=referral-link&amp;utm_campaign=sg_resources&amp;utm_content=freepik" TargetMode="External"/><Relationship Id="rId9" Type="http://schemas.openxmlformats.org/officeDocument/2006/relationships/hyperlink" Target="https://www.freepik.com/free-photo/colleagues-working-together-project_22548049.htm/?utm_source=slidesgo_template&amp;utm_medium=referral-link&amp;utm_campaign=sg_resources&amp;utm_content=freepik" TargetMode="External"/><Relationship Id="rId5" Type="http://schemas.openxmlformats.org/officeDocument/2006/relationships/hyperlink" Target="https://www.freepik.com/free-photo/close-up-young-colleagues-hands-meeting_17123680.htm/?utm_source=slidesgo_template&amp;utm_medium=referral-link&amp;utm_campaign=sg_resources&amp;utm_content=freepik" TargetMode="External"/><Relationship Id="rId6" Type="http://schemas.openxmlformats.org/officeDocument/2006/relationships/hyperlink" Target="https://www.freepik.com/free-photo/business-man-banner-concept-with-copy-space_30589128.htm/?utm_source=slidesgo_template&amp;utm_medium=referral-link&amp;utm_campaign=sg_resources&amp;utm_content=freepik" TargetMode="External"/><Relationship Id="rId7" Type="http://schemas.openxmlformats.org/officeDocument/2006/relationships/hyperlink" Target="https://www.freepik.com/free-photo/medium-shot-woman-posing-outdoors_94772481.htm/?utm_source=slidesgo_template&amp;utm_medium=referral-link&amp;utm_campaign=sg_resources&amp;utm_content=freepik" TargetMode="External"/><Relationship Id="rId8" Type="http://schemas.openxmlformats.org/officeDocument/2006/relationships/hyperlink" Target="https://www.freepik.com/free-photo/woman-latino-hair-salon_40125349.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5.xml"/><Relationship Id="rId3" Type="http://schemas.openxmlformats.org/officeDocument/2006/relationships/hyperlink" Target="https://fonts.google.com/specimen/Baskervville" TargetMode="External"/><Relationship Id="rId4" Type="http://schemas.openxmlformats.org/officeDocument/2006/relationships/hyperlink" Target="https://fonts.google.com/specimen/Karla" TargetMode="External"/></Relationships>
</file>

<file path=ppt/slides/_rels/slide26.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5.xml"/><Relationship Id="rId2" Type="http://schemas.openxmlformats.org/officeDocument/2006/relationships/notesSlide" Target="../notesSlides/notesSlide2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5.png"/><Relationship Id="rId14" Type="http://schemas.openxmlformats.org/officeDocument/2006/relationships/image" Target="../media/image4.png"/><Relationship Id="rId17" Type="http://schemas.openxmlformats.org/officeDocument/2006/relationships/image" Target="../media/image6.png"/><Relationship Id="rId16" Type="http://schemas.openxmlformats.org/officeDocument/2006/relationships/image" Target="../media/image3.png"/><Relationship Id="rId5" Type="http://schemas.openxmlformats.org/officeDocument/2006/relationships/image" Target="../media/image2.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16.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 name="Shape 173"/>
        <p:cNvGrpSpPr/>
        <p:nvPr/>
      </p:nvGrpSpPr>
      <p:grpSpPr>
        <a:xfrm>
          <a:off x="0" y="0"/>
          <a:ext cx="0" cy="0"/>
          <a:chOff x="0" y="0"/>
          <a:chExt cx="0" cy="0"/>
        </a:xfrm>
      </p:grpSpPr>
      <p:pic>
        <p:nvPicPr>
          <p:cNvPr id="174" name="Google Shape;174;p28"/>
          <p:cNvPicPr preferRelativeResize="0"/>
          <p:nvPr>
            <p:ph idx="2" type="pic"/>
          </p:nvPr>
        </p:nvPicPr>
        <p:blipFill rotWithShape="1">
          <a:blip r:embed="rId3">
            <a:alphaModFix/>
          </a:blip>
          <a:srcRect b="2812" l="0" r="0" t="2803"/>
          <a:stretch/>
        </p:blipFill>
        <p:spPr>
          <a:xfrm>
            <a:off x="0" y="0"/>
            <a:ext cx="3640274" cy="5143500"/>
          </a:xfrm>
          <a:prstGeom prst="rect">
            <a:avLst/>
          </a:prstGeom>
        </p:spPr>
      </p:pic>
      <p:sp>
        <p:nvSpPr>
          <p:cNvPr id="175" name="Google Shape;175;p28"/>
          <p:cNvSpPr txBox="1"/>
          <p:nvPr>
            <p:ph type="ctrTitle"/>
          </p:nvPr>
        </p:nvSpPr>
        <p:spPr>
          <a:xfrm>
            <a:off x="4229100" y="842513"/>
            <a:ext cx="4199700" cy="2055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i="0" lang="en"/>
              <a:t>Elegant Conference Style </a:t>
            </a:r>
            <a:r>
              <a:rPr lang="en"/>
              <a:t>Presentation</a:t>
            </a:r>
            <a:endParaRPr/>
          </a:p>
        </p:txBody>
      </p:sp>
      <p:sp>
        <p:nvSpPr>
          <p:cNvPr id="176" name="Google Shape;176;p28"/>
          <p:cNvSpPr txBox="1"/>
          <p:nvPr>
            <p:ph idx="1" type="subTitle"/>
          </p:nvPr>
        </p:nvSpPr>
        <p:spPr>
          <a:xfrm>
            <a:off x="4229100" y="4021525"/>
            <a:ext cx="4147800" cy="40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grpSp>
        <p:nvGrpSpPr>
          <p:cNvPr id="177" name="Google Shape;177;p28"/>
          <p:cNvGrpSpPr/>
          <p:nvPr/>
        </p:nvGrpSpPr>
        <p:grpSpPr>
          <a:xfrm flipH="1">
            <a:off x="9819106" y="3857002"/>
            <a:ext cx="198976" cy="197998"/>
            <a:chOff x="-4268611" y="-675225"/>
            <a:chExt cx="1394369" cy="1387510"/>
          </a:xfrm>
        </p:grpSpPr>
        <p:sp>
          <p:nvSpPr>
            <p:cNvPr id="178" name="Google Shape;178;p28"/>
            <p:cNvSpPr/>
            <p:nvPr/>
          </p:nvSpPr>
          <p:spPr>
            <a:xfrm>
              <a:off x="-4110808" y="-675225"/>
              <a:ext cx="1229707" cy="6858"/>
            </a:xfrm>
            <a:custGeom>
              <a:rect b="b" l="l" r="r" t="t"/>
              <a:pathLst>
                <a:path extrusionOk="0" h="6858" w="1229707">
                  <a:moveTo>
                    <a:pt x="0" y="0"/>
                  </a:moveTo>
                  <a:lnTo>
                    <a:pt x="1229708" y="0"/>
                  </a:lnTo>
                </a:path>
              </a:pathLst>
            </a:custGeom>
            <a:noFill/>
            <a:ln cap="flat" cmpd="sng" w="1370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9" name="Google Shape;179;p28"/>
            <p:cNvSpPr/>
            <p:nvPr/>
          </p:nvSpPr>
          <p:spPr>
            <a:xfrm>
              <a:off x="-2881100" y="-675225"/>
              <a:ext cx="6858" cy="1229707"/>
            </a:xfrm>
            <a:custGeom>
              <a:rect b="b" l="l" r="r" t="t"/>
              <a:pathLst>
                <a:path extrusionOk="0" h="1229707" w="6858">
                  <a:moveTo>
                    <a:pt x="0" y="1229708"/>
                  </a:moveTo>
                  <a:lnTo>
                    <a:pt x="0" y="0"/>
                  </a:lnTo>
                </a:path>
              </a:pathLst>
            </a:custGeom>
            <a:noFill/>
            <a:ln cap="flat" cmpd="sng" w="1370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0" name="Google Shape;180;p28"/>
            <p:cNvSpPr/>
            <p:nvPr/>
          </p:nvSpPr>
          <p:spPr>
            <a:xfrm>
              <a:off x="-4268611" y="-675225"/>
              <a:ext cx="1387510" cy="1387510"/>
            </a:xfrm>
            <a:custGeom>
              <a:rect b="b" l="l" r="r" t="t"/>
              <a:pathLst>
                <a:path extrusionOk="0" h="1387510" w="1387510">
                  <a:moveTo>
                    <a:pt x="0" y="1387511"/>
                  </a:moveTo>
                  <a:lnTo>
                    <a:pt x="1387511" y="0"/>
                  </a:lnTo>
                </a:path>
              </a:pathLst>
            </a:custGeom>
            <a:noFill/>
            <a:ln cap="flat" cmpd="sng" w="1370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81" name="Google Shape;181;p28"/>
          <p:cNvGrpSpPr/>
          <p:nvPr/>
        </p:nvGrpSpPr>
        <p:grpSpPr>
          <a:xfrm>
            <a:off x="4317939" y="454651"/>
            <a:ext cx="796163" cy="140813"/>
            <a:chOff x="3410574" y="4287802"/>
            <a:chExt cx="796163" cy="140813"/>
          </a:xfrm>
        </p:grpSpPr>
        <p:sp>
          <p:nvSpPr>
            <p:cNvPr id="182" name="Google Shape;182;p28"/>
            <p:cNvSpPr/>
            <p:nvPr/>
          </p:nvSpPr>
          <p:spPr>
            <a:xfrm>
              <a:off x="3410574" y="4287802"/>
              <a:ext cx="140813" cy="140813"/>
            </a:xfrm>
            <a:custGeom>
              <a:rect b="b" l="l" r="r" t="t"/>
              <a:pathLst>
                <a:path extrusionOk="0" h="782292" w="782292">
                  <a:moveTo>
                    <a:pt x="534307" y="534307"/>
                  </a:moveTo>
                  <a:lnTo>
                    <a:pt x="782292" y="391112"/>
                  </a:lnTo>
                  <a:lnTo>
                    <a:pt x="534307" y="247917"/>
                  </a:lnTo>
                  <a:lnTo>
                    <a:pt x="391112" y="0"/>
                  </a:lnTo>
                  <a:lnTo>
                    <a:pt x="247985" y="247985"/>
                  </a:lnTo>
                  <a:lnTo>
                    <a:pt x="0" y="391112"/>
                  </a:lnTo>
                  <a:lnTo>
                    <a:pt x="247985" y="534307"/>
                  </a:lnTo>
                  <a:lnTo>
                    <a:pt x="391112" y="78229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3" name="Google Shape;183;p28"/>
            <p:cNvSpPr/>
            <p:nvPr/>
          </p:nvSpPr>
          <p:spPr>
            <a:xfrm>
              <a:off x="3738249" y="4287802"/>
              <a:ext cx="140813" cy="140813"/>
            </a:xfrm>
            <a:custGeom>
              <a:rect b="b" l="l" r="r" t="t"/>
              <a:pathLst>
                <a:path extrusionOk="0" h="782292" w="782292">
                  <a:moveTo>
                    <a:pt x="534307" y="534307"/>
                  </a:moveTo>
                  <a:lnTo>
                    <a:pt x="782292" y="391112"/>
                  </a:lnTo>
                  <a:lnTo>
                    <a:pt x="534307" y="247917"/>
                  </a:lnTo>
                  <a:lnTo>
                    <a:pt x="391112" y="0"/>
                  </a:lnTo>
                  <a:lnTo>
                    <a:pt x="247985" y="247985"/>
                  </a:lnTo>
                  <a:lnTo>
                    <a:pt x="0" y="391112"/>
                  </a:lnTo>
                  <a:lnTo>
                    <a:pt x="247985" y="534307"/>
                  </a:lnTo>
                  <a:lnTo>
                    <a:pt x="391112" y="78229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4" name="Google Shape;184;p28"/>
            <p:cNvSpPr/>
            <p:nvPr/>
          </p:nvSpPr>
          <p:spPr>
            <a:xfrm>
              <a:off x="4065924" y="4287802"/>
              <a:ext cx="140813" cy="140813"/>
            </a:xfrm>
            <a:custGeom>
              <a:rect b="b" l="l" r="r" t="t"/>
              <a:pathLst>
                <a:path extrusionOk="0" h="782292" w="782292">
                  <a:moveTo>
                    <a:pt x="534307" y="534307"/>
                  </a:moveTo>
                  <a:lnTo>
                    <a:pt x="782292" y="391112"/>
                  </a:lnTo>
                  <a:lnTo>
                    <a:pt x="534307" y="247917"/>
                  </a:lnTo>
                  <a:lnTo>
                    <a:pt x="391112" y="0"/>
                  </a:lnTo>
                  <a:lnTo>
                    <a:pt x="247985" y="247985"/>
                  </a:lnTo>
                  <a:lnTo>
                    <a:pt x="0" y="391112"/>
                  </a:lnTo>
                  <a:lnTo>
                    <a:pt x="247985" y="534307"/>
                  </a:lnTo>
                  <a:lnTo>
                    <a:pt x="391112" y="78229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 name="Shape 188"/>
        <p:cNvGrpSpPr/>
        <p:nvPr/>
      </p:nvGrpSpPr>
      <p:grpSpPr>
        <a:xfrm>
          <a:off x="0" y="0"/>
          <a:ext cx="0" cy="0"/>
          <a:chOff x="0" y="0"/>
          <a:chExt cx="0" cy="0"/>
        </a:xfrm>
      </p:grpSpPr>
      <p:sp>
        <p:nvSpPr>
          <p:cNvPr id="189" name="Google Shape;189;p29"/>
          <p:cNvSpPr txBox="1"/>
          <p:nvPr>
            <p:ph idx="1" type="body"/>
          </p:nvPr>
        </p:nvSpPr>
        <p:spPr>
          <a:xfrm>
            <a:off x="720000" y="1260450"/>
            <a:ext cx="7704000" cy="36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delete this slide when you’re done editing the presentation</a:t>
            </a:r>
            <a:endParaRPr/>
          </a:p>
        </p:txBody>
      </p:sp>
      <p:sp>
        <p:nvSpPr>
          <p:cNvPr id="190" name="Google Shape;190;p29"/>
          <p:cNvSpPr txBox="1"/>
          <p:nvPr>
            <p:ph type="title"/>
          </p:nvPr>
        </p:nvSpPr>
        <p:spPr>
          <a:xfrm>
            <a:off x="720000" y="445025"/>
            <a:ext cx="7708500" cy="64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t>
            </a:r>
            <a:r>
              <a:rPr lang="en"/>
              <a:t>ontents of this template</a:t>
            </a:r>
            <a:endParaRPr/>
          </a:p>
        </p:txBody>
      </p:sp>
      <p:graphicFrame>
        <p:nvGraphicFramePr>
          <p:cNvPr id="191" name="Google Shape;191;p29"/>
          <p:cNvGraphicFramePr/>
          <p:nvPr/>
        </p:nvGraphicFramePr>
        <p:xfrm>
          <a:off x="720000" y="1795975"/>
          <a:ext cx="3000000" cy="3000000"/>
        </p:xfrm>
        <a:graphic>
          <a:graphicData uri="http://schemas.openxmlformats.org/drawingml/2006/table">
            <a:tbl>
              <a:tblPr>
                <a:noFill/>
                <a:tableStyleId>{F6EE1F4C-8411-45D9-B85D-7F9E0871E0E0}</a:tableStyleId>
              </a:tblPr>
              <a:tblGrid>
                <a:gridCol w="2300700"/>
                <a:gridCol w="5403300"/>
              </a:tblGrid>
              <a:tr h="350500">
                <a:tc>
                  <a:txBody>
                    <a:bodyPr/>
                    <a:lstStyle/>
                    <a:p>
                      <a:pPr indent="0" lvl="0" marL="0" rtl="0" algn="l">
                        <a:spcBef>
                          <a:spcPts val="0"/>
                        </a:spcBef>
                        <a:spcAft>
                          <a:spcPts val="0"/>
                        </a:spcAft>
                        <a:buNone/>
                      </a:pPr>
                      <a:r>
                        <a:rPr b="1" lang="en" sz="1000" u="sng">
                          <a:solidFill>
                            <a:schemeClr val="hlink"/>
                          </a:solidFill>
                          <a:latin typeface="Karla"/>
                          <a:ea typeface="Karla"/>
                          <a:cs typeface="Karla"/>
                          <a:sym typeface="Karla"/>
                          <a:hlinkClick action="ppaction://hlinksldjump" r:id="rId3"/>
                        </a:rPr>
                        <a:t>Fonts</a:t>
                      </a:r>
                      <a:endParaRPr b="1" sz="1000" u="sng">
                        <a:solidFill>
                          <a:schemeClr val="dk1"/>
                        </a:solidFill>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Karla"/>
                          <a:ea typeface="Karla"/>
                          <a:cs typeface="Karla"/>
                          <a:sym typeface="Karla"/>
                        </a:rPr>
                        <a:t>To view this template correctly in PowerPoint, download and install the fonts we used</a:t>
                      </a:r>
                      <a:endParaRPr sz="10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000" u="sng">
                          <a:solidFill>
                            <a:schemeClr val="hlink"/>
                          </a:solidFill>
                          <a:latin typeface="Karla"/>
                          <a:ea typeface="Karla"/>
                          <a:cs typeface="Karla"/>
                          <a:sym typeface="Karla"/>
                          <a:hlinkClick action="ppaction://hlinksldjump" r:id="rId4"/>
                        </a:rPr>
                        <a:t>Used</a:t>
                      </a:r>
                      <a:r>
                        <a:rPr lang="en" sz="1000">
                          <a:solidFill>
                            <a:schemeClr val="dk1"/>
                          </a:solidFill>
                          <a:latin typeface="Karla"/>
                          <a:ea typeface="Karla"/>
                          <a:cs typeface="Karla"/>
                          <a:sym typeface="Karla"/>
                        </a:rPr>
                        <a:t> and </a:t>
                      </a:r>
                      <a:r>
                        <a:rPr b="1" lang="en" sz="1000" u="sng">
                          <a:solidFill>
                            <a:schemeClr val="hlink"/>
                          </a:solidFill>
                          <a:latin typeface="Karla"/>
                          <a:ea typeface="Karla"/>
                          <a:cs typeface="Karla"/>
                          <a:sym typeface="Karla"/>
                          <a:hlinkClick action="ppaction://hlinksldjump" r:id="rId5"/>
                        </a:rPr>
                        <a:t>alternative</a:t>
                      </a:r>
                      <a:r>
                        <a:rPr b="1" lang="en" sz="1000" u="sng">
                          <a:solidFill>
                            <a:schemeClr val="hlink"/>
                          </a:solidFill>
                          <a:latin typeface="Karla"/>
                          <a:ea typeface="Karla"/>
                          <a:cs typeface="Karla"/>
                          <a:sym typeface="Karla"/>
                          <a:hlinkClick action="ppaction://hlinksldjump" r:id="rId6"/>
                        </a:rPr>
                        <a:t> resources</a:t>
                      </a:r>
                      <a:endParaRPr b="1" sz="1000" u="sng">
                        <a:solidFill>
                          <a:schemeClr val="dk1"/>
                        </a:solidFill>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marR="0" rtl="0" algn="l">
                        <a:lnSpc>
                          <a:spcPct val="100000"/>
                        </a:lnSpc>
                        <a:spcBef>
                          <a:spcPts val="0"/>
                        </a:spcBef>
                        <a:spcAft>
                          <a:spcPts val="0"/>
                        </a:spcAft>
                        <a:buNone/>
                      </a:pPr>
                      <a:r>
                        <a:rPr lang="en" sz="1000">
                          <a:solidFill>
                            <a:schemeClr val="dk1"/>
                          </a:solidFill>
                          <a:latin typeface="Karla"/>
                          <a:ea typeface="Karla"/>
                          <a:cs typeface="Karla"/>
                          <a:sym typeface="Karla"/>
                        </a:rPr>
                        <a:t>An assortment of graphic resources that are suitable for use in this presentation</a:t>
                      </a:r>
                      <a:endParaRPr sz="10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000" u="sng">
                          <a:solidFill>
                            <a:schemeClr val="dk1"/>
                          </a:solidFill>
                          <a:latin typeface="Karla"/>
                          <a:ea typeface="Karla"/>
                          <a:cs typeface="Karla"/>
                          <a:sym typeface="Karla"/>
                          <a:hlinkClick action="ppaction://hlinksldjump" r:id="rId7">
                            <a:extLst>
                              <a:ext uri="{A12FA001-AC4F-418D-AE19-62706E023703}">
                                <ahyp:hlinkClr val="tx"/>
                              </a:ext>
                            </a:extLst>
                          </a:hlinkClick>
                        </a:rPr>
                        <a:t>Thanks slide</a:t>
                      </a:r>
                      <a:endParaRPr b="1" sz="1000" u="sng">
                        <a:solidFill>
                          <a:schemeClr val="dk1"/>
                        </a:solidFill>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Karla"/>
                          <a:ea typeface="Karla"/>
                          <a:cs typeface="Karla"/>
                          <a:sym typeface="Karla"/>
                        </a:rPr>
                        <a:t>You must keep it so that proper credits for our design are given</a:t>
                      </a:r>
                      <a:endParaRPr sz="10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000" u="sng">
                          <a:solidFill>
                            <a:schemeClr val="hlink"/>
                          </a:solidFill>
                          <a:latin typeface="Karla"/>
                          <a:ea typeface="Karla"/>
                          <a:cs typeface="Karla"/>
                          <a:sym typeface="Karla"/>
                          <a:hlinkClick action="ppaction://hlinksldjump" r:id="rId8"/>
                        </a:rPr>
                        <a:t>Colors</a:t>
                      </a:r>
                      <a:endParaRPr b="1" sz="1000" u="sng">
                        <a:solidFill>
                          <a:schemeClr val="dk1"/>
                        </a:solidFill>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Karla"/>
                          <a:ea typeface="Karla"/>
                          <a:cs typeface="Karla"/>
                          <a:sym typeface="Karla"/>
                        </a:rPr>
                        <a:t>All the colors used in this presentation</a:t>
                      </a:r>
                      <a:endParaRPr sz="10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000" u="sng">
                          <a:solidFill>
                            <a:schemeClr val="hlink"/>
                          </a:solidFill>
                          <a:latin typeface="Karla"/>
                          <a:ea typeface="Karla"/>
                          <a:cs typeface="Karla"/>
                          <a:sym typeface="Karla"/>
                          <a:hlinkClick action="ppaction://hlinksldjump" r:id="rId9"/>
                        </a:rPr>
                        <a:t>Icons</a:t>
                      </a:r>
                      <a:r>
                        <a:rPr lang="en" sz="1000">
                          <a:solidFill>
                            <a:schemeClr val="dk1"/>
                          </a:solidFill>
                          <a:latin typeface="Karla"/>
                          <a:ea typeface="Karla"/>
                          <a:cs typeface="Karla"/>
                          <a:sym typeface="Karla"/>
                        </a:rPr>
                        <a:t> and </a:t>
                      </a:r>
                      <a:r>
                        <a:rPr b="1" lang="en" sz="1000" u="sng">
                          <a:solidFill>
                            <a:schemeClr val="hlink"/>
                          </a:solidFill>
                          <a:latin typeface="Karla"/>
                          <a:ea typeface="Karla"/>
                          <a:cs typeface="Karla"/>
                          <a:sym typeface="Karla"/>
                          <a:hlinkClick action="ppaction://hlinksldjump" r:id="rId10"/>
                        </a:rPr>
                        <a:t>infographic resources</a:t>
                      </a:r>
                      <a:endParaRPr b="1" sz="1000" u="sng">
                        <a:solidFill>
                          <a:schemeClr val="dk1"/>
                        </a:solidFill>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Karla"/>
                          <a:ea typeface="Karla"/>
                          <a:cs typeface="Karla"/>
                          <a:sym typeface="Karla"/>
                        </a:rPr>
                        <a:t>These can be used in the template, and their size and color can be edited</a:t>
                      </a:r>
                      <a:endParaRPr sz="10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lang="en" sz="1000">
                          <a:solidFill>
                            <a:schemeClr val="dk1"/>
                          </a:solidFill>
                          <a:latin typeface="Karla"/>
                          <a:ea typeface="Karla"/>
                          <a:cs typeface="Karla"/>
                          <a:sym typeface="Karla"/>
                        </a:rPr>
                        <a:t>Editable presentation theme </a:t>
                      </a:r>
                      <a:endParaRPr sz="1000">
                        <a:solidFill>
                          <a:schemeClr val="dk1"/>
                        </a:solidFill>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Karla"/>
                          <a:ea typeface="Karla"/>
                          <a:cs typeface="Karla"/>
                          <a:sym typeface="Karla"/>
                        </a:rPr>
                        <a:t>You can edit the master slides easily. For more info, click</a:t>
                      </a:r>
                      <a:r>
                        <a:rPr lang="en" sz="1000">
                          <a:solidFill>
                            <a:schemeClr val="dk1"/>
                          </a:solidFill>
                          <a:latin typeface="Karla"/>
                          <a:ea typeface="Karla"/>
                          <a:cs typeface="Karla"/>
                          <a:sym typeface="Karla"/>
                        </a:rPr>
                        <a:t> </a:t>
                      </a:r>
                      <a:r>
                        <a:rPr b="1" lang="en" sz="1000" u="sng">
                          <a:solidFill>
                            <a:schemeClr val="dk1"/>
                          </a:solidFill>
                          <a:latin typeface="Karla"/>
                          <a:ea typeface="Karla"/>
                          <a:cs typeface="Karla"/>
                          <a:sym typeface="Karla"/>
                          <a:hlinkClick r:id="rId11">
                            <a:extLst>
                              <a:ext uri="{A12FA001-AC4F-418D-AE19-62706E023703}">
                                <ahyp:hlinkClr val="tx"/>
                              </a:ext>
                            </a:extLst>
                          </a:hlinkClick>
                        </a:rPr>
                        <a:t>here</a:t>
                      </a:r>
                      <a:endParaRPr b="1" sz="1000" u="sng">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192" name="Google Shape;192;p29"/>
          <p:cNvSpPr txBox="1"/>
          <p:nvPr/>
        </p:nvSpPr>
        <p:spPr>
          <a:xfrm>
            <a:off x="1457325" y="4147800"/>
            <a:ext cx="23043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Karla"/>
                <a:ea typeface="Karla"/>
                <a:cs typeface="Karla"/>
                <a:sym typeface="Karla"/>
              </a:rPr>
              <a:t>For more info:</a:t>
            </a:r>
            <a:br>
              <a:rPr lang="en" sz="1000">
                <a:solidFill>
                  <a:schemeClr val="dk1"/>
                </a:solidFill>
                <a:latin typeface="Karla"/>
                <a:ea typeface="Karla"/>
                <a:cs typeface="Karla"/>
                <a:sym typeface="Karla"/>
              </a:rPr>
            </a:br>
            <a:r>
              <a:rPr b="1" lang="en" sz="1000" u="sng">
                <a:solidFill>
                  <a:schemeClr val="dk1"/>
                </a:solidFill>
                <a:latin typeface="Karla"/>
                <a:ea typeface="Karla"/>
                <a:cs typeface="Karla"/>
                <a:sym typeface="Karla"/>
                <a:hlinkClick r:id="rId12">
                  <a:extLst>
                    <a:ext uri="{A12FA001-AC4F-418D-AE19-62706E023703}">
                      <ahyp:hlinkClr val="tx"/>
                    </a:ext>
                  </a:extLst>
                </a:hlinkClick>
              </a:rPr>
              <a:t>Slidesgo</a:t>
            </a:r>
            <a:r>
              <a:rPr b="1" lang="en" sz="1000">
                <a:solidFill>
                  <a:schemeClr val="dk1"/>
                </a:solidFill>
                <a:uFill>
                  <a:noFill/>
                </a:uFill>
                <a:latin typeface="Karla"/>
                <a:ea typeface="Karla"/>
                <a:cs typeface="Karla"/>
                <a:sym typeface="Karla"/>
                <a:hlinkClick r:id="rId13">
                  <a:extLst>
                    <a:ext uri="{A12FA001-AC4F-418D-AE19-62706E023703}">
                      <ahyp:hlinkClr val="tx"/>
                    </a:ext>
                  </a:extLst>
                </a:hlinkClick>
              </a:rPr>
              <a:t> </a:t>
            </a:r>
            <a:r>
              <a:rPr b="1" lang="en" sz="1000">
                <a:solidFill>
                  <a:schemeClr val="dk1"/>
                </a:solidFill>
                <a:latin typeface="Karla"/>
                <a:ea typeface="Karla"/>
                <a:cs typeface="Karla"/>
                <a:sym typeface="Karla"/>
              </a:rPr>
              <a:t> |  </a:t>
            </a:r>
            <a:r>
              <a:rPr b="1" lang="en" sz="1000" u="sng">
                <a:solidFill>
                  <a:schemeClr val="dk1"/>
                </a:solidFill>
                <a:latin typeface="Karla"/>
                <a:ea typeface="Karla"/>
                <a:cs typeface="Karla"/>
                <a:sym typeface="Karla"/>
                <a:hlinkClick r:id="rId14">
                  <a:extLst>
                    <a:ext uri="{A12FA001-AC4F-418D-AE19-62706E023703}">
                      <ahyp:hlinkClr val="tx"/>
                    </a:ext>
                  </a:extLst>
                </a:hlinkClick>
              </a:rPr>
              <a:t>Blog</a:t>
            </a:r>
            <a:r>
              <a:rPr b="1" lang="en" sz="1000">
                <a:solidFill>
                  <a:schemeClr val="dk1"/>
                </a:solidFill>
                <a:latin typeface="Karla"/>
                <a:ea typeface="Karla"/>
                <a:cs typeface="Karla"/>
                <a:sym typeface="Karla"/>
              </a:rPr>
              <a:t>  |  </a:t>
            </a:r>
            <a:r>
              <a:rPr b="1" lang="en" sz="1000" u="sng">
                <a:solidFill>
                  <a:schemeClr val="dk1"/>
                </a:solidFill>
                <a:latin typeface="Karla"/>
                <a:ea typeface="Karla"/>
                <a:cs typeface="Karla"/>
                <a:sym typeface="Karla"/>
                <a:hlinkClick r:id="rId15">
                  <a:extLst>
                    <a:ext uri="{A12FA001-AC4F-418D-AE19-62706E023703}">
                      <ahyp:hlinkClr val="tx"/>
                    </a:ext>
                  </a:extLst>
                </a:hlinkClick>
              </a:rPr>
              <a:t>FAQs</a:t>
            </a:r>
            <a:endParaRPr sz="1000" u="sng">
              <a:solidFill>
                <a:schemeClr val="dk1"/>
              </a:solidFill>
              <a:latin typeface="Karla"/>
              <a:ea typeface="Karla"/>
              <a:cs typeface="Karla"/>
              <a:sym typeface="Karla"/>
            </a:endParaRPr>
          </a:p>
        </p:txBody>
      </p:sp>
      <p:sp>
        <p:nvSpPr>
          <p:cNvPr id="193" name="Google Shape;193;p29"/>
          <p:cNvSpPr txBox="1"/>
          <p:nvPr/>
        </p:nvSpPr>
        <p:spPr>
          <a:xfrm>
            <a:off x="4191969" y="4147800"/>
            <a:ext cx="34947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Karla"/>
                <a:ea typeface="Karla"/>
                <a:cs typeface="Karla"/>
                <a:sym typeface="Karla"/>
              </a:rPr>
              <a:t>You can visit our sister </a:t>
            </a:r>
            <a:r>
              <a:rPr lang="en" sz="1000">
                <a:solidFill>
                  <a:schemeClr val="dk1"/>
                </a:solidFill>
                <a:latin typeface="Karla"/>
                <a:ea typeface="Karla"/>
                <a:cs typeface="Karla"/>
                <a:sym typeface="Karla"/>
              </a:rPr>
              <a:t>projects</a:t>
            </a:r>
            <a:r>
              <a:rPr lang="en" sz="1000">
                <a:solidFill>
                  <a:schemeClr val="dk1"/>
                </a:solidFill>
                <a:latin typeface="Karla"/>
                <a:ea typeface="Karla"/>
                <a:cs typeface="Karla"/>
                <a:sym typeface="Karla"/>
              </a:rPr>
              <a:t>:</a:t>
            </a:r>
            <a:br>
              <a:rPr b="1" lang="en" sz="1000">
                <a:solidFill>
                  <a:schemeClr val="dk1"/>
                </a:solidFill>
                <a:latin typeface="Karla"/>
                <a:ea typeface="Karla"/>
                <a:cs typeface="Karla"/>
                <a:sym typeface="Karla"/>
              </a:rPr>
            </a:br>
            <a:r>
              <a:rPr b="1" lang="en" sz="1000" u="sng">
                <a:solidFill>
                  <a:schemeClr val="dk1"/>
                </a:solidFill>
                <a:latin typeface="Karla"/>
                <a:ea typeface="Karla"/>
                <a:cs typeface="Karla"/>
                <a:sym typeface="Karla"/>
                <a:hlinkClick r:id="rId16">
                  <a:extLst>
                    <a:ext uri="{A12FA001-AC4F-418D-AE19-62706E023703}">
                      <ahyp:hlinkClr val="tx"/>
                    </a:ext>
                  </a:extLst>
                </a:hlinkClick>
              </a:rPr>
              <a:t>Freepik</a:t>
            </a:r>
            <a:r>
              <a:rPr b="1" lang="en" sz="1000">
                <a:solidFill>
                  <a:schemeClr val="dk1"/>
                </a:solidFill>
                <a:latin typeface="Karla"/>
                <a:ea typeface="Karla"/>
                <a:cs typeface="Karla"/>
                <a:sym typeface="Karla"/>
              </a:rPr>
              <a:t> | </a:t>
            </a:r>
            <a:r>
              <a:rPr b="1" lang="en" sz="1000" u="sng">
                <a:solidFill>
                  <a:schemeClr val="dk1"/>
                </a:solidFill>
                <a:latin typeface="Karla"/>
                <a:ea typeface="Karla"/>
                <a:cs typeface="Karla"/>
                <a:sym typeface="Karla"/>
                <a:hlinkClick r:id="rId17">
                  <a:extLst>
                    <a:ext uri="{A12FA001-AC4F-418D-AE19-62706E023703}">
                      <ahyp:hlinkClr val="tx"/>
                    </a:ext>
                  </a:extLst>
                </a:hlinkClick>
              </a:rPr>
              <a:t>Flaticon</a:t>
            </a:r>
            <a:r>
              <a:rPr b="1" lang="en" sz="1000">
                <a:solidFill>
                  <a:schemeClr val="dk1"/>
                </a:solidFill>
                <a:latin typeface="Karla"/>
                <a:ea typeface="Karla"/>
                <a:cs typeface="Karla"/>
                <a:sym typeface="Karla"/>
              </a:rPr>
              <a:t> | </a:t>
            </a:r>
            <a:r>
              <a:rPr b="1" lang="en" sz="1000" u="sng">
                <a:solidFill>
                  <a:schemeClr val="dk1"/>
                </a:solidFill>
                <a:latin typeface="Karla"/>
                <a:ea typeface="Karla"/>
                <a:cs typeface="Karla"/>
                <a:sym typeface="Karla"/>
                <a:hlinkClick r:id="rId18">
                  <a:extLst>
                    <a:ext uri="{A12FA001-AC4F-418D-AE19-62706E023703}">
                      <ahyp:hlinkClr val="tx"/>
                    </a:ext>
                  </a:extLst>
                </a:hlinkClick>
              </a:rPr>
              <a:t>Storyset</a:t>
            </a:r>
            <a:r>
              <a:rPr b="1" lang="en" sz="1000">
                <a:solidFill>
                  <a:schemeClr val="dk1"/>
                </a:solidFill>
                <a:latin typeface="Karla"/>
                <a:ea typeface="Karla"/>
                <a:cs typeface="Karla"/>
                <a:sym typeface="Karla"/>
              </a:rPr>
              <a:t> | </a:t>
            </a:r>
            <a:r>
              <a:rPr b="1" lang="en" sz="1000" u="sng">
                <a:solidFill>
                  <a:schemeClr val="dk1"/>
                </a:solidFill>
                <a:latin typeface="Karla"/>
                <a:ea typeface="Karla"/>
                <a:cs typeface="Karla"/>
                <a:sym typeface="Karla"/>
                <a:hlinkClick r:id="rId19">
                  <a:extLst>
                    <a:ext uri="{A12FA001-AC4F-418D-AE19-62706E023703}">
                      <ahyp:hlinkClr val="tx"/>
                    </a:ext>
                  </a:extLst>
                </a:hlinkClick>
              </a:rPr>
              <a:t>Wepik</a:t>
            </a:r>
            <a:r>
              <a:rPr b="1" lang="en" sz="1000">
                <a:solidFill>
                  <a:schemeClr val="dk1"/>
                </a:solidFill>
                <a:uFill>
                  <a:noFill/>
                </a:uFill>
                <a:latin typeface="Karla"/>
                <a:ea typeface="Karla"/>
                <a:cs typeface="Karla"/>
                <a:sym typeface="Karla"/>
                <a:hlinkClick r:id="rId20">
                  <a:extLst>
                    <a:ext uri="{A12FA001-AC4F-418D-AE19-62706E023703}">
                      <ahyp:hlinkClr val="tx"/>
                    </a:ext>
                  </a:extLst>
                </a:hlinkClick>
              </a:rPr>
              <a:t> </a:t>
            </a:r>
            <a:r>
              <a:rPr b="1" lang="en" sz="1000">
                <a:solidFill>
                  <a:schemeClr val="dk1"/>
                </a:solidFill>
                <a:latin typeface="Karla"/>
                <a:ea typeface="Karla"/>
                <a:cs typeface="Karla"/>
                <a:sym typeface="Karla"/>
              </a:rPr>
              <a:t>| </a:t>
            </a:r>
            <a:r>
              <a:rPr b="1" lang="en" sz="1000" u="sng">
                <a:solidFill>
                  <a:schemeClr val="dk1"/>
                </a:solidFill>
                <a:latin typeface="Karla"/>
                <a:ea typeface="Karla"/>
                <a:cs typeface="Karla"/>
                <a:sym typeface="Karla"/>
                <a:hlinkClick r:id="rId21">
                  <a:extLst>
                    <a:ext uri="{A12FA001-AC4F-418D-AE19-62706E023703}">
                      <ahyp:hlinkClr val="tx"/>
                    </a:ext>
                  </a:extLst>
                </a:hlinkClick>
              </a:rPr>
              <a:t>Videvo</a:t>
            </a:r>
            <a:endParaRPr b="1" sz="1000" u="sng">
              <a:solidFill>
                <a:schemeClr val="dk1"/>
              </a:solidFill>
              <a:latin typeface="Karla"/>
              <a:ea typeface="Karla"/>
              <a:cs typeface="Karla"/>
              <a:sym typeface="Karla"/>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7" name="Shape 197"/>
        <p:cNvGrpSpPr/>
        <p:nvPr/>
      </p:nvGrpSpPr>
      <p:grpSpPr>
        <a:xfrm>
          <a:off x="0" y="0"/>
          <a:ext cx="0" cy="0"/>
          <a:chOff x="0" y="0"/>
          <a:chExt cx="0" cy="0"/>
        </a:xfrm>
      </p:grpSpPr>
      <p:pic>
        <p:nvPicPr>
          <p:cNvPr id="198" name="Google Shape;198;p30"/>
          <p:cNvPicPr preferRelativeResize="0"/>
          <p:nvPr>
            <p:ph idx="2" type="pic"/>
          </p:nvPr>
        </p:nvPicPr>
        <p:blipFill rotWithShape="1">
          <a:blip r:embed="rId3">
            <a:alphaModFix/>
          </a:blip>
          <a:srcRect b="0" l="109" r="109" t="12816"/>
          <a:stretch/>
        </p:blipFill>
        <p:spPr>
          <a:xfrm>
            <a:off x="5217575" y="0"/>
            <a:ext cx="3926426" cy="5143500"/>
          </a:xfrm>
          <a:prstGeom prst="rect">
            <a:avLst/>
          </a:prstGeom>
          <a:ln cap="flat" cmpd="sng" w="9525">
            <a:solidFill>
              <a:schemeClr val="accent1"/>
            </a:solidFill>
            <a:prstDash val="solid"/>
            <a:round/>
            <a:headEnd len="sm" w="sm" type="none"/>
            <a:tailEnd len="sm" w="sm" type="none"/>
          </a:ln>
        </p:spPr>
      </p:pic>
      <p:sp>
        <p:nvSpPr>
          <p:cNvPr id="199" name="Google Shape;199;p30"/>
          <p:cNvSpPr txBox="1"/>
          <p:nvPr>
            <p:ph idx="1" type="subTitle"/>
          </p:nvPr>
        </p:nvSpPr>
        <p:spPr>
          <a:xfrm>
            <a:off x="971850" y="2756400"/>
            <a:ext cx="3483900" cy="166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give a brief description of the topic you want to talk about here. For example, if you </a:t>
            </a:r>
            <a:r>
              <a:rPr lang="en"/>
              <a:t>w</a:t>
            </a:r>
            <a:r>
              <a:rPr lang="en"/>
              <a:t>ant to talk about Mercury, you can say that it’s the smallest planet in the entire Solar System</a:t>
            </a:r>
            <a:endParaRPr/>
          </a:p>
        </p:txBody>
      </p:sp>
      <p:sp>
        <p:nvSpPr>
          <p:cNvPr id="200" name="Google Shape;200;p30"/>
          <p:cNvSpPr txBox="1"/>
          <p:nvPr>
            <p:ph type="title"/>
          </p:nvPr>
        </p:nvSpPr>
        <p:spPr>
          <a:xfrm>
            <a:off x="971850" y="1879200"/>
            <a:ext cx="3483900" cy="87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Welcome!</a:t>
            </a:r>
            <a:endParaRPr/>
          </a:p>
        </p:txBody>
      </p:sp>
      <p:grpSp>
        <p:nvGrpSpPr>
          <p:cNvPr id="201" name="Google Shape;201;p30"/>
          <p:cNvGrpSpPr/>
          <p:nvPr/>
        </p:nvGrpSpPr>
        <p:grpSpPr>
          <a:xfrm>
            <a:off x="1088239" y="1465916"/>
            <a:ext cx="476043" cy="200868"/>
            <a:chOff x="971839" y="1465916"/>
            <a:chExt cx="476043" cy="200868"/>
          </a:xfrm>
        </p:grpSpPr>
        <p:sp>
          <p:nvSpPr>
            <p:cNvPr id="202" name="Google Shape;202;p30"/>
            <p:cNvSpPr/>
            <p:nvPr/>
          </p:nvSpPr>
          <p:spPr>
            <a:xfrm>
              <a:off x="971839" y="1465916"/>
              <a:ext cx="200868" cy="200868"/>
            </a:xfrm>
            <a:custGeom>
              <a:rect b="b" l="l" r="r" t="t"/>
              <a:pathLst>
                <a:path extrusionOk="0" h="2510851" w="2510850">
                  <a:moveTo>
                    <a:pt x="1255426" y="0"/>
                  </a:moveTo>
                  <a:cubicBezTo>
                    <a:pt x="1255426" y="693344"/>
                    <a:pt x="693344" y="1255426"/>
                    <a:pt x="0" y="1255426"/>
                  </a:cubicBezTo>
                  <a:cubicBezTo>
                    <a:pt x="693344" y="1255426"/>
                    <a:pt x="1255426" y="1817507"/>
                    <a:pt x="1255426" y="2510851"/>
                  </a:cubicBezTo>
                  <a:cubicBezTo>
                    <a:pt x="1255426" y="1817507"/>
                    <a:pt x="1817507" y="1255426"/>
                    <a:pt x="2510851" y="1255426"/>
                  </a:cubicBezTo>
                  <a:cubicBezTo>
                    <a:pt x="1817507" y="1255426"/>
                    <a:pt x="1255426" y="693344"/>
                    <a:pt x="125542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3" name="Google Shape;203;p30"/>
            <p:cNvSpPr/>
            <p:nvPr/>
          </p:nvSpPr>
          <p:spPr>
            <a:xfrm>
              <a:off x="1247014" y="1465916"/>
              <a:ext cx="200868" cy="200868"/>
            </a:xfrm>
            <a:custGeom>
              <a:rect b="b" l="l" r="r" t="t"/>
              <a:pathLst>
                <a:path extrusionOk="0" h="2510851" w="2510850">
                  <a:moveTo>
                    <a:pt x="1255426" y="0"/>
                  </a:moveTo>
                  <a:cubicBezTo>
                    <a:pt x="1255426" y="693344"/>
                    <a:pt x="693344" y="1255426"/>
                    <a:pt x="0" y="1255426"/>
                  </a:cubicBezTo>
                  <a:cubicBezTo>
                    <a:pt x="693344" y="1255426"/>
                    <a:pt x="1255426" y="1817507"/>
                    <a:pt x="1255426" y="2510851"/>
                  </a:cubicBezTo>
                  <a:cubicBezTo>
                    <a:pt x="1255426" y="1817507"/>
                    <a:pt x="1817507" y="1255426"/>
                    <a:pt x="2510851" y="1255426"/>
                  </a:cubicBezTo>
                  <a:cubicBezTo>
                    <a:pt x="1817507" y="1255426"/>
                    <a:pt x="1255426" y="693344"/>
                    <a:pt x="125542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7" name="Shape 207"/>
        <p:cNvGrpSpPr/>
        <p:nvPr/>
      </p:nvGrpSpPr>
      <p:grpSpPr>
        <a:xfrm>
          <a:off x="0" y="0"/>
          <a:ext cx="0" cy="0"/>
          <a:chOff x="0" y="0"/>
          <a:chExt cx="0" cy="0"/>
        </a:xfrm>
      </p:grpSpPr>
      <p:pic>
        <p:nvPicPr>
          <p:cNvPr id="208" name="Google Shape;208;p31"/>
          <p:cNvPicPr preferRelativeResize="0"/>
          <p:nvPr/>
        </p:nvPicPr>
        <p:blipFill rotWithShape="1">
          <a:blip r:embed="rId3">
            <a:alphaModFix/>
          </a:blip>
          <a:srcRect b="31995" l="12524" r="12524" t="5304"/>
          <a:stretch/>
        </p:blipFill>
        <p:spPr>
          <a:xfrm>
            <a:off x="814800" y="1371000"/>
            <a:ext cx="2503065" cy="1396501"/>
          </a:xfrm>
          <a:prstGeom prst="rect">
            <a:avLst/>
          </a:prstGeom>
          <a:noFill/>
          <a:ln>
            <a:noFill/>
          </a:ln>
        </p:spPr>
      </p:pic>
      <p:pic>
        <p:nvPicPr>
          <p:cNvPr id="209" name="Google Shape;209;p31"/>
          <p:cNvPicPr preferRelativeResize="0"/>
          <p:nvPr/>
        </p:nvPicPr>
        <p:blipFill rotWithShape="1">
          <a:blip r:embed="rId4">
            <a:alphaModFix/>
          </a:blip>
          <a:srcRect b="55029" l="18188" r="29528" t="1331"/>
          <a:stretch/>
        </p:blipFill>
        <p:spPr>
          <a:xfrm>
            <a:off x="3317864" y="1371000"/>
            <a:ext cx="2508330" cy="1396501"/>
          </a:xfrm>
          <a:prstGeom prst="rect">
            <a:avLst/>
          </a:prstGeom>
          <a:noFill/>
          <a:ln>
            <a:noFill/>
          </a:ln>
        </p:spPr>
      </p:pic>
      <p:pic>
        <p:nvPicPr>
          <p:cNvPr id="210" name="Google Shape;210;p31"/>
          <p:cNvPicPr preferRelativeResize="0"/>
          <p:nvPr/>
        </p:nvPicPr>
        <p:blipFill rotWithShape="1">
          <a:blip r:embed="rId5">
            <a:alphaModFix/>
          </a:blip>
          <a:srcRect b="55587" l="0" r="0" t="7072"/>
          <a:stretch/>
        </p:blipFill>
        <p:spPr>
          <a:xfrm>
            <a:off x="5826194" y="1370975"/>
            <a:ext cx="2498258" cy="1396500"/>
          </a:xfrm>
          <a:prstGeom prst="rect">
            <a:avLst/>
          </a:prstGeom>
          <a:noFill/>
          <a:ln>
            <a:noFill/>
          </a:ln>
        </p:spPr>
      </p:pic>
      <p:sp>
        <p:nvSpPr>
          <p:cNvPr id="211" name="Google Shape;211;p31"/>
          <p:cNvSpPr txBox="1"/>
          <p:nvPr>
            <p:ph idx="1" type="subTitle"/>
          </p:nvPr>
        </p:nvSpPr>
        <p:spPr>
          <a:xfrm>
            <a:off x="1000000" y="2819150"/>
            <a:ext cx="2132700" cy="40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i="1" lang="en"/>
              <a:t>Jenna Doe</a:t>
            </a:r>
            <a:endParaRPr i="1"/>
          </a:p>
        </p:txBody>
      </p:sp>
      <p:sp>
        <p:nvSpPr>
          <p:cNvPr id="212" name="Google Shape;212;p31"/>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t>
            </a:r>
            <a:r>
              <a:rPr lang="en"/>
              <a:t>onference speakers</a:t>
            </a:r>
            <a:endParaRPr/>
          </a:p>
        </p:txBody>
      </p:sp>
      <p:sp>
        <p:nvSpPr>
          <p:cNvPr id="213" name="Google Shape;213;p31"/>
          <p:cNvSpPr txBox="1"/>
          <p:nvPr>
            <p:ph idx="6" type="subTitle"/>
          </p:nvPr>
        </p:nvSpPr>
        <p:spPr>
          <a:xfrm>
            <a:off x="6011400" y="2819150"/>
            <a:ext cx="2132700" cy="40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i="1" lang="en"/>
              <a:t>Susan bones</a:t>
            </a:r>
            <a:endParaRPr i="1"/>
          </a:p>
        </p:txBody>
      </p:sp>
      <p:sp>
        <p:nvSpPr>
          <p:cNvPr id="214" name="Google Shape;214;p31"/>
          <p:cNvSpPr txBox="1"/>
          <p:nvPr>
            <p:ph idx="2" type="subTitle"/>
          </p:nvPr>
        </p:nvSpPr>
        <p:spPr>
          <a:xfrm>
            <a:off x="814800" y="3736375"/>
            <a:ext cx="2505600" cy="87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215" name="Google Shape;215;p31"/>
          <p:cNvSpPr txBox="1"/>
          <p:nvPr>
            <p:ph idx="3" type="subTitle"/>
          </p:nvPr>
        </p:nvSpPr>
        <p:spPr>
          <a:xfrm>
            <a:off x="3317925" y="3736375"/>
            <a:ext cx="2508300" cy="87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216" name="Google Shape;216;p31"/>
          <p:cNvSpPr txBox="1"/>
          <p:nvPr>
            <p:ph idx="4" type="subTitle"/>
          </p:nvPr>
        </p:nvSpPr>
        <p:spPr>
          <a:xfrm>
            <a:off x="5823625" y="3736375"/>
            <a:ext cx="2508300" cy="87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217" name="Google Shape;217;p31"/>
          <p:cNvSpPr txBox="1"/>
          <p:nvPr>
            <p:ph idx="5" type="subTitle"/>
          </p:nvPr>
        </p:nvSpPr>
        <p:spPr>
          <a:xfrm>
            <a:off x="3505725" y="2819150"/>
            <a:ext cx="2132700" cy="40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i="1" lang="en"/>
              <a:t>Timmy jimmy</a:t>
            </a:r>
            <a:endParaRPr i="1"/>
          </a:p>
        </p:txBody>
      </p:sp>
      <p:sp>
        <p:nvSpPr>
          <p:cNvPr id="218" name="Google Shape;218;p31"/>
          <p:cNvSpPr txBox="1"/>
          <p:nvPr>
            <p:ph idx="7" type="subTitle"/>
          </p:nvPr>
        </p:nvSpPr>
        <p:spPr>
          <a:xfrm>
            <a:off x="1000000" y="3069266"/>
            <a:ext cx="2132700" cy="61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t>CEO &amp; founder</a:t>
            </a:r>
            <a:endParaRPr b="1"/>
          </a:p>
          <a:p>
            <a:pPr indent="0" lvl="0" marL="0" rtl="0" algn="ctr">
              <a:spcBef>
                <a:spcPts val="0"/>
              </a:spcBef>
              <a:spcAft>
                <a:spcPts val="0"/>
              </a:spcAft>
              <a:buNone/>
            </a:pPr>
            <a:r>
              <a:rPr lang="en"/>
              <a:t>Venus Company</a:t>
            </a:r>
            <a:endParaRPr/>
          </a:p>
        </p:txBody>
      </p:sp>
      <p:sp>
        <p:nvSpPr>
          <p:cNvPr id="219" name="Google Shape;219;p31"/>
          <p:cNvSpPr txBox="1"/>
          <p:nvPr>
            <p:ph idx="8" type="subTitle"/>
          </p:nvPr>
        </p:nvSpPr>
        <p:spPr>
          <a:xfrm>
            <a:off x="3505725" y="3069266"/>
            <a:ext cx="2132700" cy="61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t>Accountant manager</a:t>
            </a:r>
            <a:endParaRPr b="1"/>
          </a:p>
          <a:p>
            <a:pPr indent="0" lvl="0" marL="0" rtl="0" algn="ctr">
              <a:spcBef>
                <a:spcPts val="0"/>
              </a:spcBef>
              <a:spcAft>
                <a:spcPts val="0"/>
              </a:spcAft>
              <a:buNone/>
            </a:pPr>
            <a:r>
              <a:rPr lang="en"/>
              <a:t>Mars Company</a:t>
            </a:r>
            <a:endParaRPr/>
          </a:p>
        </p:txBody>
      </p:sp>
      <p:sp>
        <p:nvSpPr>
          <p:cNvPr id="220" name="Google Shape;220;p31"/>
          <p:cNvSpPr txBox="1"/>
          <p:nvPr>
            <p:ph idx="9" type="subTitle"/>
          </p:nvPr>
        </p:nvSpPr>
        <p:spPr>
          <a:xfrm>
            <a:off x="6011400" y="3069269"/>
            <a:ext cx="2132700" cy="61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t>Manager assistant</a:t>
            </a:r>
            <a:endParaRPr b="1"/>
          </a:p>
          <a:p>
            <a:pPr indent="0" lvl="0" marL="0" rtl="0" algn="ctr">
              <a:spcBef>
                <a:spcPts val="0"/>
              </a:spcBef>
              <a:spcAft>
                <a:spcPts val="0"/>
              </a:spcAft>
              <a:buNone/>
            </a:pPr>
            <a:r>
              <a:rPr lang="en"/>
              <a:t>Saturn Company</a:t>
            </a:r>
            <a:endParaRPr/>
          </a:p>
        </p:txBody>
      </p:sp>
      <p:sp>
        <p:nvSpPr>
          <p:cNvPr id="221" name="Google Shape;221;p31"/>
          <p:cNvSpPr/>
          <p:nvPr/>
        </p:nvSpPr>
        <p:spPr>
          <a:xfrm>
            <a:off x="814800" y="1370850"/>
            <a:ext cx="2503200" cy="1396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2" name="Google Shape;222;p31"/>
          <p:cNvSpPr/>
          <p:nvPr/>
        </p:nvSpPr>
        <p:spPr>
          <a:xfrm>
            <a:off x="3317867" y="1371001"/>
            <a:ext cx="2503200" cy="1396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3" name="Google Shape;223;p31"/>
          <p:cNvSpPr/>
          <p:nvPr/>
        </p:nvSpPr>
        <p:spPr>
          <a:xfrm>
            <a:off x="5823800" y="1370850"/>
            <a:ext cx="2503200" cy="1396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24" name="Google Shape;224;p31"/>
          <p:cNvGrpSpPr/>
          <p:nvPr/>
        </p:nvGrpSpPr>
        <p:grpSpPr>
          <a:xfrm>
            <a:off x="5821064" y="1093853"/>
            <a:ext cx="476043" cy="200868"/>
            <a:chOff x="971839" y="1465916"/>
            <a:chExt cx="476043" cy="200868"/>
          </a:xfrm>
        </p:grpSpPr>
        <p:sp>
          <p:nvSpPr>
            <p:cNvPr id="225" name="Google Shape;225;p31"/>
            <p:cNvSpPr/>
            <p:nvPr/>
          </p:nvSpPr>
          <p:spPr>
            <a:xfrm>
              <a:off x="971839" y="1465916"/>
              <a:ext cx="200868" cy="200868"/>
            </a:xfrm>
            <a:custGeom>
              <a:rect b="b" l="l" r="r" t="t"/>
              <a:pathLst>
                <a:path extrusionOk="0" h="2510851" w="2510850">
                  <a:moveTo>
                    <a:pt x="1255426" y="0"/>
                  </a:moveTo>
                  <a:cubicBezTo>
                    <a:pt x="1255426" y="693344"/>
                    <a:pt x="693344" y="1255426"/>
                    <a:pt x="0" y="1255426"/>
                  </a:cubicBezTo>
                  <a:cubicBezTo>
                    <a:pt x="693344" y="1255426"/>
                    <a:pt x="1255426" y="1817507"/>
                    <a:pt x="1255426" y="2510851"/>
                  </a:cubicBezTo>
                  <a:cubicBezTo>
                    <a:pt x="1255426" y="1817507"/>
                    <a:pt x="1817507" y="1255426"/>
                    <a:pt x="2510851" y="1255426"/>
                  </a:cubicBezTo>
                  <a:cubicBezTo>
                    <a:pt x="1817507" y="1255426"/>
                    <a:pt x="1255426" y="693344"/>
                    <a:pt x="125542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6" name="Google Shape;226;p31"/>
            <p:cNvSpPr/>
            <p:nvPr/>
          </p:nvSpPr>
          <p:spPr>
            <a:xfrm>
              <a:off x="1247014" y="1465916"/>
              <a:ext cx="200868" cy="200868"/>
            </a:xfrm>
            <a:custGeom>
              <a:rect b="b" l="l" r="r" t="t"/>
              <a:pathLst>
                <a:path extrusionOk="0" h="2510851" w="2510850">
                  <a:moveTo>
                    <a:pt x="1255426" y="0"/>
                  </a:moveTo>
                  <a:cubicBezTo>
                    <a:pt x="1255426" y="693344"/>
                    <a:pt x="693344" y="1255426"/>
                    <a:pt x="0" y="1255426"/>
                  </a:cubicBezTo>
                  <a:cubicBezTo>
                    <a:pt x="693344" y="1255426"/>
                    <a:pt x="1255426" y="1817507"/>
                    <a:pt x="1255426" y="2510851"/>
                  </a:cubicBezTo>
                  <a:cubicBezTo>
                    <a:pt x="1255426" y="1817507"/>
                    <a:pt x="1817507" y="1255426"/>
                    <a:pt x="2510851" y="1255426"/>
                  </a:cubicBezTo>
                  <a:cubicBezTo>
                    <a:pt x="1817507" y="1255426"/>
                    <a:pt x="1255426" y="693344"/>
                    <a:pt x="125542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0" name="Shape 230"/>
        <p:cNvGrpSpPr/>
        <p:nvPr/>
      </p:nvGrpSpPr>
      <p:grpSpPr>
        <a:xfrm>
          <a:off x="0" y="0"/>
          <a:ext cx="0" cy="0"/>
          <a:chOff x="0" y="0"/>
          <a:chExt cx="0" cy="0"/>
        </a:xfrm>
      </p:grpSpPr>
      <p:sp>
        <p:nvSpPr>
          <p:cNvPr id="231" name="Google Shape;231;p32"/>
          <p:cNvSpPr/>
          <p:nvPr/>
        </p:nvSpPr>
        <p:spPr>
          <a:xfrm>
            <a:off x="715135" y="1077300"/>
            <a:ext cx="2568109" cy="8313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32" name="Google Shape;232;p32"/>
          <p:cNvSpPr/>
          <p:nvPr/>
        </p:nvSpPr>
        <p:spPr>
          <a:xfrm>
            <a:off x="3283244" y="1077300"/>
            <a:ext cx="2568000" cy="8313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33" name="Google Shape;233;p32"/>
          <p:cNvSpPr/>
          <p:nvPr/>
        </p:nvSpPr>
        <p:spPr>
          <a:xfrm>
            <a:off x="5851353" y="1077300"/>
            <a:ext cx="2568000" cy="8313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34" name="Google Shape;234;p32"/>
          <p:cNvSpPr txBox="1"/>
          <p:nvPr>
            <p:ph idx="4294967295" type="subTitle"/>
          </p:nvPr>
        </p:nvSpPr>
        <p:spPr>
          <a:xfrm>
            <a:off x="3930700" y="2106824"/>
            <a:ext cx="4493400" cy="365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i="1" lang="en" sz="1800">
                <a:solidFill>
                  <a:schemeClr val="dk1"/>
                </a:solidFill>
                <a:latin typeface="Baskervville"/>
                <a:ea typeface="Baskervville"/>
                <a:cs typeface="Baskervville"/>
                <a:sym typeface="Baskervville"/>
              </a:rPr>
              <a:t>B</a:t>
            </a:r>
            <a:r>
              <a:rPr i="1" lang="en" sz="1800">
                <a:latin typeface="Baskervville"/>
                <a:ea typeface="Baskervville"/>
                <a:cs typeface="Baskervville"/>
                <a:sym typeface="Baskervville"/>
              </a:rPr>
              <a:t>usiness management techniques</a:t>
            </a:r>
            <a:endParaRPr i="1" sz="1800">
              <a:solidFill>
                <a:schemeClr val="dk1"/>
              </a:solidFill>
              <a:latin typeface="Baskervville"/>
              <a:ea typeface="Baskervville"/>
              <a:cs typeface="Baskervville"/>
              <a:sym typeface="Baskervville"/>
            </a:endParaRPr>
          </a:p>
        </p:txBody>
      </p:sp>
      <p:sp>
        <p:nvSpPr>
          <p:cNvPr id="235" name="Google Shape;235;p32"/>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
            </a:r>
            <a:r>
              <a:rPr lang="en"/>
              <a:t>chedule </a:t>
            </a:r>
            <a:r>
              <a:rPr lang="en"/>
              <a:t>-</a:t>
            </a:r>
            <a:r>
              <a:rPr lang="en"/>
              <a:t> session talks</a:t>
            </a:r>
            <a:endParaRPr/>
          </a:p>
        </p:txBody>
      </p:sp>
      <p:sp>
        <p:nvSpPr>
          <p:cNvPr id="236" name="Google Shape;236;p32"/>
          <p:cNvSpPr txBox="1"/>
          <p:nvPr>
            <p:ph idx="4294967295" type="subTitle"/>
          </p:nvPr>
        </p:nvSpPr>
        <p:spPr>
          <a:xfrm>
            <a:off x="3930700" y="2428949"/>
            <a:ext cx="4493400" cy="83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 It was named after a Roman god</a:t>
            </a:r>
            <a:endParaRPr/>
          </a:p>
        </p:txBody>
      </p:sp>
      <p:cxnSp>
        <p:nvCxnSpPr>
          <p:cNvPr id="237" name="Google Shape;237;p32"/>
          <p:cNvCxnSpPr/>
          <p:nvPr/>
        </p:nvCxnSpPr>
        <p:spPr>
          <a:xfrm>
            <a:off x="3827005" y="2125696"/>
            <a:ext cx="0" cy="1035600"/>
          </a:xfrm>
          <a:prstGeom prst="straightConnector1">
            <a:avLst/>
          </a:prstGeom>
          <a:noFill/>
          <a:ln cap="flat" cmpd="sng" w="9525">
            <a:solidFill>
              <a:schemeClr val="dk1"/>
            </a:solidFill>
            <a:prstDash val="solid"/>
            <a:round/>
            <a:headEnd len="med" w="med" type="none"/>
            <a:tailEnd len="med" w="med" type="none"/>
          </a:ln>
        </p:spPr>
      </p:cxnSp>
      <p:sp>
        <p:nvSpPr>
          <p:cNvPr id="238" name="Google Shape;238;p32"/>
          <p:cNvSpPr txBox="1"/>
          <p:nvPr>
            <p:ph idx="4294967295" type="subTitle"/>
          </p:nvPr>
        </p:nvSpPr>
        <p:spPr>
          <a:xfrm>
            <a:off x="1885350" y="2045939"/>
            <a:ext cx="1745400" cy="461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i="1" lang="en" sz="1800">
                <a:latin typeface="Baskervville"/>
                <a:ea typeface="Baskervville"/>
                <a:cs typeface="Baskervville"/>
                <a:sym typeface="Baskervville"/>
              </a:rPr>
              <a:t>Jenna Doe</a:t>
            </a:r>
            <a:endParaRPr i="1" sz="1800">
              <a:solidFill>
                <a:schemeClr val="dk1"/>
              </a:solidFill>
              <a:latin typeface="Baskervville"/>
              <a:ea typeface="Baskervville"/>
              <a:cs typeface="Baskervville"/>
              <a:sym typeface="Baskervville"/>
            </a:endParaRPr>
          </a:p>
        </p:txBody>
      </p:sp>
      <p:sp>
        <p:nvSpPr>
          <p:cNvPr id="239" name="Google Shape;239;p32"/>
          <p:cNvSpPr txBox="1"/>
          <p:nvPr>
            <p:ph idx="4294967295" type="subTitle"/>
          </p:nvPr>
        </p:nvSpPr>
        <p:spPr>
          <a:xfrm>
            <a:off x="1885350" y="2346496"/>
            <a:ext cx="1745400" cy="369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200"/>
              <a:t>CEO &amp; founder</a:t>
            </a:r>
            <a:endParaRPr sz="1200"/>
          </a:p>
        </p:txBody>
      </p:sp>
      <p:sp>
        <p:nvSpPr>
          <p:cNvPr id="240" name="Google Shape;240;p32"/>
          <p:cNvSpPr txBox="1"/>
          <p:nvPr>
            <p:ph idx="4294967295" type="subTitle"/>
          </p:nvPr>
        </p:nvSpPr>
        <p:spPr>
          <a:xfrm>
            <a:off x="1885350" y="2624683"/>
            <a:ext cx="1745400" cy="615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a:t>9:00 - 11:00</a:t>
            </a:r>
            <a:endParaRPr b="1"/>
          </a:p>
          <a:p>
            <a:pPr indent="0" lvl="0" marL="0" rtl="0" algn="l">
              <a:spcBef>
                <a:spcPts val="0"/>
              </a:spcBef>
              <a:spcAft>
                <a:spcPts val="0"/>
              </a:spcAft>
              <a:buNone/>
            </a:pPr>
            <a:r>
              <a:rPr lang="en"/>
              <a:t>Venus Hotel</a:t>
            </a:r>
            <a:endParaRPr/>
          </a:p>
        </p:txBody>
      </p:sp>
      <p:sp>
        <p:nvSpPr>
          <p:cNvPr id="241" name="Google Shape;241;p32"/>
          <p:cNvSpPr txBox="1"/>
          <p:nvPr>
            <p:ph idx="4294967295" type="subTitle"/>
          </p:nvPr>
        </p:nvSpPr>
        <p:spPr>
          <a:xfrm>
            <a:off x="3930700" y="3455075"/>
            <a:ext cx="4493400" cy="365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i="1" lang="en" sz="1800">
                <a:solidFill>
                  <a:schemeClr val="dk1"/>
                </a:solidFill>
                <a:latin typeface="Baskervville"/>
                <a:ea typeface="Baskervville"/>
                <a:cs typeface="Baskervville"/>
                <a:sym typeface="Baskervville"/>
              </a:rPr>
              <a:t>How to build your </a:t>
            </a:r>
            <a:r>
              <a:rPr i="1" lang="en" sz="1800">
                <a:latin typeface="Baskervville"/>
                <a:ea typeface="Baskervville"/>
                <a:cs typeface="Baskervville"/>
                <a:sym typeface="Baskervville"/>
              </a:rPr>
              <a:t>own </a:t>
            </a:r>
            <a:r>
              <a:rPr i="1" lang="en" sz="1800">
                <a:solidFill>
                  <a:schemeClr val="dk1"/>
                </a:solidFill>
                <a:latin typeface="Baskervville"/>
                <a:ea typeface="Baskervville"/>
                <a:cs typeface="Baskervville"/>
                <a:sym typeface="Baskervville"/>
              </a:rPr>
              <a:t>business</a:t>
            </a:r>
            <a:endParaRPr i="1" sz="1800">
              <a:solidFill>
                <a:schemeClr val="dk1"/>
              </a:solidFill>
              <a:latin typeface="Baskervville"/>
              <a:ea typeface="Baskervville"/>
              <a:cs typeface="Baskervville"/>
              <a:sym typeface="Baskervville"/>
            </a:endParaRPr>
          </a:p>
        </p:txBody>
      </p:sp>
      <p:sp>
        <p:nvSpPr>
          <p:cNvPr id="242" name="Google Shape;242;p32"/>
          <p:cNvSpPr txBox="1"/>
          <p:nvPr>
            <p:ph idx="4294967295" type="subTitle"/>
          </p:nvPr>
        </p:nvSpPr>
        <p:spPr>
          <a:xfrm>
            <a:off x="3930700" y="3777200"/>
            <a:ext cx="4493400" cy="83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in the entire Solar System. Its name has nothing to do with the liquid metal</a:t>
            </a:r>
            <a:endParaRPr/>
          </a:p>
        </p:txBody>
      </p:sp>
      <p:cxnSp>
        <p:nvCxnSpPr>
          <p:cNvPr id="243" name="Google Shape;243;p32"/>
          <p:cNvCxnSpPr/>
          <p:nvPr/>
        </p:nvCxnSpPr>
        <p:spPr>
          <a:xfrm>
            <a:off x="3827005" y="3473947"/>
            <a:ext cx="0" cy="1035600"/>
          </a:xfrm>
          <a:prstGeom prst="straightConnector1">
            <a:avLst/>
          </a:prstGeom>
          <a:noFill/>
          <a:ln cap="flat" cmpd="sng" w="9525">
            <a:solidFill>
              <a:schemeClr val="dk1"/>
            </a:solidFill>
            <a:prstDash val="solid"/>
            <a:round/>
            <a:headEnd len="med" w="med" type="none"/>
            <a:tailEnd len="med" w="med" type="none"/>
          </a:ln>
        </p:spPr>
      </p:cxnSp>
      <p:sp>
        <p:nvSpPr>
          <p:cNvPr id="244" name="Google Shape;244;p32"/>
          <p:cNvSpPr txBox="1"/>
          <p:nvPr>
            <p:ph idx="4294967295" type="subTitle"/>
          </p:nvPr>
        </p:nvSpPr>
        <p:spPr>
          <a:xfrm>
            <a:off x="1885350" y="3394190"/>
            <a:ext cx="1745400" cy="461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i="1" lang="en" sz="1800">
                <a:latin typeface="Baskervville"/>
                <a:ea typeface="Baskervville"/>
                <a:cs typeface="Baskervville"/>
                <a:sym typeface="Baskervville"/>
              </a:rPr>
              <a:t>Timmy Jimmy</a:t>
            </a:r>
            <a:endParaRPr i="1" sz="1800">
              <a:solidFill>
                <a:schemeClr val="dk1"/>
              </a:solidFill>
              <a:latin typeface="Baskervville"/>
              <a:ea typeface="Baskervville"/>
              <a:cs typeface="Baskervville"/>
              <a:sym typeface="Baskervville"/>
            </a:endParaRPr>
          </a:p>
        </p:txBody>
      </p:sp>
      <p:sp>
        <p:nvSpPr>
          <p:cNvPr id="245" name="Google Shape;245;p32"/>
          <p:cNvSpPr txBox="1"/>
          <p:nvPr>
            <p:ph idx="4294967295" type="subTitle"/>
          </p:nvPr>
        </p:nvSpPr>
        <p:spPr>
          <a:xfrm>
            <a:off x="1885350" y="3694747"/>
            <a:ext cx="1745400" cy="369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200"/>
              <a:t>Accountant manager</a:t>
            </a:r>
            <a:endParaRPr sz="1200"/>
          </a:p>
        </p:txBody>
      </p:sp>
      <p:sp>
        <p:nvSpPr>
          <p:cNvPr id="246" name="Google Shape;246;p32"/>
          <p:cNvSpPr txBox="1"/>
          <p:nvPr>
            <p:ph idx="4294967295" type="subTitle"/>
          </p:nvPr>
        </p:nvSpPr>
        <p:spPr>
          <a:xfrm>
            <a:off x="1885350" y="3972933"/>
            <a:ext cx="1745400" cy="615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a:t>11:15 - 15:15</a:t>
            </a:r>
            <a:br>
              <a:rPr lang="en"/>
            </a:br>
            <a:r>
              <a:rPr lang="en"/>
              <a:t>Venus Hotel</a:t>
            </a:r>
            <a:endParaRPr/>
          </a:p>
        </p:txBody>
      </p:sp>
      <p:sp>
        <p:nvSpPr>
          <p:cNvPr id="247" name="Google Shape;247;p32"/>
          <p:cNvSpPr txBox="1"/>
          <p:nvPr>
            <p:ph idx="4294967295" type="subTitle"/>
          </p:nvPr>
        </p:nvSpPr>
        <p:spPr>
          <a:xfrm>
            <a:off x="1298419" y="1087204"/>
            <a:ext cx="1787100" cy="492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i="1" lang="en" sz="2000">
                <a:latin typeface="Baskervville"/>
                <a:ea typeface="Baskervville"/>
                <a:cs typeface="Baskervville"/>
                <a:sym typeface="Baskervville"/>
              </a:rPr>
              <a:t>Day 1</a:t>
            </a:r>
            <a:endParaRPr i="1" sz="2000">
              <a:latin typeface="Baskervville"/>
              <a:ea typeface="Baskervville"/>
              <a:cs typeface="Baskervville"/>
              <a:sym typeface="Baskervville"/>
            </a:endParaRPr>
          </a:p>
        </p:txBody>
      </p:sp>
      <p:sp>
        <p:nvSpPr>
          <p:cNvPr id="248" name="Google Shape;248;p32"/>
          <p:cNvSpPr txBox="1"/>
          <p:nvPr>
            <p:ph idx="4294967295" type="subTitle"/>
          </p:nvPr>
        </p:nvSpPr>
        <p:spPr>
          <a:xfrm>
            <a:off x="1298419" y="1467400"/>
            <a:ext cx="1787100" cy="400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January 10,</a:t>
            </a:r>
            <a:r>
              <a:rPr lang="en"/>
              <a:t> </a:t>
            </a:r>
            <a:r>
              <a:rPr lang="en"/>
              <a:t>20XX</a:t>
            </a:r>
            <a:endParaRPr/>
          </a:p>
        </p:txBody>
      </p:sp>
      <p:sp>
        <p:nvSpPr>
          <p:cNvPr id="249" name="Google Shape;249;p32"/>
          <p:cNvSpPr txBox="1"/>
          <p:nvPr>
            <p:ph idx="4294967295" type="subTitle"/>
          </p:nvPr>
        </p:nvSpPr>
        <p:spPr>
          <a:xfrm>
            <a:off x="3866523" y="1087204"/>
            <a:ext cx="1787100" cy="492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i="1" lang="en" sz="2000">
                <a:latin typeface="Baskervville"/>
                <a:ea typeface="Baskervville"/>
                <a:cs typeface="Baskervville"/>
                <a:sym typeface="Baskervville"/>
              </a:rPr>
              <a:t>Day 2</a:t>
            </a:r>
            <a:endParaRPr i="1" sz="2000">
              <a:solidFill>
                <a:schemeClr val="dk1"/>
              </a:solidFill>
              <a:latin typeface="Baskervville"/>
              <a:ea typeface="Baskervville"/>
              <a:cs typeface="Baskervville"/>
              <a:sym typeface="Baskervville"/>
            </a:endParaRPr>
          </a:p>
        </p:txBody>
      </p:sp>
      <p:sp>
        <p:nvSpPr>
          <p:cNvPr id="250" name="Google Shape;250;p32"/>
          <p:cNvSpPr txBox="1"/>
          <p:nvPr>
            <p:ph idx="4294967295" type="subTitle"/>
          </p:nvPr>
        </p:nvSpPr>
        <p:spPr>
          <a:xfrm>
            <a:off x="3866523" y="1467400"/>
            <a:ext cx="1787100" cy="400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January 11,</a:t>
            </a:r>
            <a:r>
              <a:rPr lang="en"/>
              <a:t> </a:t>
            </a:r>
            <a:r>
              <a:rPr lang="en"/>
              <a:t>20XX</a:t>
            </a:r>
            <a:endParaRPr/>
          </a:p>
        </p:txBody>
      </p:sp>
      <p:sp>
        <p:nvSpPr>
          <p:cNvPr id="251" name="Google Shape;251;p32"/>
          <p:cNvSpPr txBox="1"/>
          <p:nvPr>
            <p:ph idx="4294967295" type="subTitle"/>
          </p:nvPr>
        </p:nvSpPr>
        <p:spPr>
          <a:xfrm>
            <a:off x="6434632" y="1087204"/>
            <a:ext cx="1787100" cy="492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i="1" lang="en" sz="2000">
                <a:latin typeface="Baskervville"/>
                <a:ea typeface="Baskervville"/>
                <a:cs typeface="Baskervville"/>
                <a:sym typeface="Baskervville"/>
              </a:rPr>
              <a:t>Day 3</a:t>
            </a:r>
            <a:endParaRPr i="1" sz="2000">
              <a:solidFill>
                <a:schemeClr val="dk1"/>
              </a:solidFill>
              <a:latin typeface="Baskervville"/>
              <a:ea typeface="Baskervville"/>
              <a:cs typeface="Baskervville"/>
              <a:sym typeface="Baskervville"/>
            </a:endParaRPr>
          </a:p>
        </p:txBody>
      </p:sp>
      <p:sp>
        <p:nvSpPr>
          <p:cNvPr id="252" name="Google Shape;252;p32"/>
          <p:cNvSpPr txBox="1"/>
          <p:nvPr>
            <p:ph idx="4294967295" type="subTitle"/>
          </p:nvPr>
        </p:nvSpPr>
        <p:spPr>
          <a:xfrm>
            <a:off x="6434632" y="1467400"/>
            <a:ext cx="1787100" cy="400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January 12,</a:t>
            </a:r>
            <a:r>
              <a:rPr lang="en"/>
              <a:t> </a:t>
            </a:r>
            <a:r>
              <a:rPr lang="en"/>
              <a:t>20XX</a:t>
            </a:r>
            <a:endParaRPr/>
          </a:p>
        </p:txBody>
      </p:sp>
      <p:pic>
        <p:nvPicPr>
          <p:cNvPr id="253" name="Google Shape;253;p32"/>
          <p:cNvPicPr preferRelativeResize="0"/>
          <p:nvPr/>
        </p:nvPicPr>
        <p:blipFill rotWithShape="1">
          <a:blip r:embed="rId3">
            <a:alphaModFix/>
          </a:blip>
          <a:srcRect b="27803" l="29573" r="25528" t="2495"/>
          <a:stretch/>
        </p:blipFill>
        <p:spPr>
          <a:xfrm>
            <a:off x="720000" y="2108573"/>
            <a:ext cx="1033272" cy="1069848"/>
          </a:xfrm>
          <a:prstGeom prst="rect">
            <a:avLst/>
          </a:prstGeom>
          <a:noFill/>
          <a:ln cap="flat" cmpd="sng" w="9525">
            <a:solidFill>
              <a:schemeClr val="accent1"/>
            </a:solidFill>
            <a:prstDash val="solid"/>
            <a:round/>
            <a:headEnd len="sm" w="sm" type="none"/>
            <a:tailEnd len="sm" w="sm" type="none"/>
          </a:ln>
        </p:spPr>
      </p:pic>
      <p:pic>
        <p:nvPicPr>
          <p:cNvPr id="254" name="Google Shape;254;p32"/>
          <p:cNvPicPr preferRelativeResize="0"/>
          <p:nvPr/>
        </p:nvPicPr>
        <p:blipFill rotWithShape="1">
          <a:blip r:embed="rId4">
            <a:alphaModFix/>
          </a:blip>
          <a:srcRect b="51033" l="29434" r="39020" t="0"/>
          <a:stretch/>
        </p:blipFill>
        <p:spPr>
          <a:xfrm>
            <a:off x="720000" y="3456824"/>
            <a:ext cx="1033272" cy="1069848"/>
          </a:xfrm>
          <a:prstGeom prst="rect">
            <a:avLst/>
          </a:prstGeom>
          <a:noFill/>
          <a:ln cap="flat" cmpd="sng" w="9525">
            <a:solidFill>
              <a:schemeClr val="accent1"/>
            </a:solidFill>
            <a:prstDash val="solid"/>
            <a:round/>
            <a:headEnd len="sm" w="sm" type="none"/>
            <a:tailEnd len="sm" w="sm" type="none"/>
          </a:ln>
        </p:spPr>
      </p:pic>
      <p:sp>
        <p:nvSpPr>
          <p:cNvPr id="255" name="Google Shape;255;p32"/>
          <p:cNvSpPr/>
          <p:nvPr/>
        </p:nvSpPr>
        <p:spPr>
          <a:xfrm>
            <a:off x="912764" y="1392516"/>
            <a:ext cx="200868" cy="200868"/>
          </a:xfrm>
          <a:custGeom>
            <a:rect b="b" l="l" r="r" t="t"/>
            <a:pathLst>
              <a:path extrusionOk="0" h="2510851" w="2510850">
                <a:moveTo>
                  <a:pt x="1255426" y="0"/>
                </a:moveTo>
                <a:cubicBezTo>
                  <a:pt x="1255426" y="693344"/>
                  <a:pt x="693344" y="1255426"/>
                  <a:pt x="0" y="1255426"/>
                </a:cubicBezTo>
                <a:cubicBezTo>
                  <a:pt x="693344" y="1255426"/>
                  <a:pt x="1255426" y="1817507"/>
                  <a:pt x="1255426" y="2510851"/>
                </a:cubicBezTo>
                <a:cubicBezTo>
                  <a:pt x="1255426" y="1817507"/>
                  <a:pt x="1817507" y="1255426"/>
                  <a:pt x="2510851" y="1255426"/>
                </a:cubicBezTo>
                <a:cubicBezTo>
                  <a:pt x="1817507" y="1255426"/>
                  <a:pt x="1255426" y="693344"/>
                  <a:pt x="125542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6" name="Google Shape;256;p32"/>
          <p:cNvSpPr/>
          <p:nvPr/>
        </p:nvSpPr>
        <p:spPr>
          <a:xfrm>
            <a:off x="3478439" y="1392516"/>
            <a:ext cx="200868" cy="200868"/>
          </a:xfrm>
          <a:custGeom>
            <a:rect b="b" l="l" r="r" t="t"/>
            <a:pathLst>
              <a:path extrusionOk="0" h="2510851" w="2510850">
                <a:moveTo>
                  <a:pt x="1255426" y="0"/>
                </a:moveTo>
                <a:cubicBezTo>
                  <a:pt x="1255426" y="693344"/>
                  <a:pt x="693344" y="1255426"/>
                  <a:pt x="0" y="1255426"/>
                </a:cubicBezTo>
                <a:cubicBezTo>
                  <a:pt x="693344" y="1255426"/>
                  <a:pt x="1255426" y="1817507"/>
                  <a:pt x="1255426" y="2510851"/>
                </a:cubicBezTo>
                <a:cubicBezTo>
                  <a:pt x="1255426" y="1817507"/>
                  <a:pt x="1817507" y="1255426"/>
                  <a:pt x="2510851" y="1255426"/>
                </a:cubicBezTo>
                <a:cubicBezTo>
                  <a:pt x="1817507" y="1255426"/>
                  <a:pt x="1255426" y="693344"/>
                  <a:pt x="125542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7" name="Google Shape;257;p32"/>
          <p:cNvSpPr/>
          <p:nvPr/>
        </p:nvSpPr>
        <p:spPr>
          <a:xfrm>
            <a:off x="6044114" y="1392516"/>
            <a:ext cx="200868" cy="200868"/>
          </a:xfrm>
          <a:custGeom>
            <a:rect b="b" l="l" r="r" t="t"/>
            <a:pathLst>
              <a:path extrusionOk="0" h="2510851" w="2510850">
                <a:moveTo>
                  <a:pt x="1255426" y="0"/>
                </a:moveTo>
                <a:cubicBezTo>
                  <a:pt x="1255426" y="693344"/>
                  <a:pt x="693344" y="1255426"/>
                  <a:pt x="0" y="1255426"/>
                </a:cubicBezTo>
                <a:cubicBezTo>
                  <a:pt x="693344" y="1255426"/>
                  <a:pt x="1255426" y="1817507"/>
                  <a:pt x="1255426" y="2510851"/>
                </a:cubicBezTo>
                <a:cubicBezTo>
                  <a:pt x="1255426" y="1817507"/>
                  <a:pt x="1817507" y="1255426"/>
                  <a:pt x="2510851" y="1255426"/>
                </a:cubicBezTo>
                <a:cubicBezTo>
                  <a:pt x="1817507" y="1255426"/>
                  <a:pt x="1255426" y="693344"/>
                  <a:pt x="125542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1" name="Shape 261"/>
        <p:cNvGrpSpPr/>
        <p:nvPr/>
      </p:nvGrpSpPr>
      <p:grpSpPr>
        <a:xfrm>
          <a:off x="0" y="0"/>
          <a:ext cx="0" cy="0"/>
          <a:chOff x="0" y="0"/>
          <a:chExt cx="0" cy="0"/>
        </a:xfrm>
      </p:grpSpPr>
      <p:pic>
        <p:nvPicPr>
          <p:cNvPr id="262" name="Google Shape;262;p33"/>
          <p:cNvPicPr preferRelativeResize="0"/>
          <p:nvPr>
            <p:ph idx="3" type="pic"/>
          </p:nvPr>
        </p:nvPicPr>
        <p:blipFill rotWithShape="1">
          <a:blip r:embed="rId3">
            <a:alphaModFix/>
          </a:blip>
          <a:srcRect b="31252" l="0" r="0" t="23811"/>
          <a:stretch/>
        </p:blipFill>
        <p:spPr>
          <a:xfrm>
            <a:off x="731050" y="535000"/>
            <a:ext cx="7681901" cy="2301325"/>
          </a:xfrm>
          <a:prstGeom prst="rect">
            <a:avLst/>
          </a:prstGeom>
          <a:ln cap="flat" cmpd="sng" w="9525">
            <a:solidFill>
              <a:schemeClr val="accent1"/>
            </a:solidFill>
            <a:prstDash val="solid"/>
            <a:round/>
            <a:headEnd len="sm" w="sm" type="none"/>
            <a:tailEnd len="sm" w="sm" type="none"/>
          </a:ln>
        </p:spPr>
      </p:pic>
      <p:sp>
        <p:nvSpPr>
          <p:cNvPr id="263" name="Google Shape;263;p33"/>
          <p:cNvSpPr txBox="1"/>
          <p:nvPr>
            <p:ph type="title"/>
          </p:nvPr>
        </p:nvSpPr>
        <p:spPr>
          <a:xfrm>
            <a:off x="1439350" y="3151275"/>
            <a:ext cx="3329700" cy="1416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About the speakers</a:t>
            </a:r>
            <a:endParaRPr/>
          </a:p>
        </p:txBody>
      </p:sp>
      <p:sp>
        <p:nvSpPr>
          <p:cNvPr id="264" name="Google Shape;264;p33"/>
          <p:cNvSpPr txBox="1"/>
          <p:nvPr>
            <p:ph idx="2" type="title"/>
          </p:nvPr>
        </p:nvSpPr>
        <p:spPr>
          <a:xfrm>
            <a:off x="731050" y="3151275"/>
            <a:ext cx="708300" cy="800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265" name="Google Shape;265;p33"/>
          <p:cNvSpPr txBox="1"/>
          <p:nvPr>
            <p:ph idx="1" type="subTitle"/>
          </p:nvPr>
        </p:nvSpPr>
        <p:spPr>
          <a:xfrm>
            <a:off x="6258650" y="3643875"/>
            <a:ext cx="21543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grpSp>
        <p:nvGrpSpPr>
          <p:cNvPr id="266" name="Google Shape;266;p33"/>
          <p:cNvGrpSpPr/>
          <p:nvPr/>
        </p:nvGrpSpPr>
        <p:grpSpPr>
          <a:xfrm>
            <a:off x="6326989" y="3354916"/>
            <a:ext cx="476043" cy="200868"/>
            <a:chOff x="971839" y="1465916"/>
            <a:chExt cx="476043" cy="200868"/>
          </a:xfrm>
        </p:grpSpPr>
        <p:sp>
          <p:nvSpPr>
            <p:cNvPr id="267" name="Google Shape;267;p33"/>
            <p:cNvSpPr/>
            <p:nvPr/>
          </p:nvSpPr>
          <p:spPr>
            <a:xfrm>
              <a:off x="971839" y="1465916"/>
              <a:ext cx="200868" cy="200868"/>
            </a:xfrm>
            <a:custGeom>
              <a:rect b="b" l="l" r="r" t="t"/>
              <a:pathLst>
                <a:path extrusionOk="0" h="2510851" w="2510850">
                  <a:moveTo>
                    <a:pt x="1255426" y="0"/>
                  </a:moveTo>
                  <a:cubicBezTo>
                    <a:pt x="1255426" y="693344"/>
                    <a:pt x="693344" y="1255426"/>
                    <a:pt x="0" y="1255426"/>
                  </a:cubicBezTo>
                  <a:cubicBezTo>
                    <a:pt x="693344" y="1255426"/>
                    <a:pt x="1255426" y="1817507"/>
                    <a:pt x="1255426" y="2510851"/>
                  </a:cubicBezTo>
                  <a:cubicBezTo>
                    <a:pt x="1255426" y="1817507"/>
                    <a:pt x="1817507" y="1255426"/>
                    <a:pt x="2510851" y="1255426"/>
                  </a:cubicBezTo>
                  <a:cubicBezTo>
                    <a:pt x="1817507" y="1255426"/>
                    <a:pt x="1255426" y="693344"/>
                    <a:pt x="125542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8" name="Google Shape;268;p33"/>
            <p:cNvSpPr/>
            <p:nvPr/>
          </p:nvSpPr>
          <p:spPr>
            <a:xfrm>
              <a:off x="1247014" y="1465916"/>
              <a:ext cx="200868" cy="200868"/>
            </a:xfrm>
            <a:custGeom>
              <a:rect b="b" l="l" r="r" t="t"/>
              <a:pathLst>
                <a:path extrusionOk="0" h="2510851" w="2510850">
                  <a:moveTo>
                    <a:pt x="1255426" y="0"/>
                  </a:moveTo>
                  <a:cubicBezTo>
                    <a:pt x="1255426" y="693344"/>
                    <a:pt x="693344" y="1255426"/>
                    <a:pt x="0" y="1255426"/>
                  </a:cubicBezTo>
                  <a:cubicBezTo>
                    <a:pt x="693344" y="1255426"/>
                    <a:pt x="1255426" y="1817507"/>
                    <a:pt x="1255426" y="2510851"/>
                  </a:cubicBezTo>
                  <a:cubicBezTo>
                    <a:pt x="1255426" y="1817507"/>
                    <a:pt x="1817507" y="1255426"/>
                    <a:pt x="2510851" y="1255426"/>
                  </a:cubicBezTo>
                  <a:cubicBezTo>
                    <a:pt x="1817507" y="1255426"/>
                    <a:pt x="1255426" y="693344"/>
                    <a:pt x="125542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cxnSp>
        <p:nvCxnSpPr>
          <p:cNvPr id="269" name="Google Shape;269;p33"/>
          <p:cNvCxnSpPr/>
          <p:nvPr/>
        </p:nvCxnSpPr>
        <p:spPr>
          <a:xfrm>
            <a:off x="4741325" y="3354925"/>
            <a:ext cx="0" cy="12594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3" name="Shape 273"/>
        <p:cNvGrpSpPr/>
        <p:nvPr/>
      </p:nvGrpSpPr>
      <p:grpSpPr>
        <a:xfrm>
          <a:off x="0" y="0"/>
          <a:ext cx="0" cy="0"/>
          <a:chOff x="0" y="0"/>
          <a:chExt cx="0" cy="0"/>
        </a:xfrm>
      </p:grpSpPr>
      <p:sp>
        <p:nvSpPr>
          <p:cNvPr id="274" name="Google Shape;274;p34"/>
          <p:cNvSpPr/>
          <p:nvPr/>
        </p:nvSpPr>
        <p:spPr>
          <a:xfrm>
            <a:off x="3826875" y="1392475"/>
            <a:ext cx="4597200" cy="32124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75" name="Google Shape;275;p34"/>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Speaker 01</a:t>
            </a:r>
            <a:endParaRPr/>
          </a:p>
        </p:txBody>
      </p:sp>
      <p:sp>
        <p:nvSpPr>
          <p:cNvPr id="276" name="Google Shape;276;p34"/>
          <p:cNvSpPr txBox="1"/>
          <p:nvPr>
            <p:ph idx="4294967295" type="body"/>
          </p:nvPr>
        </p:nvSpPr>
        <p:spPr>
          <a:xfrm>
            <a:off x="4373775" y="2167425"/>
            <a:ext cx="3503400" cy="21651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Jupiter is a gas giant and the biggest planet in the Solar System. It's the fourth-brightest object in the night sky.</a:t>
            </a:r>
            <a:endParaRPr/>
          </a:p>
          <a:p>
            <a:pPr indent="-317500" lvl="0" marL="457200" rtl="0" algn="l">
              <a:lnSpc>
                <a:spcPct val="100000"/>
              </a:lnSpc>
              <a:spcBef>
                <a:spcPts val="1000"/>
              </a:spcBef>
              <a:spcAft>
                <a:spcPts val="0"/>
              </a:spcAft>
              <a:buSzPts val="1400"/>
              <a:buChar char="●"/>
            </a:pPr>
            <a:r>
              <a:rPr lang="en"/>
              <a:t>Saturn is a gas giant and has several rings. </a:t>
            </a:r>
            <a:endParaRPr/>
          </a:p>
          <a:p>
            <a:pPr indent="-317500" lvl="0" marL="457200" rtl="0" algn="l">
              <a:lnSpc>
                <a:spcPct val="100000"/>
              </a:lnSpc>
              <a:spcBef>
                <a:spcPts val="1000"/>
              </a:spcBef>
              <a:spcAft>
                <a:spcPts val="0"/>
              </a:spcAft>
              <a:buSzPts val="1400"/>
              <a:buChar char="●"/>
            </a:pPr>
            <a:r>
              <a:rPr lang="en"/>
              <a:t>You can replace the image. Just right-click on it and select“Replace image”</a:t>
            </a:r>
            <a:endParaRPr/>
          </a:p>
        </p:txBody>
      </p:sp>
      <p:sp>
        <p:nvSpPr>
          <p:cNvPr id="277" name="Google Shape;277;p34"/>
          <p:cNvSpPr txBox="1"/>
          <p:nvPr>
            <p:ph idx="4294967295" type="subTitle"/>
          </p:nvPr>
        </p:nvSpPr>
        <p:spPr>
          <a:xfrm>
            <a:off x="4373775" y="1660350"/>
            <a:ext cx="1465800" cy="400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i="1" lang="en" sz="2000">
                <a:latin typeface="Baskervville"/>
                <a:ea typeface="Baskervville"/>
                <a:cs typeface="Baskervville"/>
                <a:sym typeface="Baskervville"/>
              </a:rPr>
              <a:t>Jenna Doe</a:t>
            </a:r>
            <a:endParaRPr i="1" sz="2000">
              <a:solidFill>
                <a:schemeClr val="dk1"/>
              </a:solidFill>
              <a:latin typeface="Baskervville"/>
              <a:ea typeface="Baskervville"/>
              <a:cs typeface="Baskervville"/>
              <a:sym typeface="Baskervville"/>
            </a:endParaRPr>
          </a:p>
        </p:txBody>
      </p:sp>
      <p:sp>
        <p:nvSpPr>
          <p:cNvPr id="278" name="Google Shape;278;p34"/>
          <p:cNvSpPr txBox="1"/>
          <p:nvPr>
            <p:ph idx="4294967295" type="subTitle"/>
          </p:nvPr>
        </p:nvSpPr>
        <p:spPr>
          <a:xfrm>
            <a:off x="6374425" y="1660344"/>
            <a:ext cx="1745400" cy="400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CEO &amp; founder</a:t>
            </a:r>
            <a:endParaRPr/>
          </a:p>
        </p:txBody>
      </p:sp>
      <p:pic>
        <p:nvPicPr>
          <p:cNvPr id="279" name="Google Shape;279;p34"/>
          <p:cNvPicPr preferRelativeResize="0"/>
          <p:nvPr/>
        </p:nvPicPr>
        <p:blipFill rotWithShape="1">
          <a:blip r:embed="rId3">
            <a:alphaModFix/>
          </a:blip>
          <a:srcRect b="4937" l="21587" r="18678" t="2607"/>
          <a:stretch/>
        </p:blipFill>
        <p:spPr>
          <a:xfrm>
            <a:off x="715100" y="1392475"/>
            <a:ext cx="3111778" cy="3212425"/>
          </a:xfrm>
          <a:prstGeom prst="rect">
            <a:avLst/>
          </a:prstGeom>
          <a:noFill/>
          <a:ln cap="flat" cmpd="sng" w="9525">
            <a:solidFill>
              <a:schemeClr val="accent1"/>
            </a:solidFill>
            <a:prstDash val="solid"/>
            <a:round/>
            <a:headEnd len="sm" w="sm" type="none"/>
            <a:tailEnd len="sm" w="sm" type="none"/>
          </a:ln>
        </p:spPr>
      </p:pic>
      <p:cxnSp>
        <p:nvCxnSpPr>
          <p:cNvPr id="280" name="Google Shape;280;p34"/>
          <p:cNvCxnSpPr/>
          <p:nvPr/>
        </p:nvCxnSpPr>
        <p:spPr>
          <a:xfrm>
            <a:off x="6040475" y="1685844"/>
            <a:ext cx="0" cy="3492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 name="Shape 284"/>
        <p:cNvGrpSpPr/>
        <p:nvPr/>
      </p:nvGrpSpPr>
      <p:grpSpPr>
        <a:xfrm>
          <a:off x="0" y="0"/>
          <a:ext cx="0" cy="0"/>
          <a:chOff x="0" y="0"/>
          <a:chExt cx="0" cy="0"/>
        </a:xfrm>
      </p:grpSpPr>
      <p:sp>
        <p:nvSpPr>
          <p:cNvPr id="285" name="Google Shape;285;p35"/>
          <p:cNvSpPr txBox="1"/>
          <p:nvPr>
            <p:ph type="title"/>
          </p:nvPr>
        </p:nvSpPr>
        <p:spPr>
          <a:xfrm>
            <a:off x="2317108" y="3333825"/>
            <a:ext cx="4509900" cy="554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—Someone Famous</a:t>
            </a:r>
            <a:endParaRPr/>
          </a:p>
        </p:txBody>
      </p:sp>
      <p:sp>
        <p:nvSpPr>
          <p:cNvPr id="286" name="Google Shape;286;p35"/>
          <p:cNvSpPr txBox="1"/>
          <p:nvPr>
            <p:ph idx="1" type="subTitle"/>
          </p:nvPr>
        </p:nvSpPr>
        <p:spPr>
          <a:xfrm>
            <a:off x="2317075" y="1456425"/>
            <a:ext cx="4509900" cy="1662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cxnSp>
        <p:nvCxnSpPr>
          <p:cNvPr id="287" name="Google Shape;287;p35"/>
          <p:cNvCxnSpPr/>
          <p:nvPr/>
        </p:nvCxnSpPr>
        <p:spPr>
          <a:xfrm rot="10800000">
            <a:off x="2637200" y="3226275"/>
            <a:ext cx="3869700" cy="0"/>
          </a:xfrm>
          <a:prstGeom prst="straightConnector1">
            <a:avLst/>
          </a:prstGeom>
          <a:noFill/>
          <a:ln cap="flat" cmpd="sng" w="9525">
            <a:solidFill>
              <a:schemeClr val="dk1"/>
            </a:solidFill>
            <a:prstDash val="solid"/>
            <a:round/>
            <a:headEnd len="med" w="med" type="none"/>
            <a:tailEnd len="med" w="med" type="none"/>
          </a:ln>
        </p:spPr>
      </p:cxnSp>
      <p:grpSp>
        <p:nvGrpSpPr>
          <p:cNvPr id="288" name="Google Shape;288;p35"/>
          <p:cNvGrpSpPr/>
          <p:nvPr/>
        </p:nvGrpSpPr>
        <p:grpSpPr>
          <a:xfrm>
            <a:off x="4333976" y="1255566"/>
            <a:ext cx="476043" cy="200868"/>
            <a:chOff x="971839" y="1465916"/>
            <a:chExt cx="476043" cy="200868"/>
          </a:xfrm>
        </p:grpSpPr>
        <p:sp>
          <p:nvSpPr>
            <p:cNvPr id="289" name="Google Shape;289;p35"/>
            <p:cNvSpPr/>
            <p:nvPr/>
          </p:nvSpPr>
          <p:spPr>
            <a:xfrm>
              <a:off x="971839" y="1465916"/>
              <a:ext cx="200868" cy="200868"/>
            </a:xfrm>
            <a:custGeom>
              <a:rect b="b" l="l" r="r" t="t"/>
              <a:pathLst>
                <a:path extrusionOk="0" h="2510851" w="2510850">
                  <a:moveTo>
                    <a:pt x="1255426" y="0"/>
                  </a:moveTo>
                  <a:cubicBezTo>
                    <a:pt x="1255426" y="693344"/>
                    <a:pt x="693344" y="1255426"/>
                    <a:pt x="0" y="1255426"/>
                  </a:cubicBezTo>
                  <a:cubicBezTo>
                    <a:pt x="693344" y="1255426"/>
                    <a:pt x="1255426" y="1817507"/>
                    <a:pt x="1255426" y="2510851"/>
                  </a:cubicBezTo>
                  <a:cubicBezTo>
                    <a:pt x="1255426" y="1817507"/>
                    <a:pt x="1817507" y="1255426"/>
                    <a:pt x="2510851" y="1255426"/>
                  </a:cubicBezTo>
                  <a:cubicBezTo>
                    <a:pt x="1817507" y="1255426"/>
                    <a:pt x="1255426" y="693344"/>
                    <a:pt x="125542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0" name="Google Shape;290;p35"/>
            <p:cNvSpPr/>
            <p:nvPr/>
          </p:nvSpPr>
          <p:spPr>
            <a:xfrm>
              <a:off x="1247014" y="1465916"/>
              <a:ext cx="200868" cy="200868"/>
            </a:xfrm>
            <a:custGeom>
              <a:rect b="b" l="l" r="r" t="t"/>
              <a:pathLst>
                <a:path extrusionOk="0" h="2510851" w="2510850">
                  <a:moveTo>
                    <a:pt x="1255426" y="0"/>
                  </a:moveTo>
                  <a:cubicBezTo>
                    <a:pt x="1255426" y="693344"/>
                    <a:pt x="693344" y="1255426"/>
                    <a:pt x="0" y="1255426"/>
                  </a:cubicBezTo>
                  <a:cubicBezTo>
                    <a:pt x="693344" y="1255426"/>
                    <a:pt x="1255426" y="1817507"/>
                    <a:pt x="1255426" y="2510851"/>
                  </a:cubicBezTo>
                  <a:cubicBezTo>
                    <a:pt x="1255426" y="1817507"/>
                    <a:pt x="1817507" y="1255426"/>
                    <a:pt x="2510851" y="1255426"/>
                  </a:cubicBezTo>
                  <a:cubicBezTo>
                    <a:pt x="1817507" y="1255426"/>
                    <a:pt x="1255426" y="693344"/>
                    <a:pt x="125542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 name="Shape 294"/>
        <p:cNvGrpSpPr/>
        <p:nvPr/>
      </p:nvGrpSpPr>
      <p:grpSpPr>
        <a:xfrm>
          <a:off x="0" y="0"/>
          <a:ext cx="0" cy="0"/>
          <a:chOff x="0" y="0"/>
          <a:chExt cx="0" cy="0"/>
        </a:xfrm>
      </p:grpSpPr>
      <p:sp>
        <p:nvSpPr>
          <p:cNvPr id="295" name="Google Shape;295;p36"/>
          <p:cNvSpPr txBox="1"/>
          <p:nvPr>
            <p:ph type="title"/>
          </p:nvPr>
        </p:nvSpPr>
        <p:spPr>
          <a:xfrm>
            <a:off x="715100" y="996555"/>
            <a:ext cx="4046700" cy="646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history</a:t>
            </a:r>
            <a:endParaRPr/>
          </a:p>
        </p:txBody>
      </p:sp>
      <p:sp>
        <p:nvSpPr>
          <p:cNvPr id="296" name="Google Shape;296;p36"/>
          <p:cNvSpPr txBox="1"/>
          <p:nvPr>
            <p:ph idx="1" type="body"/>
          </p:nvPr>
        </p:nvSpPr>
        <p:spPr>
          <a:xfrm>
            <a:off x="715100" y="1643055"/>
            <a:ext cx="4046700" cy="281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Jupiter is a gas giant and the biggest planet in the Solar System. It’s the fourth-brightest object in the night sky. It was named after the Roman god of the skies and lightning</a:t>
            </a:r>
            <a:endParaRPr>
              <a:solidFill>
                <a:schemeClr val="dk1"/>
              </a:solidFill>
            </a:endParaRPr>
          </a:p>
          <a:p>
            <a:pPr indent="0" lvl="0" marL="0" rtl="0" algn="l">
              <a:spcBef>
                <a:spcPts val="1000"/>
              </a:spcBef>
              <a:spcAft>
                <a:spcPts val="0"/>
              </a:spcAft>
              <a:buNone/>
            </a:pPr>
            <a:r>
              <a:rPr lang="en">
                <a:solidFill>
                  <a:schemeClr val="dk1"/>
                </a:solidFill>
              </a:rPr>
              <a:t>Saturn is a gas giant and has several rings. It’s composed mostly of hydrogen and helium. This planet was named after the Roman god of wealth and agriculture</a:t>
            </a:r>
            <a:endParaRPr>
              <a:solidFill>
                <a:schemeClr val="dk1"/>
              </a:solidFill>
            </a:endParaRPr>
          </a:p>
          <a:p>
            <a:pPr indent="0" lvl="0" marL="0" rtl="0" algn="l">
              <a:spcBef>
                <a:spcPts val="1000"/>
              </a:spcBef>
              <a:spcAft>
                <a:spcPts val="1000"/>
              </a:spcAft>
              <a:buNone/>
            </a:pPr>
            <a:r>
              <a:rPr lang="en">
                <a:solidFill>
                  <a:schemeClr val="dk1"/>
                </a:solidFill>
              </a:rPr>
              <a:t>Earth is the third planet from the Sun and the only one that harbors life in the Solar System. We all live on this planet</a:t>
            </a:r>
            <a:endParaRPr>
              <a:solidFill>
                <a:schemeClr val="dk1"/>
              </a:solidFill>
            </a:endParaRPr>
          </a:p>
        </p:txBody>
      </p:sp>
      <p:grpSp>
        <p:nvGrpSpPr>
          <p:cNvPr id="297" name="Google Shape;297;p36"/>
          <p:cNvGrpSpPr/>
          <p:nvPr/>
        </p:nvGrpSpPr>
        <p:grpSpPr>
          <a:xfrm>
            <a:off x="863714" y="688845"/>
            <a:ext cx="476043" cy="200868"/>
            <a:chOff x="971839" y="1465916"/>
            <a:chExt cx="476043" cy="200868"/>
          </a:xfrm>
        </p:grpSpPr>
        <p:sp>
          <p:nvSpPr>
            <p:cNvPr id="298" name="Google Shape;298;p36"/>
            <p:cNvSpPr/>
            <p:nvPr/>
          </p:nvSpPr>
          <p:spPr>
            <a:xfrm>
              <a:off x="971839" y="1465916"/>
              <a:ext cx="200868" cy="200868"/>
            </a:xfrm>
            <a:custGeom>
              <a:rect b="b" l="l" r="r" t="t"/>
              <a:pathLst>
                <a:path extrusionOk="0" h="2510851" w="2510850">
                  <a:moveTo>
                    <a:pt x="1255426" y="0"/>
                  </a:moveTo>
                  <a:cubicBezTo>
                    <a:pt x="1255426" y="693344"/>
                    <a:pt x="693344" y="1255426"/>
                    <a:pt x="0" y="1255426"/>
                  </a:cubicBezTo>
                  <a:cubicBezTo>
                    <a:pt x="693344" y="1255426"/>
                    <a:pt x="1255426" y="1817507"/>
                    <a:pt x="1255426" y="2510851"/>
                  </a:cubicBezTo>
                  <a:cubicBezTo>
                    <a:pt x="1255426" y="1817507"/>
                    <a:pt x="1817507" y="1255426"/>
                    <a:pt x="2510851" y="1255426"/>
                  </a:cubicBezTo>
                  <a:cubicBezTo>
                    <a:pt x="1817507" y="1255426"/>
                    <a:pt x="1255426" y="693344"/>
                    <a:pt x="125542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9" name="Google Shape;299;p36"/>
            <p:cNvSpPr/>
            <p:nvPr/>
          </p:nvSpPr>
          <p:spPr>
            <a:xfrm>
              <a:off x="1247014" y="1465916"/>
              <a:ext cx="200868" cy="200868"/>
            </a:xfrm>
            <a:custGeom>
              <a:rect b="b" l="l" r="r" t="t"/>
              <a:pathLst>
                <a:path extrusionOk="0" h="2510851" w="2510850">
                  <a:moveTo>
                    <a:pt x="1255426" y="0"/>
                  </a:moveTo>
                  <a:cubicBezTo>
                    <a:pt x="1255426" y="693344"/>
                    <a:pt x="693344" y="1255426"/>
                    <a:pt x="0" y="1255426"/>
                  </a:cubicBezTo>
                  <a:cubicBezTo>
                    <a:pt x="693344" y="1255426"/>
                    <a:pt x="1255426" y="1817507"/>
                    <a:pt x="1255426" y="2510851"/>
                  </a:cubicBezTo>
                  <a:cubicBezTo>
                    <a:pt x="1255426" y="1817507"/>
                    <a:pt x="1817507" y="1255426"/>
                    <a:pt x="2510851" y="1255426"/>
                  </a:cubicBezTo>
                  <a:cubicBezTo>
                    <a:pt x="1817507" y="1255426"/>
                    <a:pt x="1255426" y="693344"/>
                    <a:pt x="125542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pic>
        <p:nvPicPr>
          <p:cNvPr id="300" name="Google Shape;300;p36"/>
          <p:cNvPicPr preferRelativeResize="0"/>
          <p:nvPr>
            <p:ph idx="2" type="pic"/>
          </p:nvPr>
        </p:nvPicPr>
        <p:blipFill rotWithShape="1">
          <a:blip r:embed="rId3">
            <a:alphaModFix/>
          </a:blip>
          <a:srcRect b="3763" l="0" r="0" t="3763"/>
          <a:stretch/>
        </p:blipFill>
        <p:spPr>
          <a:xfrm>
            <a:off x="5492200" y="535000"/>
            <a:ext cx="2936700" cy="4073400"/>
          </a:xfrm>
          <a:prstGeom prst="rect">
            <a:avLst/>
          </a:prstGeom>
        </p:spPr>
      </p:pic>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 name="Shape 304"/>
        <p:cNvGrpSpPr/>
        <p:nvPr/>
      </p:nvGrpSpPr>
      <p:grpSpPr>
        <a:xfrm>
          <a:off x="0" y="0"/>
          <a:ext cx="0" cy="0"/>
          <a:chOff x="0" y="0"/>
          <a:chExt cx="0" cy="0"/>
        </a:xfrm>
      </p:grpSpPr>
      <p:sp>
        <p:nvSpPr>
          <p:cNvPr id="305" name="Google Shape;305;p37"/>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t>
            </a:r>
            <a:r>
              <a:rPr lang="en"/>
              <a:t>imeline</a:t>
            </a:r>
            <a:endParaRPr/>
          </a:p>
        </p:txBody>
      </p:sp>
      <p:sp>
        <p:nvSpPr>
          <p:cNvPr id="306" name="Google Shape;306;p37"/>
          <p:cNvSpPr txBox="1"/>
          <p:nvPr>
            <p:ph idx="4294967295" type="subTitle"/>
          </p:nvPr>
        </p:nvSpPr>
        <p:spPr>
          <a:xfrm>
            <a:off x="2292739" y="1381100"/>
            <a:ext cx="1873800" cy="4617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i="1" lang="en" sz="1800">
                <a:latin typeface="Baskervville"/>
                <a:ea typeface="Baskervville"/>
                <a:cs typeface="Baskervville"/>
                <a:sym typeface="Baskervville"/>
              </a:rPr>
              <a:t>Venus</a:t>
            </a:r>
            <a:endParaRPr i="1" sz="1800">
              <a:latin typeface="Baskervville"/>
              <a:ea typeface="Baskervville"/>
              <a:cs typeface="Baskervville"/>
              <a:sym typeface="Baskervville"/>
            </a:endParaRPr>
          </a:p>
        </p:txBody>
      </p:sp>
      <p:sp>
        <p:nvSpPr>
          <p:cNvPr id="307" name="Google Shape;307;p37"/>
          <p:cNvSpPr txBox="1"/>
          <p:nvPr>
            <p:ph idx="4294967295" type="subTitle"/>
          </p:nvPr>
        </p:nvSpPr>
        <p:spPr>
          <a:xfrm>
            <a:off x="4298300" y="1304150"/>
            <a:ext cx="3595500" cy="61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a:t>
            </a:r>
            <a:r>
              <a:rPr lang="en"/>
              <a:t> the second-brightest natural object in the night sky after the Moon</a:t>
            </a:r>
            <a:endParaRPr/>
          </a:p>
        </p:txBody>
      </p:sp>
      <p:sp>
        <p:nvSpPr>
          <p:cNvPr id="308" name="Google Shape;308;p37"/>
          <p:cNvSpPr txBox="1"/>
          <p:nvPr>
            <p:ph idx="4294967295" type="subTitle"/>
          </p:nvPr>
        </p:nvSpPr>
        <p:spPr>
          <a:xfrm>
            <a:off x="2292739" y="2260792"/>
            <a:ext cx="1873800" cy="4617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i="1" lang="en" sz="1800">
                <a:latin typeface="Baskervville"/>
                <a:ea typeface="Baskervville"/>
                <a:cs typeface="Baskervville"/>
                <a:sym typeface="Baskervville"/>
              </a:rPr>
              <a:t>Saturn</a:t>
            </a:r>
            <a:endParaRPr i="1" sz="1800">
              <a:latin typeface="Baskervville"/>
              <a:ea typeface="Baskervville"/>
              <a:cs typeface="Baskervville"/>
              <a:sym typeface="Baskervville"/>
            </a:endParaRPr>
          </a:p>
        </p:txBody>
      </p:sp>
      <p:sp>
        <p:nvSpPr>
          <p:cNvPr id="309" name="Google Shape;309;p37"/>
          <p:cNvSpPr txBox="1"/>
          <p:nvPr>
            <p:ph idx="4294967295" type="subTitle"/>
          </p:nvPr>
        </p:nvSpPr>
        <p:spPr>
          <a:xfrm>
            <a:off x="4298300" y="2183842"/>
            <a:ext cx="3595500" cy="61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a:t>
            </a:r>
            <a:r>
              <a:rPr lang="en"/>
              <a:t> was named after the Roman god of wealth and agriculture</a:t>
            </a:r>
            <a:endParaRPr/>
          </a:p>
        </p:txBody>
      </p:sp>
      <p:sp>
        <p:nvSpPr>
          <p:cNvPr id="310" name="Google Shape;310;p37"/>
          <p:cNvSpPr txBox="1"/>
          <p:nvPr>
            <p:ph idx="4294967295" type="subTitle"/>
          </p:nvPr>
        </p:nvSpPr>
        <p:spPr>
          <a:xfrm>
            <a:off x="2292739" y="3140483"/>
            <a:ext cx="1873800" cy="4617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i="1" lang="en" sz="1800">
                <a:latin typeface="Baskervville"/>
                <a:ea typeface="Baskervville"/>
                <a:cs typeface="Baskervville"/>
                <a:sym typeface="Baskervville"/>
              </a:rPr>
              <a:t>Jupiter</a:t>
            </a:r>
            <a:endParaRPr i="1" sz="1800">
              <a:latin typeface="Baskervville"/>
              <a:ea typeface="Baskervville"/>
              <a:cs typeface="Baskervville"/>
              <a:sym typeface="Baskervville"/>
            </a:endParaRPr>
          </a:p>
        </p:txBody>
      </p:sp>
      <p:sp>
        <p:nvSpPr>
          <p:cNvPr id="311" name="Google Shape;311;p37"/>
          <p:cNvSpPr txBox="1"/>
          <p:nvPr>
            <p:ph idx="4294967295" type="subTitle"/>
          </p:nvPr>
        </p:nvSpPr>
        <p:spPr>
          <a:xfrm>
            <a:off x="4298300" y="3063533"/>
            <a:ext cx="3595500" cy="61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a:t>
            </a:r>
            <a:endParaRPr/>
          </a:p>
        </p:txBody>
      </p:sp>
      <p:sp>
        <p:nvSpPr>
          <p:cNvPr id="312" name="Google Shape;312;p37"/>
          <p:cNvSpPr txBox="1"/>
          <p:nvPr>
            <p:ph idx="4294967295" type="subTitle"/>
          </p:nvPr>
        </p:nvSpPr>
        <p:spPr>
          <a:xfrm>
            <a:off x="2292739" y="4020175"/>
            <a:ext cx="1873800" cy="4617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i="1" lang="en" sz="1800">
                <a:latin typeface="Baskervville"/>
                <a:ea typeface="Baskervville"/>
                <a:cs typeface="Baskervville"/>
                <a:sym typeface="Baskervville"/>
              </a:rPr>
              <a:t>Mercury</a:t>
            </a:r>
            <a:endParaRPr i="1" sz="1800">
              <a:latin typeface="Baskervville"/>
              <a:ea typeface="Baskervville"/>
              <a:cs typeface="Baskervville"/>
              <a:sym typeface="Baskervville"/>
            </a:endParaRPr>
          </a:p>
        </p:txBody>
      </p:sp>
      <p:sp>
        <p:nvSpPr>
          <p:cNvPr id="313" name="Google Shape;313;p37"/>
          <p:cNvSpPr txBox="1"/>
          <p:nvPr>
            <p:ph idx="4294967295" type="subTitle"/>
          </p:nvPr>
        </p:nvSpPr>
        <p:spPr>
          <a:xfrm>
            <a:off x="4298300" y="3943225"/>
            <a:ext cx="3595500" cy="61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a:t>
            </a:r>
            <a:r>
              <a:rPr lang="en"/>
              <a:t> the closest planet to the Sun and the smallest one in the Solar System</a:t>
            </a:r>
            <a:endParaRPr/>
          </a:p>
        </p:txBody>
      </p:sp>
      <p:sp>
        <p:nvSpPr>
          <p:cNvPr id="314" name="Google Shape;314;p37"/>
          <p:cNvSpPr/>
          <p:nvPr/>
        </p:nvSpPr>
        <p:spPr>
          <a:xfrm>
            <a:off x="1433801" y="1296950"/>
            <a:ext cx="630000" cy="6300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7"/>
          <p:cNvSpPr/>
          <p:nvPr/>
        </p:nvSpPr>
        <p:spPr>
          <a:xfrm>
            <a:off x="1433851" y="2176642"/>
            <a:ext cx="630000" cy="6300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7"/>
          <p:cNvSpPr/>
          <p:nvPr/>
        </p:nvSpPr>
        <p:spPr>
          <a:xfrm>
            <a:off x="1433851" y="3056333"/>
            <a:ext cx="630000" cy="6300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7"/>
          <p:cNvSpPr/>
          <p:nvPr/>
        </p:nvSpPr>
        <p:spPr>
          <a:xfrm>
            <a:off x="1433851" y="3936025"/>
            <a:ext cx="630000" cy="6300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18" name="Google Shape;318;p37"/>
          <p:cNvCxnSpPr>
            <a:stCxn id="314" idx="2"/>
            <a:endCxn id="315" idx="0"/>
          </p:cNvCxnSpPr>
          <p:nvPr/>
        </p:nvCxnSpPr>
        <p:spPr>
          <a:xfrm>
            <a:off x="1748801" y="1926950"/>
            <a:ext cx="0" cy="249600"/>
          </a:xfrm>
          <a:prstGeom prst="straightConnector1">
            <a:avLst/>
          </a:prstGeom>
          <a:noFill/>
          <a:ln cap="flat" cmpd="sng" w="9525">
            <a:solidFill>
              <a:schemeClr val="accent1"/>
            </a:solidFill>
            <a:prstDash val="solid"/>
            <a:round/>
            <a:headEnd len="med" w="med" type="none"/>
            <a:tailEnd len="med" w="med" type="none"/>
          </a:ln>
        </p:spPr>
      </p:cxnSp>
      <p:cxnSp>
        <p:nvCxnSpPr>
          <p:cNvPr id="319" name="Google Shape;319;p37"/>
          <p:cNvCxnSpPr>
            <a:stCxn id="315" idx="2"/>
            <a:endCxn id="316" idx="0"/>
          </p:cNvCxnSpPr>
          <p:nvPr/>
        </p:nvCxnSpPr>
        <p:spPr>
          <a:xfrm>
            <a:off x="1748851" y="2806642"/>
            <a:ext cx="0" cy="249600"/>
          </a:xfrm>
          <a:prstGeom prst="straightConnector1">
            <a:avLst/>
          </a:prstGeom>
          <a:noFill/>
          <a:ln cap="flat" cmpd="sng" w="9525">
            <a:solidFill>
              <a:schemeClr val="accent1"/>
            </a:solidFill>
            <a:prstDash val="solid"/>
            <a:round/>
            <a:headEnd len="med" w="med" type="none"/>
            <a:tailEnd len="med" w="med" type="none"/>
          </a:ln>
        </p:spPr>
      </p:cxnSp>
      <p:cxnSp>
        <p:nvCxnSpPr>
          <p:cNvPr id="320" name="Google Shape;320;p37"/>
          <p:cNvCxnSpPr>
            <a:stCxn id="316" idx="2"/>
            <a:endCxn id="317" idx="0"/>
          </p:cNvCxnSpPr>
          <p:nvPr/>
        </p:nvCxnSpPr>
        <p:spPr>
          <a:xfrm>
            <a:off x="1748851" y="3686333"/>
            <a:ext cx="0" cy="249600"/>
          </a:xfrm>
          <a:prstGeom prst="straightConnector1">
            <a:avLst/>
          </a:prstGeom>
          <a:noFill/>
          <a:ln cap="flat" cmpd="sng" w="9525">
            <a:solidFill>
              <a:schemeClr val="accent1"/>
            </a:solidFill>
            <a:prstDash val="solid"/>
            <a:round/>
            <a:headEnd len="med" w="med" type="none"/>
            <a:tailEnd len="med" w="med" type="none"/>
          </a:ln>
        </p:spPr>
      </p:cxnSp>
      <p:grpSp>
        <p:nvGrpSpPr>
          <p:cNvPr id="321" name="Google Shape;321;p37"/>
          <p:cNvGrpSpPr/>
          <p:nvPr/>
        </p:nvGrpSpPr>
        <p:grpSpPr>
          <a:xfrm>
            <a:off x="1571665" y="4085676"/>
            <a:ext cx="354363" cy="353631"/>
            <a:chOff x="7990840" y="2435226"/>
            <a:chExt cx="354363" cy="353631"/>
          </a:xfrm>
        </p:grpSpPr>
        <p:sp>
          <p:nvSpPr>
            <p:cNvPr id="322" name="Google Shape;322;p37"/>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7"/>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7"/>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 name="Google Shape;325;p37"/>
          <p:cNvGrpSpPr/>
          <p:nvPr/>
        </p:nvGrpSpPr>
        <p:grpSpPr>
          <a:xfrm>
            <a:off x="1587763" y="3214251"/>
            <a:ext cx="322151" cy="322374"/>
            <a:chOff x="4206763" y="2450951"/>
            <a:chExt cx="322151" cy="322374"/>
          </a:xfrm>
        </p:grpSpPr>
        <p:sp>
          <p:nvSpPr>
            <p:cNvPr id="326" name="Google Shape;326;p37"/>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7"/>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 name="Google Shape;328;p37"/>
          <p:cNvGrpSpPr/>
          <p:nvPr/>
        </p:nvGrpSpPr>
        <p:grpSpPr>
          <a:xfrm>
            <a:off x="1538841" y="1459620"/>
            <a:ext cx="419933" cy="275170"/>
            <a:chOff x="3207778" y="2474632"/>
            <a:chExt cx="419933" cy="275170"/>
          </a:xfrm>
        </p:grpSpPr>
        <p:sp>
          <p:nvSpPr>
            <p:cNvPr id="329" name="Google Shape;329;p37"/>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7"/>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7"/>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7"/>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7"/>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7"/>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7"/>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7"/>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7"/>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7"/>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7"/>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7"/>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7"/>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7"/>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 name="Google Shape;343;p37"/>
          <p:cNvGrpSpPr/>
          <p:nvPr/>
        </p:nvGrpSpPr>
        <p:grpSpPr>
          <a:xfrm>
            <a:off x="1579962" y="2334513"/>
            <a:ext cx="337684" cy="314194"/>
            <a:chOff x="6099375" y="2456075"/>
            <a:chExt cx="337684" cy="314194"/>
          </a:xfrm>
        </p:grpSpPr>
        <p:sp>
          <p:nvSpPr>
            <p:cNvPr id="344" name="Google Shape;344;p37"/>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7"/>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9" name="Shape 349"/>
        <p:cNvGrpSpPr/>
        <p:nvPr/>
      </p:nvGrpSpPr>
      <p:grpSpPr>
        <a:xfrm>
          <a:off x="0" y="0"/>
          <a:ext cx="0" cy="0"/>
          <a:chOff x="0" y="0"/>
          <a:chExt cx="0" cy="0"/>
        </a:xfrm>
      </p:grpSpPr>
      <p:sp>
        <p:nvSpPr>
          <p:cNvPr id="350" name="Google Shape;350;p38"/>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team of experts</a:t>
            </a:r>
            <a:endParaRPr/>
          </a:p>
        </p:txBody>
      </p:sp>
      <p:sp>
        <p:nvSpPr>
          <p:cNvPr id="351" name="Google Shape;351;p38"/>
          <p:cNvSpPr txBox="1"/>
          <p:nvPr>
            <p:ph idx="4" type="subTitle"/>
          </p:nvPr>
        </p:nvSpPr>
        <p:spPr>
          <a:xfrm>
            <a:off x="1780661" y="3696511"/>
            <a:ext cx="2714700" cy="61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the second-largest planet in the Solar System</a:t>
            </a:r>
            <a:endParaRPr/>
          </a:p>
        </p:txBody>
      </p:sp>
      <p:sp>
        <p:nvSpPr>
          <p:cNvPr id="352" name="Google Shape;352;p38"/>
          <p:cNvSpPr txBox="1"/>
          <p:nvPr>
            <p:ph idx="1" type="subTitle"/>
          </p:nvPr>
        </p:nvSpPr>
        <p:spPr>
          <a:xfrm>
            <a:off x="1780685" y="1723299"/>
            <a:ext cx="2714700" cy="461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Timmy Jimmy</a:t>
            </a:r>
            <a:endParaRPr/>
          </a:p>
        </p:txBody>
      </p:sp>
      <p:sp>
        <p:nvSpPr>
          <p:cNvPr id="353" name="Google Shape;353;p38"/>
          <p:cNvSpPr txBox="1"/>
          <p:nvPr>
            <p:ph idx="2" type="subTitle"/>
          </p:nvPr>
        </p:nvSpPr>
        <p:spPr>
          <a:xfrm>
            <a:off x="1780673" y="2082321"/>
            <a:ext cx="2714700" cy="61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354" name="Google Shape;354;p38"/>
          <p:cNvSpPr txBox="1"/>
          <p:nvPr>
            <p:ph idx="3" type="subTitle"/>
          </p:nvPr>
        </p:nvSpPr>
        <p:spPr>
          <a:xfrm>
            <a:off x="5692048" y="2082321"/>
            <a:ext cx="2714700" cy="61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Earth is the third planet from the Sun and has life</a:t>
            </a:r>
            <a:endParaRPr/>
          </a:p>
        </p:txBody>
      </p:sp>
      <p:sp>
        <p:nvSpPr>
          <p:cNvPr id="355" name="Google Shape;355;p38"/>
          <p:cNvSpPr txBox="1"/>
          <p:nvPr>
            <p:ph idx="5" type="subTitle"/>
          </p:nvPr>
        </p:nvSpPr>
        <p:spPr>
          <a:xfrm>
            <a:off x="5692036" y="3696511"/>
            <a:ext cx="2714700" cy="61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fourth-largest planet in the Solar System</a:t>
            </a:r>
            <a:endParaRPr/>
          </a:p>
        </p:txBody>
      </p:sp>
      <p:sp>
        <p:nvSpPr>
          <p:cNvPr id="356" name="Google Shape;356;p38"/>
          <p:cNvSpPr txBox="1"/>
          <p:nvPr>
            <p:ph idx="6" type="subTitle"/>
          </p:nvPr>
        </p:nvSpPr>
        <p:spPr>
          <a:xfrm>
            <a:off x="1780685" y="3333178"/>
            <a:ext cx="2714700" cy="461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Tracey Bower</a:t>
            </a:r>
            <a:endParaRPr/>
          </a:p>
        </p:txBody>
      </p:sp>
      <p:sp>
        <p:nvSpPr>
          <p:cNvPr id="357" name="Google Shape;357;p38"/>
          <p:cNvSpPr txBox="1"/>
          <p:nvPr>
            <p:ph idx="7" type="subTitle"/>
          </p:nvPr>
        </p:nvSpPr>
        <p:spPr>
          <a:xfrm>
            <a:off x="5692055" y="1723299"/>
            <a:ext cx="2714700" cy="461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Julian Lyman</a:t>
            </a:r>
            <a:endParaRPr/>
          </a:p>
        </p:txBody>
      </p:sp>
      <p:sp>
        <p:nvSpPr>
          <p:cNvPr id="358" name="Google Shape;358;p38"/>
          <p:cNvSpPr txBox="1"/>
          <p:nvPr>
            <p:ph idx="8" type="subTitle"/>
          </p:nvPr>
        </p:nvSpPr>
        <p:spPr>
          <a:xfrm>
            <a:off x="5692055" y="3333178"/>
            <a:ext cx="2714700" cy="461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Lily Reid</a:t>
            </a:r>
            <a:endParaRPr/>
          </a:p>
        </p:txBody>
      </p:sp>
      <p:pic>
        <p:nvPicPr>
          <p:cNvPr id="359" name="Google Shape;359;p38"/>
          <p:cNvPicPr preferRelativeResize="0"/>
          <p:nvPr/>
        </p:nvPicPr>
        <p:blipFill rotWithShape="1">
          <a:blip r:embed="rId3">
            <a:alphaModFix/>
          </a:blip>
          <a:srcRect b="34149" l="31856" r="26936" t="4163"/>
          <a:stretch/>
        </p:blipFill>
        <p:spPr>
          <a:xfrm>
            <a:off x="737245" y="3338798"/>
            <a:ext cx="966750" cy="966753"/>
          </a:xfrm>
          <a:prstGeom prst="rect">
            <a:avLst/>
          </a:prstGeom>
          <a:noFill/>
          <a:ln cap="flat" cmpd="sng" w="9525">
            <a:solidFill>
              <a:schemeClr val="dk1"/>
            </a:solidFill>
            <a:prstDash val="solid"/>
            <a:round/>
            <a:headEnd len="sm" w="sm" type="none"/>
            <a:tailEnd len="sm" w="sm" type="none"/>
          </a:ln>
        </p:spPr>
      </p:pic>
      <p:pic>
        <p:nvPicPr>
          <p:cNvPr id="360" name="Google Shape;360;p38"/>
          <p:cNvPicPr preferRelativeResize="0"/>
          <p:nvPr/>
        </p:nvPicPr>
        <p:blipFill rotWithShape="1">
          <a:blip r:embed="rId4">
            <a:alphaModFix/>
          </a:blip>
          <a:srcRect b="54814" l="17573" r="14680" t="0"/>
          <a:stretch/>
        </p:blipFill>
        <p:spPr>
          <a:xfrm>
            <a:off x="4652270" y="3338782"/>
            <a:ext cx="966750" cy="966747"/>
          </a:xfrm>
          <a:prstGeom prst="rect">
            <a:avLst/>
          </a:prstGeom>
          <a:noFill/>
          <a:ln cap="flat" cmpd="sng" w="9525">
            <a:solidFill>
              <a:schemeClr val="dk1"/>
            </a:solidFill>
            <a:prstDash val="solid"/>
            <a:round/>
            <a:headEnd len="sm" w="sm" type="none"/>
            <a:tailEnd len="sm" w="sm" type="none"/>
          </a:ln>
        </p:spPr>
      </p:pic>
      <p:pic>
        <p:nvPicPr>
          <p:cNvPr id="361" name="Google Shape;361;p38"/>
          <p:cNvPicPr preferRelativeResize="0"/>
          <p:nvPr/>
        </p:nvPicPr>
        <p:blipFill rotWithShape="1">
          <a:blip r:embed="rId5">
            <a:alphaModFix/>
          </a:blip>
          <a:srcRect b="59570" l="23556" r="39813" t="14276"/>
          <a:stretch/>
        </p:blipFill>
        <p:spPr>
          <a:xfrm>
            <a:off x="4652270" y="1723295"/>
            <a:ext cx="966751" cy="966748"/>
          </a:xfrm>
          <a:prstGeom prst="rect">
            <a:avLst/>
          </a:prstGeom>
          <a:noFill/>
          <a:ln cap="flat" cmpd="sng" w="9525">
            <a:solidFill>
              <a:schemeClr val="dk1"/>
            </a:solidFill>
            <a:prstDash val="solid"/>
            <a:round/>
            <a:headEnd len="sm" w="sm" type="none"/>
            <a:tailEnd len="sm" w="sm" type="none"/>
          </a:ln>
        </p:spPr>
      </p:pic>
      <p:pic>
        <p:nvPicPr>
          <p:cNvPr id="362" name="Google Shape;362;p38"/>
          <p:cNvPicPr preferRelativeResize="0"/>
          <p:nvPr/>
        </p:nvPicPr>
        <p:blipFill rotWithShape="1">
          <a:blip r:embed="rId6">
            <a:alphaModFix/>
          </a:blip>
          <a:srcRect b="55703" l="29329" r="41124" t="0"/>
          <a:stretch/>
        </p:blipFill>
        <p:spPr>
          <a:xfrm>
            <a:off x="737245" y="1720790"/>
            <a:ext cx="969265" cy="969264"/>
          </a:xfrm>
          <a:prstGeom prst="rect">
            <a:avLst/>
          </a:prstGeom>
          <a:noFill/>
          <a:ln cap="flat" cmpd="sng" w="9525">
            <a:solidFill>
              <a:schemeClr val="dk1"/>
            </a:solidFill>
            <a:prstDash val="solid"/>
            <a:round/>
            <a:headEnd len="sm" w="sm" type="none"/>
            <a:tailEnd len="sm" w="sm" type="none"/>
          </a:ln>
        </p:spPr>
      </p:pic>
      <p:cxnSp>
        <p:nvCxnSpPr>
          <p:cNvPr id="363" name="Google Shape;363;p38"/>
          <p:cNvCxnSpPr/>
          <p:nvPr/>
        </p:nvCxnSpPr>
        <p:spPr>
          <a:xfrm>
            <a:off x="737245" y="3030225"/>
            <a:ext cx="3395700" cy="0"/>
          </a:xfrm>
          <a:prstGeom prst="straightConnector1">
            <a:avLst/>
          </a:prstGeom>
          <a:noFill/>
          <a:ln cap="flat" cmpd="sng" w="9525">
            <a:solidFill>
              <a:schemeClr val="dk1"/>
            </a:solidFill>
            <a:prstDash val="solid"/>
            <a:round/>
            <a:headEnd len="med" w="med" type="none"/>
            <a:tailEnd len="med" w="med" type="none"/>
          </a:ln>
        </p:spPr>
      </p:cxnSp>
      <p:cxnSp>
        <p:nvCxnSpPr>
          <p:cNvPr id="364" name="Google Shape;364;p38"/>
          <p:cNvCxnSpPr/>
          <p:nvPr/>
        </p:nvCxnSpPr>
        <p:spPr>
          <a:xfrm>
            <a:off x="4652270" y="3030225"/>
            <a:ext cx="33957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8" name="Shape 368"/>
        <p:cNvGrpSpPr/>
        <p:nvPr/>
      </p:nvGrpSpPr>
      <p:grpSpPr>
        <a:xfrm>
          <a:off x="0" y="0"/>
          <a:ext cx="0" cy="0"/>
          <a:chOff x="0" y="0"/>
          <a:chExt cx="0" cy="0"/>
        </a:xfrm>
      </p:grpSpPr>
      <p:sp>
        <p:nvSpPr>
          <p:cNvPr id="369" name="Google Shape;369;p39"/>
          <p:cNvSpPr txBox="1"/>
          <p:nvPr>
            <p:ph idx="7" type="subTitle"/>
          </p:nvPr>
        </p:nvSpPr>
        <p:spPr>
          <a:xfrm>
            <a:off x="717550" y="1927775"/>
            <a:ext cx="2391600" cy="46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70" name="Google Shape;370;p39"/>
          <p:cNvSpPr txBox="1"/>
          <p:nvPr>
            <p:ph idx="4" type="subTitle"/>
          </p:nvPr>
        </p:nvSpPr>
        <p:spPr>
          <a:xfrm>
            <a:off x="717550" y="3992902"/>
            <a:ext cx="2391600" cy="61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in the Solar System</a:t>
            </a:r>
            <a:endParaRPr/>
          </a:p>
        </p:txBody>
      </p:sp>
      <p:sp>
        <p:nvSpPr>
          <p:cNvPr id="371" name="Google Shape;371;p39"/>
          <p:cNvSpPr txBox="1"/>
          <p:nvPr>
            <p:ph idx="5" type="subTitle"/>
          </p:nvPr>
        </p:nvSpPr>
        <p:spPr>
          <a:xfrm>
            <a:off x="3375585" y="3992902"/>
            <a:ext cx="2391600" cy="61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a:t>
            </a:r>
            <a:r>
              <a:rPr lang="en"/>
              <a:t>s composed of hydrogen and helium</a:t>
            </a:r>
            <a:endParaRPr/>
          </a:p>
        </p:txBody>
      </p:sp>
      <p:sp>
        <p:nvSpPr>
          <p:cNvPr id="372" name="Google Shape;372;p39"/>
          <p:cNvSpPr txBox="1"/>
          <p:nvPr>
            <p:ph idx="1" type="subTitle"/>
          </p:nvPr>
        </p:nvSpPr>
        <p:spPr>
          <a:xfrm>
            <a:off x="717550" y="2283456"/>
            <a:ext cx="2391600" cy="61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a:t>
            </a:r>
            <a:endParaRPr/>
          </a:p>
        </p:txBody>
      </p:sp>
      <p:sp>
        <p:nvSpPr>
          <p:cNvPr id="373" name="Google Shape;373;p39"/>
          <p:cNvSpPr txBox="1"/>
          <p:nvPr>
            <p:ph idx="13" type="subTitle"/>
          </p:nvPr>
        </p:nvSpPr>
        <p:spPr>
          <a:xfrm>
            <a:off x="717550" y="3632625"/>
            <a:ext cx="2391600" cy="46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374" name="Google Shape;374;p39"/>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big idea #1</a:t>
            </a:r>
            <a:endParaRPr/>
          </a:p>
        </p:txBody>
      </p:sp>
      <p:sp>
        <p:nvSpPr>
          <p:cNvPr id="375" name="Google Shape;375;p39"/>
          <p:cNvSpPr txBox="1"/>
          <p:nvPr>
            <p:ph idx="8" type="subTitle"/>
          </p:nvPr>
        </p:nvSpPr>
        <p:spPr>
          <a:xfrm>
            <a:off x="3375568" y="1927775"/>
            <a:ext cx="2391600" cy="46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76" name="Google Shape;376;p39"/>
          <p:cNvSpPr txBox="1"/>
          <p:nvPr>
            <p:ph idx="9" type="subTitle"/>
          </p:nvPr>
        </p:nvSpPr>
        <p:spPr>
          <a:xfrm>
            <a:off x="6033585" y="1927775"/>
            <a:ext cx="2391600" cy="46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77" name="Google Shape;377;p39"/>
          <p:cNvSpPr txBox="1"/>
          <p:nvPr>
            <p:ph idx="2" type="subTitle"/>
          </p:nvPr>
        </p:nvSpPr>
        <p:spPr>
          <a:xfrm>
            <a:off x="3375568" y="2283456"/>
            <a:ext cx="2391600" cy="61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378" name="Google Shape;378;p39"/>
          <p:cNvSpPr txBox="1"/>
          <p:nvPr>
            <p:ph idx="3" type="subTitle"/>
          </p:nvPr>
        </p:nvSpPr>
        <p:spPr>
          <a:xfrm>
            <a:off x="6033585" y="2283456"/>
            <a:ext cx="2391600" cy="61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a:t>
            </a:r>
            <a:r>
              <a:rPr lang="en"/>
              <a:t> is actually a very cold place</a:t>
            </a:r>
            <a:endParaRPr/>
          </a:p>
        </p:txBody>
      </p:sp>
      <p:sp>
        <p:nvSpPr>
          <p:cNvPr id="379" name="Google Shape;379;p39"/>
          <p:cNvSpPr txBox="1"/>
          <p:nvPr>
            <p:ph idx="6" type="subTitle"/>
          </p:nvPr>
        </p:nvSpPr>
        <p:spPr>
          <a:xfrm>
            <a:off x="6033620" y="3992902"/>
            <a:ext cx="2391600" cy="61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a:t>
            </a:r>
            <a:r>
              <a:rPr lang="en"/>
              <a:t> the farthest planet from the Sun</a:t>
            </a:r>
            <a:endParaRPr/>
          </a:p>
        </p:txBody>
      </p:sp>
      <p:sp>
        <p:nvSpPr>
          <p:cNvPr id="380" name="Google Shape;380;p39"/>
          <p:cNvSpPr txBox="1"/>
          <p:nvPr>
            <p:ph idx="14" type="subTitle"/>
          </p:nvPr>
        </p:nvSpPr>
        <p:spPr>
          <a:xfrm>
            <a:off x="3375585" y="3632625"/>
            <a:ext cx="2391600" cy="46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381" name="Google Shape;381;p39"/>
          <p:cNvSpPr txBox="1"/>
          <p:nvPr>
            <p:ph idx="15" type="subTitle"/>
          </p:nvPr>
        </p:nvSpPr>
        <p:spPr>
          <a:xfrm>
            <a:off x="6033620" y="3632625"/>
            <a:ext cx="2391600" cy="46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382" name="Google Shape;382;p39"/>
          <p:cNvSpPr/>
          <p:nvPr/>
        </p:nvSpPr>
        <p:spPr>
          <a:xfrm>
            <a:off x="1629575" y="1375657"/>
            <a:ext cx="512400" cy="5124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9"/>
          <p:cNvSpPr/>
          <p:nvPr/>
        </p:nvSpPr>
        <p:spPr>
          <a:xfrm>
            <a:off x="4315800" y="1375642"/>
            <a:ext cx="512400" cy="5124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9"/>
          <p:cNvSpPr/>
          <p:nvPr/>
        </p:nvSpPr>
        <p:spPr>
          <a:xfrm>
            <a:off x="7002050" y="1375642"/>
            <a:ext cx="512400" cy="5124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9"/>
          <p:cNvSpPr/>
          <p:nvPr/>
        </p:nvSpPr>
        <p:spPr>
          <a:xfrm>
            <a:off x="1629550" y="3077005"/>
            <a:ext cx="512400" cy="5124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9"/>
          <p:cNvSpPr/>
          <p:nvPr/>
        </p:nvSpPr>
        <p:spPr>
          <a:xfrm>
            <a:off x="4315800" y="3077005"/>
            <a:ext cx="512400" cy="5124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9"/>
          <p:cNvSpPr/>
          <p:nvPr/>
        </p:nvSpPr>
        <p:spPr>
          <a:xfrm>
            <a:off x="7002050" y="3077005"/>
            <a:ext cx="512400" cy="5124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 name="Google Shape;388;p39"/>
          <p:cNvGrpSpPr/>
          <p:nvPr/>
        </p:nvGrpSpPr>
        <p:grpSpPr>
          <a:xfrm>
            <a:off x="4420947" y="1541951"/>
            <a:ext cx="301745" cy="179566"/>
            <a:chOff x="5318259" y="2982111"/>
            <a:chExt cx="371013" cy="220787"/>
          </a:xfrm>
        </p:grpSpPr>
        <p:sp>
          <p:nvSpPr>
            <p:cNvPr id="389" name="Google Shape;389;p39"/>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9"/>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9"/>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9"/>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9"/>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9"/>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9"/>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9"/>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 name="Google Shape;397;p39"/>
          <p:cNvGrpSpPr/>
          <p:nvPr/>
        </p:nvGrpSpPr>
        <p:grpSpPr>
          <a:xfrm>
            <a:off x="1743423" y="1489576"/>
            <a:ext cx="285101" cy="284816"/>
            <a:chOff x="4886264" y="3366174"/>
            <a:chExt cx="350548" cy="350198"/>
          </a:xfrm>
        </p:grpSpPr>
        <p:sp>
          <p:nvSpPr>
            <p:cNvPr id="398" name="Google Shape;398;p39"/>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9"/>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9"/>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9"/>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9"/>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9"/>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9"/>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9"/>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9"/>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9"/>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9"/>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9"/>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9"/>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 name="Google Shape;411;p39"/>
          <p:cNvGrpSpPr/>
          <p:nvPr/>
        </p:nvGrpSpPr>
        <p:grpSpPr>
          <a:xfrm>
            <a:off x="1750706" y="3198180"/>
            <a:ext cx="269699" cy="269751"/>
            <a:chOff x="5774124" y="4294550"/>
            <a:chExt cx="331611" cy="331674"/>
          </a:xfrm>
        </p:grpSpPr>
        <p:sp>
          <p:nvSpPr>
            <p:cNvPr id="412" name="Google Shape;412;p39"/>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9"/>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 name="Google Shape;414;p39"/>
          <p:cNvSpPr/>
          <p:nvPr/>
        </p:nvSpPr>
        <p:spPr>
          <a:xfrm>
            <a:off x="7116914" y="1513931"/>
            <a:ext cx="282666" cy="235809"/>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 name="Google Shape;415;p39"/>
          <p:cNvGrpSpPr/>
          <p:nvPr/>
        </p:nvGrpSpPr>
        <p:grpSpPr>
          <a:xfrm>
            <a:off x="7112998" y="3197154"/>
            <a:ext cx="290045" cy="271847"/>
            <a:chOff x="6219391" y="3816756"/>
            <a:chExt cx="356627" cy="334252"/>
          </a:xfrm>
        </p:grpSpPr>
        <p:sp>
          <p:nvSpPr>
            <p:cNvPr id="416" name="Google Shape;416;p39"/>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9"/>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9"/>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9"/>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 name="Google Shape;420;p39"/>
          <p:cNvGrpSpPr/>
          <p:nvPr/>
        </p:nvGrpSpPr>
        <p:grpSpPr>
          <a:xfrm>
            <a:off x="4429861" y="3205768"/>
            <a:ext cx="283884" cy="254608"/>
            <a:chOff x="5778676" y="3826972"/>
            <a:chExt cx="349052" cy="313055"/>
          </a:xfrm>
        </p:grpSpPr>
        <p:sp>
          <p:nvSpPr>
            <p:cNvPr id="421" name="Google Shape;421;p39"/>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9"/>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9"/>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9"/>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9"/>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 name="Google Shape;426;p39"/>
          <p:cNvGrpSpPr/>
          <p:nvPr/>
        </p:nvGrpSpPr>
        <p:grpSpPr>
          <a:xfrm>
            <a:off x="183514" y="169191"/>
            <a:ext cx="476043" cy="200868"/>
            <a:chOff x="971839" y="1465916"/>
            <a:chExt cx="476043" cy="200868"/>
          </a:xfrm>
        </p:grpSpPr>
        <p:sp>
          <p:nvSpPr>
            <p:cNvPr id="427" name="Google Shape;427;p39"/>
            <p:cNvSpPr/>
            <p:nvPr/>
          </p:nvSpPr>
          <p:spPr>
            <a:xfrm>
              <a:off x="971839" y="1465916"/>
              <a:ext cx="200868" cy="200868"/>
            </a:xfrm>
            <a:custGeom>
              <a:rect b="b" l="l" r="r" t="t"/>
              <a:pathLst>
                <a:path extrusionOk="0" h="2510851" w="2510850">
                  <a:moveTo>
                    <a:pt x="1255426" y="0"/>
                  </a:moveTo>
                  <a:cubicBezTo>
                    <a:pt x="1255426" y="693344"/>
                    <a:pt x="693344" y="1255426"/>
                    <a:pt x="0" y="1255426"/>
                  </a:cubicBezTo>
                  <a:cubicBezTo>
                    <a:pt x="693344" y="1255426"/>
                    <a:pt x="1255426" y="1817507"/>
                    <a:pt x="1255426" y="2510851"/>
                  </a:cubicBezTo>
                  <a:cubicBezTo>
                    <a:pt x="1255426" y="1817507"/>
                    <a:pt x="1817507" y="1255426"/>
                    <a:pt x="2510851" y="1255426"/>
                  </a:cubicBezTo>
                  <a:cubicBezTo>
                    <a:pt x="1817507" y="1255426"/>
                    <a:pt x="1255426" y="693344"/>
                    <a:pt x="125542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8" name="Google Shape;428;p39"/>
            <p:cNvSpPr/>
            <p:nvPr/>
          </p:nvSpPr>
          <p:spPr>
            <a:xfrm>
              <a:off x="1247014" y="1465916"/>
              <a:ext cx="200868" cy="200868"/>
            </a:xfrm>
            <a:custGeom>
              <a:rect b="b" l="l" r="r" t="t"/>
              <a:pathLst>
                <a:path extrusionOk="0" h="2510851" w="2510850">
                  <a:moveTo>
                    <a:pt x="1255426" y="0"/>
                  </a:moveTo>
                  <a:cubicBezTo>
                    <a:pt x="1255426" y="693344"/>
                    <a:pt x="693344" y="1255426"/>
                    <a:pt x="0" y="1255426"/>
                  </a:cubicBezTo>
                  <a:cubicBezTo>
                    <a:pt x="693344" y="1255426"/>
                    <a:pt x="1255426" y="1817507"/>
                    <a:pt x="1255426" y="2510851"/>
                  </a:cubicBezTo>
                  <a:cubicBezTo>
                    <a:pt x="1255426" y="1817507"/>
                    <a:pt x="1817507" y="1255426"/>
                    <a:pt x="2510851" y="1255426"/>
                  </a:cubicBezTo>
                  <a:cubicBezTo>
                    <a:pt x="1817507" y="1255426"/>
                    <a:pt x="1255426" y="693344"/>
                    <a:pt x="125542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2" name="Shape 432"/>
        <p:cNvGrpSpPr/>
        <p:nvPr/>
      </p:nvGrpSpPr>
      <p:grpSpPr>
        <a:xfrm>
          <a:off x="0" y="0"/>
          <a:ext cx="0" cy="0"/>
          <a:chOff x="0" y="0"/>
          <a:chExt cx="0" cy="0"/>
        </a:xfrm>
      </p:grpSpPr>
      <p:grpSp>
        <p:nvGrpSpPr>
          <p:cNvPr id="433" name="Google Shape;433;p40"/>
          <p:cNvGrpSpPr/>
          <p:nvPr/>
        </p:nvGrpSpPr>
        <p:grpSpPr>
          <a:xfrm>
            <a:off x="721720" y="1268858"/>
            <a:ext cx="3886518" cy="2310505"/>
            <a:chOff x="721720" y="1268858"/>
            <a:chExt cx="3886518" cy="2310505"/>
          </a:xfrm>
        </p:grpSpPr>
        <p:grpSp>
          <p:nvGrpSpPr>
            <p:cNvPr id="434" name="Google Shape;434;p40"/>
            <p:cNvGrpSpPr/>
            <p:nvPr/>
          </p:nvGrpSpPr>
          <p:grpSpPr>
            <a:xfrm>
              <a:off x="721720" y="1268858"/>
              <a:ext cx="3886518" cy="2310505"/>
              <a:chOff x="721720" y="1268858"/>
              <a:chExt cx="3886518" cy="2310505"/>
            </a:xfrm>
          </p:grpSpPr>
          <p:sp>
            <p:nvSpPr>
              <p:cNvPr id="435" name="Google Shape;435;p40"/>
              <p:cNvSpPr/>
              <p:nvPr/>
            </p:nvSpPr>
            <p:spPr>
              <a:xfrm>
                <a:off x="721720" y="1454326"/>
                <a:ext cx="1399115" cy="2125037"/>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40"/>
              <p:cNvSpPr/>
              <p:nvPr/>
            </p:nvSpPr>
            <p:spPr>
              <a:xfrm>
                <a:off x="2326024" y="1412613"/>
                <a:ext cx="2045601" cy="1821591"/>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40"/>
              <p:cNvSpPr/>
              <p:nvPr/>
            </p:nvSpPr>
            <p:spPr>
              <a:xfrm>
                <a:off x="3032047" y="2949783"/>
                <a:ext cx="96998" cy="158434"/>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40"/>
              <p:cNvSpPr/>
              <p:nvPr/>
            </p:nvSpPr>
            <p:spPr>
              <a:xfrm>
                <a:off x="3489908" y="2675039"/>
                <a:ext cx="24861" cy="42984"/>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40"/>
              <p:cNvSpPr/>
              <p:nvPr/>
            </p:nvSpPr>
            <p:spPr>
              <a:xfrm>
                <a:off x="3800884" y="2866603"/>
                <a:ext cx="155686" cy="40046"/>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0"/>
              <p:cNvSpPr/>
              <p:nvPr/>
            </p:nvSpPr>
            <p:spPr>
              <a:xfrm>
                <a:off x="3971578" y="2890411"/>
                <a:ext cx="75431" cy="17276"/>
              </a:xfrm>
              <a:custGeom>
                <a:rect b="b" l="l" r="r" t="t"/>
                <a:pathLst>
                  <a:path extrusionOk="0" h="1264" w="5519">
                    <a:moveTo>
                      <a:pt x="3397" y="1"/>
                    </a:moveTo>
                    <a:lnTo>
                      <a:pt x="0" y="556"/>
                    </a:lnTo>
                    <a:lnTo>
                      <a:pt x="1818" y="1263"/>
                    </a:lnTo>
                    <a:lnTo>
                      <a:pt x="5518" y="556"/>
                    </a:lnTo>
                    <a:lnTo>
                      <a:pt x="3397"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40"/>
              <p:cNvSpPr/>
              <p:nvPr/>
            </p:nvSpPr>
            <p:spPr>
              <a:xfrm>
                <a:off x="3955355" y="2886106"/>
                <a:ext cx="111322" cy="26064"/>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40"/>
              <p:cNvSpPr/>
              <p:nvPr/>
            </p:nvSpPr>
            <p:spPr>
              <a:xfrm>
                <a:off x="3956557" y="2774101"/>
                <a:ext cx="76470" cy="88538"/>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40"/>
              <p:cNvSpPr/>
              <p:nvPr/>
            </p:nvSpPr>
            <p:spPr>
              <a:xfrm>
                <a:off x="3840233" y="2705066"/>
                <a:ext cx="116515" cy="13928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40"/>
              <p:cNvSpPr/>
              <p:nvPr/>
            </p:nvSpPr>
            <p:spPr>
              <a:xfrm>
                <a:off x="4104973" y="2793427"/>
                <a:ext cx="248010" cy="139108"/>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40"/>
              <p:cNvSpPr/>
              <p:nvPr/>
            </p:nvSpPr>
            <p:spPr>
              <a:xfrm>
                <a:off x="3865955" y="2933560"/>
                <a:ext cx="474262" cy="418034"/>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40"/>
              <p:cNvSpPr/>
              <p:nvPr/>
            </p:nvSpPr>
            <p:spPr>
              <a:xfrm>
                <a:off x="4184886" y="3387785"/>
                <a:ext cx="53331" cy="5990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0"/>
              <p:cNvSpPr/>
              <p:nvPr/>
            </p:nvSpPr>
            <p:spPr>
              <a:xfrm>
                <a:off x="4414063" y="3441116"/>
                <a:ext cx="107017" cy="104256"/>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0"/>
              <p:cNvSpPr/>
              <p:nvPr/>
            </p:nvSpPr>
            <p:spPr>
              <a:xfrm>
                <a:off x="4539011" y="3312368"/>
                <a:ext cx="69226" cy="128939"/>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40"/>
              <p:cNvSpPr/>
              <p:nvPr/>
            </p:nvSpPr>
            <p:spPr>
              <a:xfrm>
                <a:off x="3943614" y="2461211"/>
                <a:ext cx="23658" cy="52647"/>
              </a:xfrm>
              <a:custGeom>
                <a:rect b="b" l="l" r="r" t="t"/>
                <a:pathLst>
                  <a:path extrusionOk="0" h="3852" w="1731">
                    <a:moveTo>
                      <a:pt x="1415" y="0"/>
                    </a:moveTo>
                    <a:lnTo>
                      <a:pt x="1" y="682"/>
                    </a:lnTo>
                    <a:lnTo>
                      <a:pt x="1" y="2627"/>
                    </a:lnTo>
                    <a:lnTo>
                      <a:pt x="1415" y="3852"/>
                    </a:lnTo>
                    <a:lnTo>
                      <a:pt x="1730" y="1920"/>
                    </a:lnTo>
                    <a:lnTo>
                      <a:pt x="1415"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0"/>
              <p:cNvSpPr/>
              <p:nvPr/>
            </p:nvSpPr>
            <p:spPr>
              <a:xfrm>
                <a:off x="3824885" y="2537312"/>
                <a:ext cx="35727" cy="33157"/>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40"/>
              <p:cNvSpPr/>
              <p:nvPr/>
            </p:nvSpPr>
            <p:spPr>
              <a:xfrm>
                <a:off x="3961915" y="2549571"/>
                <a:ext cx="59208" cy="94934"/>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40"/>
              <p:cNvSpPr/>
              <p:nvPr/>
            </p:nvSpPr>
            <p:spPr>
              <a:xfrm>
                <a:off x="4002289" y="2637932"/>
                <a:ext cx="60943" cy="87677"/>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40"/>
              <p:cNvSpPr/>
              <p:nvPr/>
            </p:nvSpPr>
            <p:spPr>
              <a:xfrm>
                <a:off x="4046817" y="2195269"/>
                <a:ext cx="120479" cy="190019"/>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40"/>
              <p:cNvSpPr/>
              <p:nvPr/>
            </p:nvSpPr>
            <p:spPr>
              <a:xfrm>
                <a:off x="4127237" y="2113810"/>
                <a:ext cx="49025" cy="77331"/>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40"/>
              <p:cNvSpPr/>
              <p:nvPr/>
            </p:nvSpPr>
            <p:spPr>
              <a:xfrm>
                <a:off x="4077187" y="1930352"/>
                <a:ext cx="69048" cy="166046"/>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40"/>
              <p:cNvSpPr/>
              <p:nvPr/>
            </p:nvSpPr>
            <p:spPr>
              <a:xfrm>
                <a:off x="3665590" y="1352736"/>
                <a:ext cx="79750" cy="61968"/>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40"/>
              <p:cNvSpPr/>
              <p:nvPr/>
            </p:nvSpPr>
            <p:spPr>
              <a:xfrm>
                <a:off x="3776379" y="1354977"/>
                <a:ext cx="44201" cy="20037"/>
              </a:xfrm>
              <a:custGeom>
                <a:rect b="b" l="l" r="r" t="t"/>
                <a:pathLst>
                  <a:path extrusionOk="0" h="1466" w="3234">
                    <a:moveTo>
                      <a:pt x="1" y="1"/>
                    </a:moveTo>
                    <a:lnTo>
                      <a:pt x="885" y="1465"/>
                    </a:lnTo>
                    <a:lnTo>
                      <a:pt x="3233" y="733"/>
                    </a:lnTo>
                    <a:lnTo>
                      <a:pt x="2350"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40"/>
              <p:cNvSpPr/>
              <p:nvPr/>
            </p:nvSpPr>
            <p:spPr>
              <a:xfrm>
                <a:off x="3742046" y="1418148"/>
                <a:ext cx="44187" cy="26583"/>
              </a:xfrm>
              <a:custGeom>
                <a:rect b="b" l="l" r="r" t="t"/>
                <a:pathLst>
                  <a:path extrusionOk="0" h="1945" w="3233">
                    <a:moveTo>
                      <a:pt x="0" y="0"/>
                    </a:moveTo>
                    <a:lnTo>
                      <a:pt x="871" y="1945"/>
                    </a:lnTo>
                    <a:lnTo>
                      <a:pt x="3233" y="972"/>
                    </a:lnTo>
                    <a:lnTo>
                      <a:pt x="1616" y="164"/>
                    </a:lnTo>
                    <a:lnTo>
                      <a:pt x="0"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40"/>
              <p:cNvSpPr/>
              <p:nvPr/>
            </p:nvSpPr>
            <p:spPr>
              <a:xfrm>
                <a:off x="3297128" y="1350836"/>
                <a:ext cx="43162" cy="61627"/>
              </a:xfrm>
              <a:custGeom>
                <a:rect b="b" l="l" r="r" t="t"/>
                <a:pathLst>
                  <a:path extrusionOk="0" h="4509" w="3158">
                    <a:moveTo>
                      <a:pt x="1" y="0"/>
                    </a:moveTo>
                    <a:lnTo>
                      <a:pt x="1" y="1882"/>
                    </a:lnTo>
                    <a:lnTo>
                      <a:pt x="960" y="4508"/>
                    </a:lnTo>
                    <a:lnTo>
                      <a:pt x="3157" y="2576"/>
                    </a:lnTo>
                    <a:lnTo>
                      <a:pt x="3157" y="1251"/>
                    </a:lnTo>
                    <a:lnTo>
                      <a:pt x="1"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0"/>
              <p:cNvSpPr/>
              <p:nvPr/>
            </p:nvSpPr>
            <p:spPr>
              <a:xfrm>
                <a:off x="3197724" y="1300963"/>
                <a:ext cx="90096" cy="88538"/>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40"/>
              <p:cNvSpPr/>
              <p:nvPr/>
            </p:nvSpPr>
            <p:spPr>
              <a:xfrm>
                <a:off x="2990976" y="1505989"/>
                <a:ext cx="90616" cy="211067"/>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40"/>
              <p:cNvSpPr/>
              <p:nvPr/>
            </p:nvSpPr>
            <p:spPr>
              <a:xfrm>
                <a:off x="2409205" y="2041496"/>
                <a:ext cx="43162" cy="63527"/>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40"/>
              <p:cNvSpPr/>
              <p:nvPr/>
            </p:nvSpPr>
            <p:spPr>
              <a:xfrm>
                <a:off x="2450795" y="1988684"/>
                <a:ext cx="79230" cy="137905"/>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40"/>
              <p:cNvSpPr/>
              <p:nvPr/>
            </p:nvSpPr>
            <p:spPr>
              <a:xfrm>
                <a:off x="2590067" y="1456978"/>
                <a:ext cx="129445" cy="117705"/>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40"/>
              <p:cNvSpPr/>
              <p:nvPr/>
            </p:nvSpPr>
            <p:spPr>
              <a:xfrm>
                <a:off x="2656860" y="1435916"/>
                <a:ext cx="73709" cy="49886"/>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40"/>
              <p:cNvSpPr/>
              <p:nvPr/>
            </p:nvSpPr>
            <p:spPr>
              <a:xfrm>
                <a:off x="2283915" y="1821463"/>
                <a:ext cx="90957" cy="73012"/>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40"/>
              <p:cNvSpPr/>
              <p:nvPr/>
            </p:nvSpPr>
            <p:spPr>
              <a:xfrm>
                <a:off x="2610951" y="2269306"/>
                <a:ext cx="13818" cy="42643"/>
              </a:xfrm>
              <a:custGeom>
                <a:rect b="b" l="l" r="r" t="t"/>
                <a:pathLst>
                  <a:path extrusionOk="0" h="3120" w="1011">
                    <a:moveTo>
                      <a:pt x="455" y="0"/>
                    </a:moveTo>
                    <a:lnTo>
                      <a:pt x="1" y="1402"/>
                    </a:lnTo>
                    <a:lnTo>
                      <a:pt x="581" y="3119"/>
                    </a:lnTo>
                    <a:lnTo>
                      <a:pt x="1011" y="3119"/>
                    </a:lnTo>
                    <a:lnTo>
                      <a:pt x="1011" y="278"/>
                    </a:lnTo>
                    <a:lnTo>
                      <a:pt x="455"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40"/>
              <p:cNvSpPr/>
              <p:nvPr/>
            </p:nvSpPr>
            <p:spPr>
              <a:xfrm>
                <a:off x="1926496" y="1293706"/>
                <a:ext cx="504290" cy="654099"/>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40"/>
              <p:cNvSpPr/>
              <p:nvPr/>
            </p:nvSpPr>
            <p:spPr>
              <a:xfrm>
                <a:off x="1719926" y="1268858"/>
                <a:ext cx="364840" cy="289778"/>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40"/>
              <p:cNvSpPr/>
              <p:nvPr/>
            </p:nvSpPr>
            <p:spPr>
              <a:xfrm>
                <a:off x="1687301" y="1494071"/>
                <a:ext cx="26939" cy="32296"/>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40"/>
              <p:cNvSpPr/>
              <p:nvPr/>
            </p:nvSpPr>
            <p:spPr>
              <a:xfrm>
                <a:off x="1733894" y="1385702"/>
                <a:ext cx="30041" cy="55586"/>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40"/>
              <p:cNvSpPr/>
              <p:nvPr/>
            </p:nvSpPr>
            <p:spPr>
              <a:xfrm>
                <a:off x="1682982" y="1342212"/>
                <a:ext cx="45403" cy="77495"/>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40"/>
              <p:cNvSpPr/>
              <p:nvPr/>
            </p:nvSpPr>
            <p:spPr>
              <a:xfrm>
                <a:off x="1642089" y="1436955"/>
                <a:ext cx="58169" cy="5713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40"/>
              <p:cNvSpPr/>
              <p:nvPr/>
            </p:nvSpPr>
            <p:spPr>
              <a:xfrm>
                <a:off x="1522840" y="1419693"/>
                <a:ext cx="105281" cy="7457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40"/>
              <p:cNvSpPr/>
              <p:nvPr/>
            </p:nvSpPr>
            <p:spPr>
              <a:xfrm>
                <a:off x="1486936" y="1366881"/>
                <a:ext cx="88552" cy="528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40"/>
              <p:cNvSpPr/>
              <p:nvPr/>
            </p:nvSpPr>
            <p:spPr>
              <a:xfrm>
                <a:off x="1597902" y="1389488"/>
                <a:ext cx="39882" cy="21936"/>
              </a:xfrm>
              <a:custGeom>
                <a:rect b="b" l="l" r="r" t="t"/>
                <a:pathLst>
                  <a:path extrusionOk="0" h="1605" w="2918">
                    <a:moveTo>
                      <a:pt x="392" y="1"/>
                    </a:moveTo>
                    <a:lnTo>
                      <a:pt x="1" y="594"/>
                    </a:lnTo>
                    <a:lnTo>
                      <a:pt x="1024" y="1605"/>
                    </a:lnTo>
                    <a:lnTo>
                      <a:pt x="2211" y="670"/>
                    </a:lnTo>
                    <a:lnTo>
                      <a:pt x="2918"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40"/>
              <p:cNvSpPr/>
              <p:nvPr/>
            </p:nvSpPr>
            <p:spPr>
              <a:xfrm>
                <a:off x="1628627" y="1346517"/>
                <a:ext cx="22100" cy="28155"/>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40"/>
              <p:cNvSpPr/>
              <p:nvPr/>
            </p:nvSpPr>
            <p:spPr>
              <a:xfrm>
                <a:off x="1377008" y="1465424"/>
                <a:ext cx="101317" cy="105117"/>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40"/>
              <p:cNvSpPr/>
              <p:nvPr/>
            </p:nvSpPr>
            <p:spPr>
              <a:xfrm>
                <a:off x="1417901" y="1526354"/>
                <a:ext cx="180015" cy="147732"/>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40"/>
              <p:cNvSpPr/>
              <p:nvPr/>
            </p:nvSpPr>
            <p:spPr>
              <a:xfrm>
                <a:off x="1597902" y="1530659"/>
                <a:ext cx="52825" cy="89590"/>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40"/>
              <p:cNvSpPr/>
              <p:nvPr/>
            </p:nvSpPr>
            <p:spPr>
              <a:xfrm>
                <a:off x="1570977" y="1661648"/>
                <a:ext cx="40920" cy="3816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40"/>
              <p:cNvSpPr/>
              <p:nvPr/>
            </p:nvSpPr>
            <p:spPr>
              <a:xfrm>
                <a:off x="1650713" y="1768829"/>
                <a:ext cx="68187" cy="81814"/>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40"/>
              <p:cNvSpPr/>
              <p:nvPr/>
            </p:nvSpPr>
            <p:spPr>
              <a:xfrm>
                <a:off x="1693862" y="1570705"/>
                <a:ext cx="224188" cy="318931"/>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0"/>
              <p:cNvSpPr/>
              <p:nvPr/>
            </p:nvSpPr>
            <p:spPr>
              <a:xfrm>
                <a:off x="1870582" y="2106567"/>
                <a:ext cx="55927" cy="60069"/>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40"/>
              <p:cNvSpPr/>
              <p:nvPr/>
            </p:nvSpPr>
            <p:spPr>
              <a:xfrm>
                <a:off x="1526804" y="2510045"/>
                <a:ext cx="122884" cy="38228"/>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40"/>
              <p:cNvSpPr/>
              <p:nvPr/>
            </p:nvSpPr>
            <p:spPr>
              <a:xfrm>
                <a:off x="1649675" y="2541289"/>
                <a:ext cx="65768" cy="30219"/>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40"/>
              <p:cNvSpPr/>
              <p:nvPr/>
            </p:nvSpPr>
            <p:spPr>
              <a:xfrm>
                <a:off x="1597902" y="2570455"/>
                <a:ext cx="30219" cy="15895"/>
              </a:xfrm>
              <a:custGeom>
                <a:rect b="b" l="l" r="r" t="t"/>
                <a:pathLst>
                  <a:path extrusionOk="0" h="1163" w="2211">
                    <a:moveTo>
                      <a:pt x="1" y="0"/>
                    </a:moveTo>
                    <a:lnTo>
                      <a:pt x="1226" y="1162"/>
                    </a:lnTo>
                    <a:lnTo>
                      <a:pt x="2211" y="278"/>
                    </a:lnTo>
                    <a:lnTo>
                      <a:pt x="1655"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40"/>
              <p:cNvSpPr/>
              <p:nvPr/>
            </p:nvSpPr>
            <p:spPr>
              <a:xfrm>
                <a:off x="1732691" y="2561817"/>
                <a:ext cx="35563" cy="18137"/>
              </a:xfrm>
              <a:custGeom>
                <a:rect b="b" l="l" r="r" t="t"/>
                <a:pathLst>
                  <a:path extrusionOk="0" h="1327" w="2602">
                    <a:moveTo>
                      <a:pt x="0" y="1"/>
                    </a:moveTo>
                    <a:lnTo>
                      <a:pt x="468" y="1327"/>
                    </a:lnTo>
                    <a:lnTo>
                      <a:pt x="2602" y="658"/>
                    </a:lnTo>
                    <a:lnTo>
                      <a:pt x="0"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9" name="Google Shape;489;p40"/>
            <p:cNvSpPr/>
            <p:nvPr/>
          </p:nvSpPr>
          <p:spPr>
            <a:xfrm>
              <a:off x="3675253" y="2734233"/>
              <a:ext cx="127203" cy="137905"/>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0" name="Google Shape;490;p40"/>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big idea #2</a:t>
            </a:r>
            <a:endParaRPr/>
          </a:p>
        </p:txBody>
      </p:sp>
      <p:sp>
        <p:nvSpPr>
          <p:cNvPr id="491" name="Google Shape;491;p40"/>
          <p:cNvSpPr txBox="1"/>
          <p:nvPr>
            <p:ph idx="4294967295" type="subTitle"/>
          </p:nvPr>
        </p:nvSpPr>
        <p:spPr>
          <a:xfrm>
            <a:off x="5412892" y="1264561"/>
            <a:ext cx="502800" cy="5058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t>01</a:t>
            </a:r>
            <a:endParaRPr sz="1600"/>
          </a:p>
        </p:txBody>
      </p:sp>
      <p:sp>
        <p:nvSpPr>
          <p:cNvPr id="492" name="Google Shape;492;p40"/>
          <p:cNvSpPr txBox="1"/>
          <p:nvPr>
            <p:ph idx="4294967295" type="subTitle"/>
          </p:nvPr>
        </p:nvSpPr>
        <p:spPr>
          <a:xfrm>
            <a:off x="6064300" y="1209661"/>
            <a:ext cx="2364600" cy="61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composed of hydrogen and helium</a:t>
            </a:r>
            <a:endParaRPr/>
          </a:p>
        </p:txBody>
      </p:sp>
      <p:sp>
        <p:nvSpPr>
          <p:cNvPr id="493" name="Google Shape;493;p40"/>
          <p:cNvSpPr txBox="1"/>
          <p:nvPr>
            <p:ph idx="4294967295" type="subTitle"/>
          </p:nvPr>
        </p:nvSpPr>
        <p:spPr>
          <a:xfrm>
            <a:off x="5412892" y="1847436"/>
            <a:ext cx="502800" cy="5058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t>02</a:t>
            </a:r>
            <a:endParaRPr sz="1600"/>
          </a:p>
        </p:txBody>
      </p:sp>
      <p:sp>
        <p:nvSpPr>
          <p:cNvPr id="494" name="Google Shape;494;p40"/>
          <p:cNvSpPr txBox="1"/>
          <p:nvPr>
            <p:ph idx="4294967295" type="subTitle"/>
          </p:nvPr>
        </p:nvSpPr>
        <p:spPr>
          <a:xfrm>
            <a:off x="6064300" y="1792536"/>
            <a:ext cx="2364600" cy="61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Earth is the third planet from the Sun and has life</a:t>
            </a:r>
            <a:endParaRPr/>
          </a:p>
        </p:txBody>
      </p:sp>
      <p:sp>
        <p:nvSpPr>
          <p:cNvPr id="495" name="Google Shape;495;p40"/>
          <p:cNvSpPr txBox="1"/>
          <p:nvPr>
            <p:ph idx="4294967295" type="subTitle"/>
          </p:nvPr>
        </p:nvSpPr>
        <p:spPr>
          <a:xfrm>
            <a:off x="5412892" y="2430311"/>
            <a:ext cx="502800" cy="5058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t>03</a:t>
            </a:r>
            <a:endParaRPr sz="1600"/>
          </a:p>
        </p:txBody>
      </p:sp>
      <p:sp>
        <p:nvSpPr>
          <p:cNvPr id="496" name="Google Shape;496;p40"/>
          <p:cNvSpPr txBox="1"/>
          <p:nvPr>
            <p:ph idx="4294967295" type="subTitle"/>
          </p:nvPr>
        </p:nvSpPr>
        <p:spPr>
          <a:xfrm>
            <a:off x="6064300" y="2375411"/>
            <a:ext cx="2364600" cy="61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in the Solar System</a:t>
            </a:r>
            <a:endParaRPr/>
          </a:p>
        </p:txBody>
      </p:sp>
      <p:sp>
        <p:nvSpPr>
          <p:cNvPr id="497" name="Google Shape;497;p40"/>
          <p:cNvSpPr txBox="1"/>
          <p:nvPr>
            <p:ph idx="4294967295" type="subTitle"/>
          </p:nvPr>
        </p:nvSpPr>
        <p:spPr>
          <a:xfrm>
            <a:off x="5412892" y="3013186"/>
            <a:ext cx="502800" cy="5058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t>04</a:t>
            </a:r>
            <a:endParaRPr sz="1600"/>
          </a:p>
        </p:txBody>
      </p:sp>
      <p:sp>
        <p:nvSpPr>
          <p:cNvPr id="498" name="Google Shape;498;p40"/>
          <p:cNvSpPr txBox="1"/>
          <p:nvPr>
            <p:ph idx="4294967295" type="subTitle"/>
          </p:nvPr>
        </p:nvSpPr>
        <p:spPr>
          <a:xfrm>
            <a:off x="6064300" y="2958286"/>
            <a:ext cx="2364600" cy="61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cxnSp>
        <p:nvCxnSpPr>
          <p:cNvPr id="499" name="Google Shape;499;p40"/>
          <p:cNvCxnSpPr>
            <a:stCxn id="491" idx="2"/>
            <a:endCxn id="493" idx="0"/>
          </p:cNvCxnSpPr>
          <p:nvPr/>
        </p:nvCxnSpPr>
        <p:spPr>
          <a:xfrm>
            <a:off x="5664292" y="1770361"/>
            <a:ext cx="0" cy="77100"/>
          </a:xfrm>
          <a:prstGeom prst="straightConnector1">
            <a:avLst/>
          </a:prstGeom>
          <a:noFill/>
          <a:ln cap="flat" cmpd="sng" w="9525">
            <a:solidFill>
              <a:schemeClr val="accent1"/>
            </a:solidFill>
            <a:prstDash val="solid"/>
            <a:round/>
            <a:headEnd len="med" w="med" type="none"/>
            <a:tailEnd len="med" w="med" type="none"/>
          </a:ln>
        </p:spPr>
      </p:cxnSp>
      <p:cxnSp>
        <p:nvCxnSpPr>
          <p:cNvPr id="500" name="Google Shape;500;p40"/>
          <p:cNvCxnSpPr>
            <a:stCxn id="493" idx="2"/>
            <a:endCxn id="495" idx="0"/>
          </p:cNvCxnSpPr>
          <p:nvPr/>
        </p:nvCxnSpPr>
        <p:spPr>
          <a:xfrm>
            <a:off x="5664292" y="2353236"/>
            <a:ext cx="0" cy="77100"/>
          </a:xfrm>
          <a:prstGeom prst="straightConnector1">
            <a:avLst/>
          </a:prstGeom>
          <a:noFill/>
          <a:ln cap="flat" cmpd="sng" w="9525">
            <a:solidFill>
              <a:schemeClr val="accent1"/>
            </a:solidFill>
            <a:prstDash val="solid"/>
            <a:round/>
            <a:headEnd len="med" w="med" type="none"/>
            <a:tailEnd len="med" w="med" type="none"/>
          </a:ln>
        </p:spPr>
      </p:cxnSp>
      <p:cxnSp>
        <p:nvCxnSpPr>
          <p:cNvPr id="501" name="Google Shape;501;p40"/>
          <p:cNvCxnSpPr>
            <a:stCxn id="495" idx="2"/>
            <a:endCxn id="497" idx="0"/>
          </p:cNvCxnSpPr>
          <p:nvPr/>
        </p:nvCxnSpPr>
        <p:spPr>
          <a:xfrm>
            <a:off x="5664292" y="2936111"/>
            <a:ext cx="0" cy="77100"/>
          </a:xfrm>
          <a:prstGeom prst="straightConnector1">
            <a:avLst/>
          </a:prstGeom>
          <a:noFill/>
          <a:ln cap="flat" cmpd="sng" w="9525">
            <a:solidFill>
              <a:schemeClr val="accent1"/>
            </a:solidFill>
            <a:prstDash val="solid"/>
            <a:round/>
            <a:headEnd len="med" w="med" type="none"/>
            <a:tailEnd len="med" w="med" type="none"/>
          </a:ln>
        </p:spPr>
      </p:cxnSp>
      <p:sp>
        <p:nvSpPr>
          <p:cNvPr id="502" name="Google Shape;502;p40"/>
          <p:cNvSpPr/>
          <p:nvPr/>
        </p:nvSpPr>
        <p:spPr>
          <a:xfrm>
            <a:off x="715100" y="3787343"/>
            <a:ext cx="725400" cy="725400"/>
          </a:xfrm>
          <a:prstGeom prst="ellipse">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40"/>
          <p:cNvSpPr/>
          <p:nvPr/>
        </p:nvSpPr>
        <p:spPr>
          <a:xfrm>
            <a:off x="715100" y="3787175"/>
            <a:ext cx="725400" cy="725400"/>
          </a:xfrm>
          <a:prstGeom prst="pie">
            <a:avLst>
              <a:gd fmla="val 16243539" name="adj1"/>
              <a:gd fmla="val 66861" name="adj2"/>
            </a:avLst>
          </a:prstGeom>
          <a:solidFill>
            <a:schemeClr val="accent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0"/>
          <p:cNvSpPr txBox="1"/>
          <p:nvPr>
            <p:ph idx="4294967295" type="subTitle"/>
          </p:nvPr>
        </p:nvSpPr>
        <p:spPr>
          <a:xfrm>
            <a:off x="1621700" y="3993205"/>
            <a:ext cx="1432800" cy="61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has several rings</a:t>
            </a:r>
            <a:endParaRPr/>
          </a:p>
        </p:txBody>
      </p:sp>
      <p:sp>
        <p:nvSpPr>
          <p:cNvPr id="505" name="Google Shape;505;p40"/>
          <p:cNvSpPr txBox="1"/>
          <p:nvPr>
            <p:ph idx="4294967295" type="subTitle"/>
          </p:nvPr>
        </p:nvSpPr>
        <p:spPr>
          <a:xfrm>
            <a:off x="1621700" y="3645695"/>
            <a:ext cx="1432800" cy="461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i="1" lang="en" sz="1800">
                <a:latin typeface="Baskervville"/>
                <a:ea typeface="Baskervville"/>
                <a:cs typeface="Baskervville"/>
                <a:sym typeface="Baskervville"/>
              </a:rPr>
              <a:t>Saturn</a:t>
            </a:r>
            <a:endParaRPr i="1" sz="1800">
              <a:latin typeface="Baskervville"/>
              <a:ea typeface="Baskervville"/>
              <a:cs typeface="Baskervville"/>
              <a:sym typeface="Baskervville"/>
            </a:endParaRPr>
          </a:p>
        </p:txBody>
      </p:sp>
      <p:sp>
        <p:nvSpPr>
          <p:cNvPr id="506" name="Google Shape;506;p40"/>
          <p:cNvSpPr/>
          <p:nvPr/>
        </p:nvSpPr>
        <p:spPr>
          <a:xfrm>
            <a:off x="826400" y="3898650"/>
            <a:ext cx="502800" cy="502800"/>
          </a:xfrm>
          <a:prstGeom prst="ellipse">
            <a:avLst/>
          </a:prstGeom>
          <a:solidFill>
            <a:schemeClr val="lt1"/>
          </a:solidFill>
          <a:ln cap="flat" cmpd="sng" w="9525">
            <a:solidFill>
              <a:schemeClr val="accent1"/>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i="1" lang="en" sz="1200">
                <a:solidFill>
                  <a:schemeClr val="dk1"/>
                </a:solidFill>
                <a:latin typeface="Baskervville"/>
                <a:ea typeface="Baskervville"/>
                <a:cs typeface="Baskervville"/>
                <a:sym typeface="Baskervville"/>
              </a:rPr>
              <a:t>25%</a:t>
            </a:r>
            <a:endParaRPr i="1" sz="1200">
              <a:solidFill>
                <a:schemeClr val="dk1"/>
              </a:solidFill>
              <a:latin typeface="Baskervville"/>
              <a:ea typeface="Baskervville"/>
              <a:cs typeface="Baskervville"/>
              <a:sym typeface="Baskervville"/>
            </a:endParaRPr>
          </a:p>
        </p:txBody>
      </p:sp>
      <p:sp>
        <p:nvSpPr>
          <p:cNvPr id="507" name="Google Shape;507;p40"/>
          <p:cNvSpPr/>
          <p:nvPr/>
        </p:nvSpPr>
        <p:spPr>
          <a:xfrm>
            <a:off x="3405000" y="3787256"/>
            <a:ext cx="725400" cy="725400"/>
          </a:xfrm>
          <a:prstGeom prst="ellipse">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0"/>
          <p:cNvSpPr/>
          <p:nvPr/>
        </p:nvSpPr>
        <p:spPr>
          <a:xfrm>
            <a:off x="3405000" y="3787088"/>
            <a:ext cx="725400" cy="725400"/>
          </a:xfrm>
          <a:prstGeom prst="pie">
            <a:avLst>
              <a:gd fmla="val 16243539" name="adj1"/>
              <a:gd fmla="val 10723593" name="adj2"/>
            </a:avLst>
          </a:prstGeom>
          <a:solidFill>
            <a:schemeClr val="lt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0"/>
          <p:cNvSpPr txBox="1"/>
          <p:nvPr>
            <p:ph idx="4294967295" type="subTitle"/>
          </p:nvPr>
        </p:nvSpPr>
        <p:spPr>
          <a:xfrm>
            <a:off x="4311600" y="3993081"/>
            <a:ext cx="1432800" cy="61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huge gas giant</a:t>
            </a:r>
            <a:endParaRPr/>
          </a:p>
        </p:txBody>
      </p:sp>
      <p:sp>
        <p:nvSpPr>
          <p:cNvPr id="510" name="Google Shape;510;p40"/>
          <p:cNvSpPr txBox="1"/>
          <p:nvPr>
            <p:ph idx="4294967295" type="subTitle"/>
          </p:nvPr>
        </p:nvSpPr>
        <p:spPr>
          <a:xfrm>
            <a:off x="4311600" y="3645607"/>
            <a:ext cx="1432800" cy="461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i="1" lang="en" sz="1800">
                <a:latin typeface="Baskervville"/>
                <a:ea typeface="Baskervville"/>
                <a:cs typeface="Baskervville"/>
                <a:sym typeface="Baskervville"/>
              </a:rPr>
              <a:t>J</a:t>
            </a:r>
            <a:r>
              <a:rPr i="1" lang="en" sz="1800">
                <a:latin typeface="Baskervville"/>
                <a:ea typeface="Baskervville"/>
                <a:cs typeface="Baskervville"/>
                <a:sym typeface="Baskervville"/>
              </a:rPr>
              <a:t>upiter</a:t>
            </a:r>
            <a:endParaRPr i="1" sz="1800">
              <a:latin typeface="Baskervville"/>
              <a:ea typeface="Baskervville"/>
              <a:cs typeface="Baskervville"/>
              <a:sym typeface="Baskervville"/>
            </a:endParaRPr>
          </a:p>
        </p:txBody>
      </p:sp>
      <p:sp>
        <p:nvSpPr>
          <p:cNvPr id="511" name="Google Shape;511;p40"/>
          <p:cNvSpPr/>
          <p:nvPr/>
        </p:nvSpPr>
        <p:spPr>
          <a:xfrm>
            <a:off x="3516300" y="3898563"/>
            <a:ext cx="502800" cy="502800"/>
          </a:xfrm>
          <a:prstGeom prst="ellipse">
            <a:avLst/>
          </a:prstGeom>
          <a:solidFill>
            <a:schemeClr val="lt1"/>
          </a:solidFill>
          <a:ln cap="flat" cmpd="sng" w="9525">
            <a:solidFill>
              <a:schemeClr val="accent1"/>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i="1" lang="en" sz="1200">
                <a:solidFill>
                  <a:schemeClr val="dk1"/>
                </a:solidFill>
                <a:latin typeface="Baskervville"/>
                <a:ea typeface="Baskervville"/>
                <a:cs typeface="Baskervville"/>
                <a:sym typeface="Baskervville"/>
              </a:rPr>
              <a:t>7</a:t>
            </a:r>
            <a:r>
              <a:rPr i="1" lang="en" sz="1200">
                <a:solidFill>
                  <a:schemeClr val="dk1"/>
                </a:solidFill>
                <a:latin typeface="Baskervville"/>
                <a:ea typeface="Baskervville"/>
                <a:cs typeface="Baskervville"/>
                <a:sym typeface="Baskervville"/>
              </a:rPr>
              <a:t>5%</a:t>
            </a:r>
            <a:endParaRPr i="1" sz="1200">
              <a:solidFill>
                <a:schemeClr val="dk1"/>
              </a:solidFill>
              <a:latin typeface="Baskervville"/>
              <a:ea typeface="Baskervville"/>
              <a:cs typeface="Baskervville"/>
              <a:sym typeface="Baskervville"/>
            </a:endParaRPr>
          </a:p>
        </p:txBody>
      </p:sp>
      <p:sp>
        <p:nvSpPr>
          <p:cNvPr id="512" name="Google Shape;512;p40"/>
          <p:cNvSpPr/>
          <p:nvPr/>
        </p:nvSpPr>
        <p:spPr>
          <a:xfrm>
            <a:off x="6094900" y="3787343"/>
            <a:ext cx="725400" cy="725400"/>
          </a:xfrm>
          <a:prstGeom prst="ellipse">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40"/>
          <p:cNvSpPr/>
          <p:nvPr/>
        </p:nvSpPr>
        <p:spPr>
          <a:xfrm>
            <a:off x="6094900" y="3787175"/>
            <a:ext cx="725400" cy="725400"/>
          </a:xfrm>
          <a:prstGeom prst="pie">
            <a:avLst>
              <a:gd fmla="val 16243539" name="adj1"/>
              <a:gd fmla="val 5326943" name="adj2"/>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40"/>
          <p:cNvSpPr txBox="1"/>
          <p:nvPr>
            <p:ph idx="4294967295" type="subTitle"/>
          </p:nvPr>
        </p:nvSpPr>
        <p:spPr>
          <a:xfrm>
            <a:off x="7001500" y="3993205"/>
            <a:ext cx="1432800" cy="61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full of iron oxide dust</a:t>
            </a:r>
            <a:endParaRPr/>
          </a:p>
        </p:txBody>
      </p:sp>
      <p:sp>
        <p:nvSpPr>
          <p:cNvPr id="515" name="Google Shape;515;p40"/>
          <p:cNvSpPr txBox="1"/>
          <p:nvPr>
            <p:ph idx="4294967295" type="subTitle"/>
          </p:nvPr>
        </p:nvSpPr>
        <p:spPr>
          <a:xfrm>
            <a:off x="7001500" y="3645695"/>
            <a:ext cx="1432800" cy="461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i="1" lang="en" sz="1800">
                <a:latin typeface="Baskervville"/>
                <a:ea typeface="Baskervville"/>
                <a:cs typeface="Baskervville"/>
                <a:sym typeface="Baskervville"/>
              </a:rPr>
              <a:t>Mars</a:t>
            </a:r>
            <a:endParaRPr i="1" sz="1800">
              <a:latin typeface="Baskervville"/>
              <a:ea typeface="Baskervville"/>
              <a:cs typeface="Baskervville"/>
              <a:sym typeface="Baskervville"/>
            </a:endParaRPr>
          </a:p>
        </p:txBody>
      </p:sp>
      <p:sp>
        <p:nvSpPr>
          <p:cNvPr id="516" name="Google Shape;516;p40"/>
          <p:cNvSpPr/>
          <p:nvPr/>
        </p:nvSpPr>
        <p:spPr>
          <a:xfrm>
            <a:off x="6206200" y="3898650"/>
            <a:ext cx="502800" cy="502800"/>
          </a:xfrm>
          <a:prstGeom prst="ellipse">
            <a:avLst/>
          </a:prstGeom>
          <a:solidFill>
            <a:schemeClr val="lt1"/>
          </a:solidFill>
          <a:ln cap="flat" cmpd="sng" w="9525">
            <a:solidFill>
              <a:schemeClr val="accent1"/>
            </a:solidFill>
            <a:prstDash val="solid"/>
            <a:round/>
            <a:headEnd len="sm" w="sm" type="none"/>
            <a:tailEnd len="sm" w="sm" type="none"/>
          </a:ln>
        </p:spPr>
        <p:txBody>
          <a:bodyPr anchorCtr="0" anchor="ctr" bIns="0" lIns="0" spcFirstLastPara="1" rIns="0" wrap="square" tIns="0">
            <a:noAutofit/>
          </a:bodyPr>
          <a:lstStyle/>
          <a:p>
            <a:pPr indent="0" lvl="0" marL="0" rtl="0" algn="ctr">
              <a:spcBef>
                <a:spcPts val="0"/>
              </a:spcBef>
              <a:spcAft>
                <a:spcPts val="0"/>
              </a:spcAft>
              <a:buNone/>
            </a:pPr>
            <a:r>
              <a:rPr i="1" lang="en" sz="1200">
                <a:solidFill>
                  <a:schemeClr val="dk1"/>
                </a:solidFill>
                <a:latin typeface="Baskervville"/>
                <a:ea typeface="Baskervville"/>
                <a:cs typeface="Baskervville"/>
                <a:sym typeface="Baskervville"/>
              </a:rPr>
              <a:t>50%</a:t>
            </a:r>
            <a:endParaRPr i="1" sz="1200">
              <a:solidFill>
                <a:schemeClr val="dk1"/>
              </a:solidFill>
              <a:latin typeface="Baskervville"/>
              <a:ea typeface="Baskervville"/>
              <a:cs typeface="Baskervville"/>
              <a:sym typeface="Baskervville"/>
            </a:endParaRPr>
          </a:p>
        </p:txBody>
      </p:sp>
      <p:sp>
        <p:nvSpPr>
          <p:cNvPr id="517" name="Google Shape;517;p40"/>
          <p:cNvSpPr/>
          <p:nvPr/>
        </p:nvSpPr>
        <p:spPr>
          <a:xfrm>
            <a:off x="2757625" y="2033425"/>
            <a:ext cx="133800" cy="133800"/>
          </a:xfrm>
          <a:prstGeom prst="ellipse">
            <a:avLst/>
          </a:prstGeom>
          <a:solidFill>
            <a:schemeClr val="dk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0"/>
          <p:cNvSpPr/>
          <p:nvPr/>
        </p:nvSpPr>
        <p:spPr>
          <a:xfrm>
            <a:off x="4048625" y="3087700"/>
            <a:ext cx="133800" cy="133800"/>
          </a:xfrm>
          <a:prstGeom prst="ellipse">
            <a:avLst/>
          </a:prstGeom>
          <a:solidFill>
            <a:schemeClr val="dk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0"/>
          <p:cNvSpPr/>
          <p:nvPr/>
        </p:nvSpPr>
        <p:spPr>
          <a:xfrm>
            <a:off x="1487900" y="2166388"/>
            <a:ext cx="133800" cy="133800"/>
          </a:xfrm>
          <a:prstGeom prst="ellipse">
            <a:avLst/>
          </a:prstGeom>
          <a:solidFill>
            <a:schemeClr val="dk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0"/>
          <p:cNvSpPr/>
          <p:nvPr/>
        </p:nvSpPr>
        <p:spPr>
          <a:xfrm>
            <a:off x="2663584" y="2305374"/>
            <a:ext cx="31258" cy="19517"/>
          </a:xfrm>
          <a:custGeom>
            <a:rect b="b" l="l" r="r" t="t"/>
            <a:pathLst>
              <a:path extrusionOk="0" h="1428" w="2287">
                <a:moveTo>
                  <a:pt x="1743" y="0"/>
                </a:moveTo>
                <a:lnTo>
                  <a:pt x="1" y="480"/>
                </a:lnTo>
                <a:lnTo>
                  <a:pt x="2286" y="1427"/>
                </a:lnTo>
                <a:lnTo>
                  <a:pt x="2286" y="1427"/>
                </a:lnTo>
                <a:lnTo>
                  <a:pt x="1743"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0"/>
          <p:cNvSpPr/>
          <p:nvPr/>
        </p:nvSpPr>
        <p:spPr>
          <a:xfrm>
            <a:off x="2650300" y="2300194"/>
            <a:ext cx="52306" cy="32460"/>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0"/>
          <p:cNvSpPr/>
          <p:nvPr/>
        </p:nvSpPr>
        <p:spPr>
          <a:xfrm>
            <a:off x="2614231" y="2240139"/>
            <a:ext cx="23658" cy="37285"/>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40"/>
          <p:cNvSpPr/>
          <p:nvPr/>
        </p:nvSpPr>
        <p:spPr>
          <a:xfrm>
            <a:off x="2609570" y="2233579"/>
            <a:ext cx="34360" cy="48164"/>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0"/>
          <p:cNvSpPr/>
          <p:nvPr/>
        </p:nvSpPr>
        <p:spPr>
          <a:xfrm>
            <a:off x="2973891" y="1751567"/>
            <a:ext cx="25900" cy="15021"/>
          </a:xfrm>
          <a:custGeom>
            <a:rect b="b" l="l" r="r" t="t"/>
            <a:pathLst>
              <a:path extrusionOk="0" h="1099" w="1895">
                <a:moveTo>
                  <a:pt x="0" y="0"/>
                </a:moveTo>
                <a:lnTo>
                  <a:pt x="556" y="1099"/>
                </a:lnTo>
                <a:lnTo>
                  <a:pt x="1326" y="947"/>
                </a:lnTo>
                <a:lnTo>
                  <a:pt x="1894"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0"/>
          <p:cNvSpPr/>
          <p:nvPr/>
        </p:nvSpPr>
        <p:spPr>
          <a:xfrm>
            <a:off x="2966812" y="1747248"/>
            <a:ext cx="40565" cy="24355"/>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1414"/>
        </a:solidFill>
      </p:bgPr>
    </p:bg>
    <p:spTree>
      <p:nvGrpSpPr>
        <p:cNvPr id="529" name="Shape 529"/>
        <p:cNvGrpSpPr/>
        <p:nvPr/>
      </p:nvGrpSpPr>
      <p:grpSpPr>
        <a:xfrm>
          <a:off x="0" y="0"/>
          <a:ext cx="0" cy="0"/>
          <a:chOff x="0" y="0"/>
          <a:chExt cx="0" cy="0"/>
        </a:xfrm>
      </p:grpSpPr>
      <p:sp>
        <p:nvSpPr>
          <p:cNvPr id="530" name="Google Shape;530;p41"/>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Chart</a:t>
            </a:r>
            <a:endParaRPr/>
          </a:p>
        </p:txBody>
      </p:sp>
      <p:sp>
        <p:nvSpPr>
          <p:cNvPr id="531" name="Google Shape;531;p41"/>
          <p:cNvSpPr txBox="1"/>
          <p:nvPr/>
        </p:nvSpPr>
        <p:spPr>
          <a:xfrm>
            <a:off x="714225" y="4292600"/>
            <a:ext cx="7704000" cy="31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Karla"/>
                <a:ea typeface="Karla"/>
                <a:cs typeface="Karla"/>
                <a:sym typeface="Karla"/>
              </a:rPr>
              <a:t>Follow the link in the graph to modify its data and then paste the new one here. </a:t>
            </a:r>
            <a:r>
              <a:rPr b="1" lang="en" sz="1200" u="sng">
                <a:solidFill>
                  <a:schemeClr val="dk1"/>
                </a:solidFill>
                <a:latin typeface="Karla"/>
                <a:ea typeface="Karla"/>
                <a:cs typeface="Karla"/>
                <a:sym typeface="Karla"/>
                <a:hlinkClick r:id="rId3">
                  <a:extLst>
                    <a:ext uri="{A12FA001-AC4F-418D-AE19-62706E023703}">
                      <ahyp:hlinkClr val="tx"/>
                    </a:ext>
                  </a:extLst>
                </a:hlinkClick>
              </a:rPr>
              <a:t>For more info, click here</a:t>
            </a:r>
            <a:endParaRPr b="1" sz="1200" u="sng">
              <a:solidFill>
                <a:schemeClr val="dk1"/>
              </a:solidFill>
              <a:latin typeface="Karla"/>
              <a:ea typeface="Karla"/>
              <a:cs typeface="Karla"/>
              <a:sym typeface="Karla"/>
            </a:endParaRPr>
          </a:p>
        </p:txBody>
      </p:sp>
      <p:sp>
        <p:nvSpPr>
          <p:cNvPr id="532" name="Google Shape;532;p41"/>
          <p:cNvSpPr txBox="1"/>
          <p:nvPr>
            <p:ph idx="4294967295" type="subTitle"/>
          </p:nvPr>
        </p:nvSpPr>
        <p:spPr>
          <a:xfrm>
            <a:off x="5771700" y="1930539"/>
            <a:ext cx="2652300" cy="83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a:t>
            </a:r>
            <a:r>
              <a:rPr lang="en"/>
              <a:t> the closest planet to the Sun and the smallest one in the Solar System</a:t>
            </a:r>
            <a:endParaRPr/>
          </a:p>
        </p:txBody>
      </p:sp>
      <p:sp>
        <p:nvSpPr>
          <p:cNvPr id="533" name="Google Shape;533;p41"/>
          <p:cNvSpPr txBox="1"/>
          <p:nvPr>
            <p:ph idx="4294967295" type="subTitle"/>
          </p:nvPr>
        </p:nvSpPr>
        <p:spPr>
          <a:xfrm>
            <a:off x="5771700" y="1482700"/>
            <a:ext cx="2652300" cy="55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i="1" lang="en" sz="1800">
                <a:latin typeface="Baskervville"/>
                <a:ea typeface="Baskervville"/>
                <a:cs typeface="Baskervville"/>
                <a:sym typeface="Baskervville"/>
              </a:rPr>
              <a:t>M</a:t>
            </a:r>
            <a:r>
              <a:rPr i="1" lang="en" sz="1800">
                <a:solidFill>
                  <a:schemeClr val="dk1"/>
                </a:solidFill>
                <a:latin typeface="Baskervville"/>
                <a:ea typeface="Baskervville"/>
                <a:cs typeface="Baskervville"/>
                <a:sym typeface="Baskervville"/>
              </a:rPr>
              <a:t>ercury</a:t>
            </a:r>
            <a:endParaRPr i="1" sz="1800">
              <a:solidFill>
                <a:schemeClr val="dk1"/>
              </a:solidFill>
              <a:latin typeface="Baskervville"/>
              <a:ea typeface="Baskervville"/>
              <a:cs typeface="Baskervville"/>
              <a:sym typeface="Baskervville"/>
            </a:endParaRPr>
          </a:p>
        </p:txBody>
      </p:sp>
      <p:sp>
        <p:nvSpPr>
          <p:cNvPr id="534" name="Google Shape;534;p41"/>
          <p:cNvSpPr/>
          <p:nvPr/>
        </p:nvSpPr>
        <p:spPr>
          <a:xfrm>
            <a:off x="5324700" y="1642343"/>
            <a:ext cx="315900" cy="315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1"/>
          <p:cNvSpPr txBox="1"/>
          <p:nvPr>
            <p:ph idx="4294967295" type="subTitle"/>
          </p:nvPr>
        </p:nvSpPr>
        <p:spPr>
          <a:xfrm>
            <a:off x="5771700" y="3335498"/>
            <a:ext cx="2652300" cy="83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536" name="Google Shape;536;p41"/>
          <p:cNvSpPr txBox="1"/>
          <p:nvPr>
            <p:ph idx="4294967295" type="subTitle"/>
          </p:nvPr>
        </p:nvSpPr>
        <p:spPr>
          <a:xfrm>
            <a:off x="5771700" y="2887658"/>
            <a:ext cx="2652300" cy="55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i="1" lang="en" sz="1800">
                <a:latin typeface="Baskervville"/>
                <a:ea typeface="Baskervville"/>
                <a:cs typeface="Baskervville"/>
                <a:sym typeface="Baskervville"/>
              </a:rPr>
              <a:t>V</a:t>
            </a:r>
            <a:r>
              <a:rPr i="1" lang="en" sz="1800">
                <a:solidFill>
                  <a:schemeClr val="dk1"/>
                </a:solidFill>
                <a:latin typeface="Baskervville"/>
                <a:ea typeface="Baskervville"/>
                <a:cs typeface="Baskervville"/>
                <a:sym typeface="Baskervville"/>
              </a:rPr>
              <a:t>enus</a:t>
            </a:r>
            <a:endParaRPr i="1" sz="1800">
              <a:solidFill>
                <a:schemeClr val="dk1"/>
              </a:solidFill>
              <a:latin typeface="Baskervville"/>
              <a:ea typeface="Baskervville"/>
              <a:cs typeface="Baskervville"/>
              <a:sym typeface="Baskervville"/>
            </a:endParaRPr>
          </a:p>
        </p:txBody>
      </p:sp>
      <p:sp>
        <p:nvSpPr>
          <p:cNvPr id="537" name="Google Shape;537;p41"/>
          <p:cNvSpPr/>
          <p:nvPr/>
        </p:nvSpPr>
        <p:spPr>
          <a:xfrm>
            <a:off x="5324700" y="3047305"/>
            <a:ext cx="315900" cy="315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38" name="Google Shape;538;p41" title="Chart">
            <a:hlinkClick r:id="rId4"/>
          </p:cNvPr>
          <p:cNvPicPr preferRelativeResize="0"/>
          <p:nvPr/>
        </p:nvPicPr>
        <p:blipFill>
          <a:blip r:embed="rId5">
            <a:alphaModFix/>
          </a:blip>
          <a:stretch>
            <a:fillRect/>
          </a:stretch>
        </p:blipFill>
        <p:spPr>
          <a:xfrm>
            <a:off x="714225" y="1482700"/>
            <a:ext cx="4366776" cy="2698485"/>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2" name="Shape 542"/>
        <p:cNvGrpSpPr/>
        <p:nvPr/>
      </p:nvGrpSpPr>
      <p:grpSpPr>
        <a:xfrm>
          <a:off x="0" y="0"/>
          <a:ext cx="0" cy="0"/>
          <a:chOff x="0" y="0"/>
          <a:chExt cx="0" cy="0"/>
        </a:xfrm>
      </p:grpSpPr>
      <p:sp>
        <p:nvSpPr>
          <p:cNvPr id="543" name="Google Shape;543;p42"/>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pricing</a:t>
            </a:r>
            <a:endParaRPr/>
          </a:p>
        </p:txBody>
      </p:sp>
      <p:graphicFrame>
        <p:nvGraphicFramePr>
          <p:cNvPr id="544" name="Google Shape;544;p42"/>
          <p:cNvGraphicFramePr/>
          <p:nvPr/>
        </p:nvGraphicFramePr>
        <p:xfrm>
          <a:off x="724875" y="1342775"/>
          <a:ext cx="3000000" cy="3000000"/>
        </p:xfrm>
        <a:graphic>
          <a:graphicData uri="http://schemas.openxmlformats.org/drawingml/2006/table">
            <a:tbl>
              <a:tblPr>
                <a:noFill/>
                <a:tableStyleId>{F6EE1F4C-8411-45D9-B85D-7F9E0871E0E0}</a:tableStyleId>
              </a:tblPr>
              <a:tblGrid>
                <a:gridCol w="2568000"/>
                <a:gridCol w="2568000"/>
                <a:gridCol w="2568000"/>
              </a:tblGrid>
              <a:tr h="710400">
                <a:tc>
                  <a:txBody>
                    <a:bodyPr/>
                    <a:lstStyle/>
                    <a:p>
                      <a:pPr indent="0" lvl="0" marL="0" rtl="0" algn="ctr">
                        <a:spcBef>
                          <a:spcPts val="0"/>
                        </a:spcBef>
                        <a:spcAft>
                          <a:spcPts val="0"/>
                        </a:spcAft>
                        <a:buNone/>
                      </a:pPr>
                      <a:r>
                        <a:rPr i="1" lang="en" sz="1800">
                          <a:solidFill>
                            <a:schemeClr val="dk1"/>
                          </a:solidFill>
                          <a:latin typeface="Baskervville"/>
                          <a:ea typeface="Baskervville"/>
                          <a:cs typeface="Baskervville"/>
                          <a:sym typeface="Baskervville"/>
                        </a:rPr>
                        <a:t>Level 1</a:t>
                      </a:r>
                      <a:endParaRPr i="1" sz="1800">
                        <a:solidFill>
                          <a:schemeClr val="dk1"/>
                        </a:solidFill>
                        <a:latin typeface="Baskervville"/>
                        <a:ea typeface="Baskervville"/>
                        <a:cs typeface="Baskervville"/>
                        <a:sym typeface="Baskervvill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i="1" lang="en" sz="1800">
                          <a:solidFill>
                            <a:schemeClr val="dk1"/>
                          </a:solidFill>
                          <a:latin typeface="Baskervville"/>
                          <a:ea typeface="Baskervville"/>
                          <a:cs typeface="Baskervville"/>
                          <a:sym typeface="Baskervville"/>
                        </a:rPr>
                        <a:t>Level 2</a:t>
                      </a:r>
                      <a:endParaRPr i="1" sz="1800">
                        <a:solidFill>
                          <a:schemeClr val="dk1"/>
                        </a:solidFill>
                        <a:latin typeface="Baskervville"/>
                        <a:ea typeface="Baskervville"/>
                        <a:cs typeface="Baskervville"/>
                        <a:sym typeface="Baskervvill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i="1" lang="en" sz="1800">
                          <a:solidFill>
                            <a:schemeClr val="dk1"/>
                          </a:solidFill>
                          <a:latin typeface="Baskervville"/>
                          <a:ea typeface="Baskervville"/>
                          <a:cs typeface="Baskervville"/>
                          <a:sym typeface="Baskervville"/>
                        </a:rPr>
                        <a:t>Level 3</a:t>
                      </a:r>
                      <a:endParaRPr i="1" sz="1800">
                        <a:solidFill>
                          <a:schemeClr val="dk1"/>
                        </a:solidFill>
                        <a:latin typeface="Baskervville"/>
                        <a:ea typeface="Baskervville"/>
                        <a:cs typeface="Baskervville"/>
                        <a:sym typeface="Baskervvill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r>
              <a:tr h="1632075">
                <a:tc>
                  <a:txBody>
                    <a:bodyPr/>
                    <a:lstStyle/>
                    <a:p>
                      <a:pPr indent="-317500" lvl="0" marL="457200" rtl="0" algn="l">
                        <a:spcBef>
                          <a:spcPts val="0"/>
                        </a:spcBef>
                        <a:spcAft>
                          <a:spcPts val="0"/>
                        </a:spcAft>
                        <a:buClr>
                          <a:schemeClr val="dk1"/>
                        </a:buClr>
                        <a:buSzPts val="1400"/>
                        <a:buFont typeface="Karla"/>
                        <a:buChar char="●"/>
                      </a:pPr>
                      <a:r>
                        <a:rPr lang="en">
                          <a:solidFill>
                            <a:schemeClr val="dk1"/>
                          </a:solidFill>
                          <a:latin typeface="Karla"/>
                          <a:ea typeface="Karla"/>
                          <a:cs typeface="Karla"/>
                          <a:sym typeface="Karla"/>
                        </a:rPr>
                        <a:t>Mercury is the closest planet to the Sun </a:t>
                      </a:r>
                      <a:endParaRPr>
                        <a:solidFill>
                          <a:schemeClr val="dk1"/>
                        </a:solidFill>
                        <a:latin typeface="Karla"/>
                        <a:ea typeface="Karla"/>
                        <a:cs typeface="Karla"/>
                        <a:sym typeface="Karla"/>
                      </a:endParaRPr>
                    </a:p>
                    <a:p>
                      <a:pPr indent="-317500" lvl="0" marL="457200" rtl="0" algn="l">
                        <a:spcBef>
                          <a:spcPts val="1000"/>
                        </a:spcBef>
                        <a:spcAft>
                          <a:spcPts val="1000"/>
                        </a:spcAft>
                        <a:buClr>
                          <a:schemeClr val="dk1"/>
                        </a:buClr>
                        <a:buSzPts val="1400"/>
                        <a:buFont typeface="Karla"/>
                        <a:buChar char="●"/>
                      </a:pPr>
                      <a:r>
                        <a:rPr lang="en">
                          <a:solidFill>
                            <a:schemeClr val="dk1"/>
                          </a:solidFill>
                          <a:latin typeface="Karla"/>
                          <a:ea typeface="Karla"/>
                          <a:cs typeface="Karla"/>
                          <a:sym typeface="Karla"/>
                        </a:rPr>
                        <a:t>Mercury is the smallest planet of them all</a:t>
                      </a:r>
                      <a:endParaRPr>
                        <a:solidFill>
                          <a:schemeClr val="dk1"/>
                        </a:solidFill>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317500" lvl="0" marL="457200" rtl="0" algn="l">
                        <a:spcBef>
                          <a:spcPts val="0"/>
                        </a:spcBef>
                        <a:spcAft>
                          <a:spcPts val="0"/>
                        </a:spcAft>
                        <a:buClr>
                          <a:schemeClr val="dk1"/>
                        </a:buClr>
                        <a:buSzPts val="1400"/>
                        <a:buFont typeface="Karla"/>
                        <a:buChar char="●"/>
                      </a:pPr>
                      <a:r>
                        <a:rPr lang="en">
                          <a:solidFill>
                            <a:schemeClr val="dk1"/>
                          </a:solidFill>
                          <a:latin typeface="Karla"/>
                          <a:ea typeface="Karla"/>
                          <a:cs typeface="Karla"/>
                          <a:sym typeface="Karla"/>
                        </a:rPr>
                        <a:t>Venus is the second planet from the Sun</a:t>
                      </a:r>
                      <a:endParaRPr>
                        <a:solidFill>
                          <a:schemeClr val="dk1"/>
                        </a:solidFill>
                        <a:latin typeface="Karla"/>
                        <a:ea typeface="Karla"/>
                        <a:cs typeface="Karla"/>
                        <a:sym typeface="Karla"/>
                      </a:endParaRPr>
                    </a:p>
                    <a:p>
                      <a:pPr indent="-317500" lvl="0" marL="457200" rtl="0" algn="l">
                        <a:spcBef>
                          <a:spcPts val="1000"/>
                        </a:spcBef>
                        <a:spcAft>
                          <a:spcPts val="1000"/>
                        </a:spcAft>
                        <a:buClr>
                          <a:schemeClr val="dk1"/>
                        </a:buClr>
                        <a:buSzPts val="1400"/>
                        <a:buFont typeface="Karla"/>
                        <a:buChar char="●"/>
                      </a:pPr>
                      <a:r>
                        <a:rPr lang="en">
                          <a:solidFill>
                            <a:schemeClr val="dk1"/>
                          </a:solidFill>
                          <a:latin typeface="Karla"/>
                          <a:ea typeface="Karla"/>
                          <a:cs typeface="Karla"/>
                          <a:sym typeface="Karla"/>
                        </a:rPr>
                        <a:t>Venus temp is extremely hot, even more than Mercury</a:t>
                      </a:r>
                      <a:endParaRPr>
                        <a:solidFill>
                          <a:schemeClr val="dk1"/>
                        </a:solidFill>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317500" lvl="0" marL="457200" rtl="0" algn="l">
                        <a:spcBef>
                          <a:spcPts val="0"/>
                        </a:spcBef>
                        <a:spcAft>
                          <a:spcPts val="0"/>
                        </a:spcAft>
                        <a:buClr>
                          <a:schemeClr val="dk1"/>
                        </a:buClr>
                        <a:buSzPts val="1400"/>
                        <a:buFont typeface="Karla"/>
                        <a:buChar char="●"/>
                      </a:pPr>
                      <a:r>
                        <a:rPr lang="en">
                          <a:solidFill>
                            <a:schemeClr val="dk1"/>
                          </a:solidFill>
                          <a:latin typeface="Karla"/>
                          <a:ea typeface="Karla"/>
                          <a:cs typeface="Karla"/>
                          <a:sym typeface="Karla"/>
                        </a:rPr>
                        <a:t>Despite being red, Mars is a cold place</a:t>
                      </a:r>
                      <a:endParaRPr>
                        <a:solidFill>
                          <a:schemeClr val="dk1"/>
                        </a:solidFill>
                        <a:latin typeface="Karla"/>
                        <a:ea typeface="Karla"/>
                        <a:cs typeface="Karla"/>
                        <a:sym typeface="Karla"/>
                      </a:endParaRPr>
                    </a:p>
                    <a:p>
                      <a:pPr indent="-317500" lvl="0" marL="457200" rtl="0" algn="l">
                        <a:spcBef>
                          <a:spcPts val="1000"/>
                        </a:spcBef>
                        <a:spcAft>
                          <a:spcPts val="1000"/>
                        </a:spcAft>
                        <a:buClr>
                          <a:schemeClr val="dk1"/>
                        </a:buClr>
                        <a:buSzPts val="1400"/>
                        <a:buFont typeface="Karla"/>
                        <a:buChar char="●"/>
                      </a:pPr>
                      <a:r>
                        <a:rPr lang="en">
                          <a:solidFill>
                            <a:schemeClr val="dk1"/>
                          </a:solidFill>
                          <a:latin typeface="Karla"/>
                          <a:ea typeface="Karla"/>
                          <a:cs typeface="Karla"/>
                          <a:sym typeface="Karla"/>
                        </a:rPr>
                        <a:t>Mars is full of iron oxide dust</a:t>
                      </a:r>
                      <a:endParaRPr>
                        <a:solidFill>
                          <a:schemeClr val="dk1"/>
                        </a:solidFill>
                        <a:latin typeface="Karla"/>
                        <a:ea typeface="Karla"/>
                        <a:cs typeface="Karla"/>
                        <a:sym typeface="Karl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710400">
                <a:tc>
                  <a:txBody>
                    <a:bodyPr/>
                    <a:lstStyle/>
                    <a:p>
                      <a:pPr indent="0" lvl="0" marL="0" rtl="0" algn="ctr">
                        <a:spcBef>
                          <a:spcPts val="0"/>
                        </a:spcBef>
                        <a:spcAft>
                          <a:spcPts val="0"/>
                        </a:spcAft>
                        <a:buNone/>
                      </a:pPr>
                      <a:r>
                        <a:rPr i="1" lang="en" sz="1800">
                          <a:solidFill>
                            <a:schemeClr val="dk1"/>
                          </a:solidFill>
                          <a:latin typeface="Baskervville"/>
                          <a:ea typeface="Baskervville"/>
                          <a:cs typeface="Baskervville"/>
                          <a:sym typeface="Baskervville"/>
                        </a:rPr>
                        <a:t>$50</a:t>
                      </a:r>
                      <a:endParaRPr i="1" sz="1800">
                        <a:solidFill>
                          <a:schemeClr val="dk1"/>
                        </a:solidFill>
                        <a:latin typeface="Baskervville"/>
                        <a:ea typeface="Baskervville"/>
                        <a:cs typeface="Baskervville"/>
                        <a:sym typeface="Baskervvill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i="1" lang="en" sz="1800">
                          <a:solidFill>
                            <a:schemeClr val="dk1"/>
                          </a:solidFill>
                          <a:latin typeface="Baskervville"/>
                          <a:ea typeface="Baskervville"/>
                          <a:cs typeface="Baskervville"/>
                          <a:sym typeface="Baskervville"/>
                        </a:rPr>
                        <a:t>$100</a:t>
                      </a:r>
                      <a:endParaRPr i="1" sz="1800">
                        <a:solidFill>
                          <a:schemeClr val="dk1"/>
                        </a:solidFill>
                        <a:latin typeface="Baskervville"/>
                        <a:ea typeface="Baskervville"/>
                        <a:cs typeface="Baskervville"/>
                        <a:sym typeface="Baskervvill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i="1" lang="en" sz="1800">
                          <a:solidFill>
                            <a:schemeClr val="dk1"/>
                          </a:solidFill>
                          <a:latin typeface="Baskervville"/>
                          <a:ea typeface="Baskervville"/>
                          <a:cs typeface="Baskervville"/>
                          <a:sym typeface="Baskervville"/>
                        </a:rPr>
                        <a:t>$125</a:t>
                      </a:r>
                      <a:endParaRPr i="1" sz="1800">
                        <a:solidFill>
                          <a:schemeClr val="dk1"/>
                        </a:solidFill>
                        <a:latin typeface="Baskervville"/>
                        <a:ea typeface="Baskervville"/>
                        <a:cs typeface="Baskervville"/>
                        <a:sym typeface="Baskervvill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r>
            </a:tbl>
          </a:graphicData>
        </a:graphic>
      </p:graphicFrame>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 name="Shape 548"/>
        <p:cNvGrpSpPr/>
        <p:nvPr/>
      </p:nvGrpSpPr>
      <p:grpSpPr>
        <a:xfrm>
          <a:off x="0" y="0"/>
          <a:ext cx="0" cy="0"/>
          <a:chOff x="0" y="0"/>
          <a:chExt cx="0" cy="0"/>
        </a:xfrm>
      </p:grpSpPr>
      <p:sp>
        <p:nvSpPr>
          <p:cNvPr id="549" name="Google Shape;549;p43"/>
          <p:cNvSpPr txBox="1"/>
          <p:nvPr>
            <p:ph idx="4294967295" type="subTitle"/>
          </p:nvPr>
        </p:nvSpPr>
        <p:spPr>
          <a:xfrm>
            <a:off x="1425300" y="3985250"/>
            <a:ext cx="1946400" cy="6156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550" name="Google Shape;550;p43"/>
          <p:cNvSpPr txBox="1"/>
          <p:nvPr>
            <p:ph idx="4294967295" type="subTitle"/>
          </p:nvPr>
        </p:nvSpPr>
        <p:spPr>
          <a:xfrm>
            <a:off x="2827590" y="2504758"/>
            <a:ext cx="1946400" cy="6156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sp>
        <p:nvSpPr>
          <p:cNvPr id="551" name="Google Shape;551;p43"/>
          <p:cNvSpPr txBox="1"/>
          <p:nvPr>
            <p:ph idx="4294967295" type="subTitle"/>
          </p:nvPr>
        </p:nvSpPr>
        <p:spPr>
          <a:xfrm>
            <a:off x="2125208" y="3245000"/>
            <a:ext cx="1946400" cy="6156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Despite being red, Mars is a cold place</a:t>
            </a:r>
            <a:endParaRPr/>
          </a:p>
        </p:txBody>
      </p:sp>
      <p:sp>
        <p:nvSpPr>
          <p:cNvPr id="552" name="Google Shape;552;p43"/>
          <p:cNvSpPr txBox="1"/>
          <p:nvPr>
            <p:ph idx="4294967295" type="subTitle"/>
          </p:nvPr>
        </p:nvSpPr>
        <p:spPr>
          <a:xfrm>
            <a:off x="3531148" y="1764500"/>
            <a:ext cx="1946400" cy="6156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553" name="Google Shape;553;p43"/>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What’s next?</a:t>
            </a:r>
            <a:endParaRPr/>
          </a:p>
        </p:txBody>
      </p:sp>
      <p:sp>
        <p:nvSpPr>
          <p:cNvPr id="554" name="Google Shape;554;p43"/>
          <p:cNvSpPr txBox="1"/>
          <p:nvPr>
            <p:ph idx="4294967295" type="subTitle"/>
          </p:nvPr>
        </p:nvSpPr>
        <p:spPr>
          <a:xfrm>
            <a:off x="720011" y="3977600"/>
            <a:ext cx="630900" cy="6309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i="1" lang="en" sz="1800">
                <a:latin typeface="Baskervville"/>
                <a:ea typeface="Baskervville"/>
                <a:cs typeface="Baskervville"/>
                <a:sym typeface="Baskervville"/>
              </a:rPr>
              <a:t>01</a:t>
            </a:r>
            <a:endParaRPr i="1" sz="1800">
              <a:latin typeface="Baskervville"/>
              <a:ea typeface="Baskervville"/>
              <a:cs typeface="Baskervville"/>
              <a:sym typeface="Baskervville"/>
            </a:endParaRPr>
          </a:p>
        </p:txBody>
      </p:sp>
      <p:sp>
        <p:nvSpPr>
          <p:cNvPr id="555" name="Google Shape;555;p43"/>
          <p:cNvSpPr txBox="1"/>
          <p:nvPr>
            <p:ph idx="4294967295" type="subTitle"/>
          </p:nvPr>
        </p:nvSpPr>
        <p:spPr>
          <a:xfrm>
            <a:off x="1422502" y="3237342"/>
            <a:ext cx="630900" cy="6309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i="1" lang="en" sz="1800">
                <a:latin typeface="Baskervville"/>
                <a:ea typeface="Baskervville"/>
                <a:cs typeface="Baskervville"/>
                <a:sym typeface="Baskervville"/>
              </a:rPr>
              <a:t>02</a:t>
            </a:r>
            <a:endParaRPr i="1" sz="1800">
              <a:latin typeface="Baskervville"/>
              <a:ea typeface="Baskervville"/>
              <a:cs typeface="Baskervville"/>
              <a:sym typeface="Baskervville"/>
            </a:endParaRPr>
          </a:p>
        </p:txBody>
      </p:sp>
      <p:sp>
        <p:nvSpPr>
          <p:cNvPr id="556" name="Google Shape;556;p43"/>
          <p:cNvSpPr txBox="1"/>
          <p:nvPr>
            <p:ph idx="4294967295" type="subTitle"/>
          </p:nvPr>
        </p:nvSpPr>
        <p:spPr>
          <a:xfrm>
            <a:off x="2124994" y="2497108"/>
            <a:ext cx="630900" cy="6309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i="1" lang="en" sz="1800">
                <a:latin typeface="Baskervville"/>
                <a:ea typeface="Baskervville"/>
                <a:cs typeface="Baskervville"/>
                <a:sym typeface="Baskervville"/>
              </a:rPr>
              <a:t>03</a:t>
            </a:r>
            <a:endParaRPr i="1" sz="1800">
              <a:latin typeface="Baskervville"/>
              <a:ea typeface="Baskervville"/>
              <a:cs typeface="Baskervville"/>
              <a:sym typeface="Baskervville"/>
            </a:endParaRPr>
          </a:p>
        </p:txBody>
      </p:sp>
      <p:sp>
        <p:nvSpPr>
          <p:cNvPr id="557" name="Google Shape;557;p43"/>
          <p:cNvSpPr txBox="1"/>
          <p:nvPr>
            <p:ph idx="4294967295" type="subTitle"/>
          </p:nvPr>
        </p:nvSpPr>
        <p:spPr>
          <a:xfrm>
            <a:off x="2827486" y="1756850"/>
            <a:ext cx="630900" cy="6309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i="1" lang="en" sz="1800">
                <a:latin typeface="Baskervville"/>
                <a:ea typeface="Baskervville"/>
                <a:cs typeface="Baskervville"/>
                <a:sym typeface="Baskervville"/>
              </a:rPr>
              <a:t>04</a:t>
            </a:r>
            <a:endParaRPr i="1" sz="1800">
              <a:latin typeface="Baskervville"/>
              <a:ea typeface="Baskervville"/>
              <a:cs typeface="Baskervville"/>
              <a:sym typeface="Baskervville"/>
            </a:endParaRPr>
          </a:p>
        </p:txBody>
      </p:sp>
      <p:cxnSp>
        <p:nvCxnSpPr>
          <p:cNvPr id="558" name="Google Shape;558;p43"/>
          <p:cNvCxnSpPr>
            <a:stCxn id="554" idx="0"/>
            <a:endCxn id="555" idx="1"/>
          </p:cNvCxnSpPr>
          <p:nvPr/>
        </p:nvCxnSpPr>
        <p:spPr>
          <a:xfrm rot="-5400000">
            <a:off x="1016561" y="3571700"/>
            <a:ext cx="424800" cy="387000"/>
          </a:xfrm>
          <a:prstGeom prst="bentConnector2">
            <a:avLst/>
          </a:prstGeom>
          <a:noFill/>
          <a:ln cap="flat" cmpd="sng" w="9525">
            <a:solidFill>
              <a:schemeClr val="dk1"/>
            </a:solidFill>
            <a:prstDash val="solid"/>
            <a:round/>
            <a:headEnd len="med" w="med" type="none"/>
            <a:tailEnd len="med" w="med" type="triangle"/>
          </a:ln>
        </p:spPr>
      </p:cxnSp>
      <p:cxnSp>
        <p:nvCxnSpPr>
          <p:cNvPr id="559" name="Google Shape;559;p43"/>
          <p:cNvCxnSpPr>
            <a:stCxn id="555" idx="0"/>
            <a:endCxn id="556" idx="1"/>
          </p:cNvCxnSpPr>
          <p:nvPr/>
        </p:nvCxnSpPr>
        <p:spPr>
          <a:xfrm rot="-5400000">
            <a:off x="1719052" y="2831442"/>
            <a:ext cx="424800" cy="387000"/>
          </a:xfrm>
          <a:prstGeom prst="bentConnector2">
            <a:avLst/>
          </a:prstGeom>
          <a:noFill/>
          <a:ln cap="flat" cmpd="sng" w="9525">
            <a:solidFill>
              <a:schemeClr val="dk1"/>
            </a:solidFill>
            <a:prstDash val="solid"/>
            <a:round/>
            <a:headEnd len="med" w="med" type="none"/>
            <a:tailEnd len="med" w="med" type="triangle"/>
          </a:ln>
        </p:spPr>
      </p:cxnSp>
      <p:cxnSp>
        <p:nvCxnSpPr>
          <p:cNvPr id="560" name="Google Shape;560;p43"/>
          <p:cNvCxnSpPr>
            <a:stCxn id="556" idx="0"/>
            <a:endCxn id="557" idx="1"/>
          </p:cNvCxnSpPr>
          <p:nvPr/>
        </p:nvCxnSpPr>
        <p:spPr>
          <a:xfrm rot="-5400000">
            <a:off x="2421544" y="2091208"/>
            <a:ext cx="424800" cy="387000"/>
          </a:xfrm>
          <a:prstGeom prst="bentConnector2">
            <a:avLst/>
          </a:prstGeom>
          <a:noFill/>
          <a:ln cap="flat" cmpd="sng" w="9525">
            <a:solidFill>
              <a:schemeClr val="dk1"/>
            </a:solidFill>
            <a:prstDash val="solid"/>
            <a:round/>
            <a:headEnd len="med" w="med" type="none"/>
            <a:tailEnd len="med" w="med" type="triangle"/>
          </a:ln>
        </p:spPr>
      </p:cxnSp>
      <p:sp>
        <p:nvSpPr>
          <p:cNvPr id="561" name="Google Shape;561;p43"/>
          <p:cNvSpPr txBox="1"/>
          <p:nvPr>
            <p:ph idx="4294967295" type="subTitle"/>
          </p:nvPr>
        </p:nvSpPr>
        <p:spPr>
          <a:xfrm>
            <a:off x="4233790" y="1024250"/>
            <a:ext cx="1946400" cy="6156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Earth is a planet that harbors life</a:t>
            </a:r>
            <a:endParaRPr/>
          </a:p>
        </p:txBody>
      </p:sp>
      <p:sp>
        <p:nvSpPr>
          <p:cNvPr id="562" name="Google Shape;562;p43"/>
          <p:cNvSpPr txBox="1"/>
          <p:nvPr>
            <p:ph idx="4294967295" type="subTitle"/>
          </p:nvPr>
        </p:nvSpPr>
        <p:spPr>
          <a:xfrm>
            <a:off x="3531151" y="1016600"/>
            <a:ext cx="630900" cy="6309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i="1" lang="en" sz="1800">
                <a:latin typeface="Baskervville"/>
                <a:ea typeface="Baskervville"/>
                <a:cs typeface="Baskervville"/>
                <a:sym typeface="Baskervville"/>
              </a:rPr>
              <a:t>05</a:t>
            </a:r>
            <a:endParaRPr i="1" sz="1800">
              <a:latin typeface="Baskervville"/>
              <a:ea typeface="Baskervville"/>
              <a:cs typeface="Baskervville"/>
              <a:sym typeface="Baskervville"/>
            </a:endParaRPr>
          </a:p>
        </p:txBody>
      </p:sp>
      <p:cxnSp>
        <p:nvCxnSpPr>
          <p:cNvPr id="563" name="Google Shape;563;p43"/>
          <p:cNvCxnSpPr>
            <a:stCxn id="557" idx="0"/>
            <a:endCxn id="562" idx="1"/>
          </p:cNvCxnSpPr>
          <p:nvPr/>
        </p:nvCxnSpPr>
        <p:spPr>
          <a:xfrm rot="-5400000">
            <a:off x="3124636" y="1350350"/>
            <a:ext cx="424800" cy="388200"/>
          </a:xfrm>
          <a:prstGeom prst="bentConnector2">
            <a:avLst/>
          </a:prstGeom>
          <a:noFill/>
          <a:ln cap="flat" cmpd="sng" w="9525">
            <a:solidFill>
              <a:schemeClr val="dk1"/>
            </a:solidFill>
            <a:prstDash val="solid"/>
            <a:round/>
            <a:headEnd len="med" w="med" type="none"/>
            <a:tailEnd len="med" w="med" type="triangle"/>
          </a:ln>
        </p:spPr>
      </p:cxnSp>
      <p:sp>
        <p:nvSpPr>
          <p:cNvPr id="564" name="Google Shape;564;p43"/>
          <p:cNvSpPr txBox="1"/>
          <p:nvPr>
            <p:ph idx="4294967295" type="subTitle"/>
          </p:nvPr>
        </p:nvSpPr>
        <p:spPr>
          <a:xfrm>
            <a:off x="6386350" y="3977600"/>
            <a:ext cx="1873800" cy="6309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i="1" lang="en" sz="1800">
                <a:latin typeface="Baskervville"/>
                <a:ea typeface="Baskervville"/>
                <a:cs typeface="Baskervville"/>
                <a:sym typeface="Baskervville"/>
              </a:rPr>
              <a:t>Then</a:t>
            </a:r>
            <a:endParaRPr i="1" sz="1800">
              <a:latin typeface="Baskervville"/>
              <a:ea typeface="Baskervville"/>
              <a:cs typeface="Baskervville"/>
              <a:sym typeface="Baskervville"/>
            </a:endParaRPr>
          </a:p>
        </p:txBody>
      </p:sp>
      <p:sp>
        <p:nvSpPr>
          <p:cNvPr id="565" name="Google Shape;565;p43"/>
          <p:cNvSpPr txBox="1"/>
          <p:nvPr>
            <p:ph idx="4294967295" type="subTitle"/>
          </p:nvPr>
        </p:nvSpPr>
        <p:spPr>
          <a:xfrm>
            <a:off x="6386350" y="1016600"/>
            <a:ext cx="1873800" cy="6309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i="1" lang="en" sz="1800">
                <a:latin typeface="Baskervville"/>
                <a:ea typeface="Baskervville"/>
                <a:cs typeface="Baskervville"/>
                <a:sym typeface="Baskervville"/>
              </a:rPr>
              <a:t>Now</a:t>
            </a:r>
            <a:endParaRPr i="1" sz="1800">
              <a:latin typeface="Baskervville"/>
              <a:ea typeface="Baskervville"/>
              <a:cs typeface="Baskervville"/>
              <a:sym typeface="Baskervville"/>
            </a:endParaRPr>
          </a:p>
        </p:txBody>
      </p:sp>
      <p:cxnSp>
        <p:nvCxnSpPr>
          <p:cNvPr id="566" name="Google Shape;566;p43"/>
          <p:cNvCxnSpPr>
            <a:stCxn id="564" idx="0"/>
            <a:endCxn id="565" idx="2"/>
          </p:cNvCxnSpPr>
          <p:nvPr/>
        </p:nvCxnSpPr>
        <p:spPr>
          <a:xfrm rot="10800000">
            <a:off x="7323250" y="1647500"/>
            <a:ext cx="0" cy="2330100"/>
          </a:xfrm>
          <a:prstGeom prst="straightConnector1">
            <a:avLst/>
          </a:prstGeom>
          <a:noFill/>
          <a:ln cap="flat" cmpd="sng" w="9525">
            <a:solidFill>
              <a:schemeClr val="dk1"/>
            </a:solidFill>
            <a:prstDash val="solid"/>
            <a:round/>
            <a:headEnd len="med" w="med" type="none"/>
            <a:tailEnd len="med" w="med" type="triangle"/>
          </a:ln>
        </p:spPr>
      </p:cxnSp>
      <p:sp>
        <p:nvSpPr>
          <p:cNvPr id="567" name="Google Shape;567;p43"/>
          <p:cNvSpPr txBox="1"/>
          <p:nvPr>
            <p:ph idx="4294967295" type="subTitle"/>
          </p:nvPr>
        </p:nvSpPr>
        <p:spPr>
          <a:xfrm>
            <a:off x="6386350" y="2387750"/>
            <a:ext cx="1873800" cy="8313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 name="Shape 571"/>
        <p:cNvGrpSpPr/>
        <p:nvPr/>
      </p:nvGrpSpPr>
      <p:grpSpPr>
        <a:xfrm>
          <a:off x="0" y="0"/>
          <a:ext cx="0" cy="0"/>
          <a:chOff x="0" y="0"/>
          <a:chExt cx="0" cy="0"/>
        </a:xfrm>
      </p:grpSpPr>
      <p:sp>
        <p:nvSpPr>
          <p:cNvPr id="572" name="Google Shape;572;p44"/>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Conference highlights</a:t>
            </a:r>
            <a:endParaRPr/>
          </a:p>
        </p:txBody>
      </p:sp>
      <p:sp>
        <p:nvSpPr>
          <p:cNvPr id="573" name="Google Shape;573;p44"/>
          <p:cNvSpPr txBox="1"/>
          <p:nvPr>
            <p:ph idx="1" type="subTitle"/>
          </p:nvPr>
        </p:nvSpPr>
        <p:spPr>
          <a:xfrm>
            <a:off x="720000" y="3596450"/>
            <a:ext cx="2424900" cy="46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574" name="Google Shape;574;p44"/>
          <p:cNvSpPr txBox="1"/>
          <p:nvPr>
            <p:ph idx="2" type="subTitle"/>
          </p:nvPr>
        </p:nvSpPr>
        <p:spPr>
          <a:xfrm>
            <a:off x="720000" y="3953150"/>
            <a:ext cx="2424900" cy="61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in the Solar System</a:t>
            </a:r>
            <a:endParaRPr/>
          </a:p>
        </p:txBody>
      </p:sp>
      <p:sp>
        <p:nvSpPr>
          <p:cNvPr id="575" name="Google Shape;575;p44"/>
          <p:cNvSpPr txBox="1"/>
          <p:nvPr>
            <p:ph idx="3" type="title"/>
          </p:nvPr>
        </p:nvSpPr>
        <p:spPr>
          <a:xfrm>
            <a:off x="1677750" y="2996022"/>
            <a:ext cx="509400" cy="50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576" name="Google Shape;576;p44"/>
          <p:cNvSpPr txBox="1"/>
          <p:nvPr>
            <p:ph idx="4" type="subTitle"/>
          </p:nvPr>
        </p:nvSpPr>
        <p:spPr>
          <a:xfrm>
            <a:off x="3359550" y="3596450"/>
            <a:ext cx="2424900" cy="46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577" name="Google Shape;577;p44"/>
          <p:cNvSpPr txBox="1"/>
          <p:nvPr>
            <p:ph idx="6" type="title"/>
          </p:nvPr>
        </p:nvSpPr>
        <p:spPr>
          <a:xfrm>
            <a:off x="4317300" y="2996020"/>
            <a:ext cx="509400" cy="50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578" name="Google Shape;578;p44"/>
          <p:cNvSpPr txBox="1"/>
          <p:nvPr>
            <p:ph idx="7" type="subTitle"/>
          </p:nvPr>
        </p:nvSpPr>
        <p:spPr>
          <a:xfrm>
            <a:off x="5999050" y="3596450"/>
            <a:ext cx="2424900" cy="46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579" name="Google Shape;579;p44"/>
          <p:cNvSpPr txBox="1"/>
          <p:nvPr>
            <p:ph idx="9" type="title"/>
          </p:nvPr>
        </p:nvSpPr>
        <p:spPr>
          <a:xfrm>
            <a:off x="6956825" y="2996021"/>
            <a:ext cx="509400" cy="50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580" name="Google Shape;580;p44"/>
          <p:cNvSpPr txBox="1"/>
          <p:nvPr>
            <p:ph idx="14" type="subTitle"/>
          </p:nvPr>
        </p:nvSpPr>
        <p:spPr>
          <a:xfrm>
            <a:off x="2039800" y="2199550"/>
            <a:ext cx="2424900" cy="61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a:t>
            </a:r>
            <a:endParaRPr/>
          </a:p>
        </p:txBody>
      </p:sp>
      <p:sp>
        <p:nvSpPr>
          <p:cNvPr id="581" name="Google Shape;581;p44"/>
          <p:cNvSpPr txBox="1"/>
          <p:nvPr>
            <p:ph idx="5" type="subTitle"/>
          </p:nvPr>
        </p:nvSpPr>
        <p:spPr>
          <a:xfrm>
            <a:off x="3359550" y="3953150"/>
            <a:ext cx="2424900" cy="61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a:t>
            </a:r>
            <a:r>
              <a:rPr lang="en"/>
              <a:t> composed of hydrogen and helium</a:t>
            </a:r>
            <a:endParaRPr/>
          </a:p>
        </p:txBody>
      </p:sp>
      <p:sp>
        <p:nvSpPr>
          <p:cNvPr id="582" name="Google Shape;582;p44"/>
          <p:cNvSpPr txBox="1"/>
          <p:nvPr>
            <p:ph idx="8" type="subTitle"/>
          </p:nvPr>
        </p:nvSpPr>
        <p:spPr>
          <a:xfrm>
            <a:off x="5999050" y="3953150"/>
            <a:ext cx="2424900" cy="61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a:t>
            </a:r>
            <a:r>
              <a:rPr lang="en"/>
              <a:t>the farthest planet from the Sun</a:t>
            </a:r>
            <a:endParaRPr/>
          </a:p>
        </p:txBody>
      </p:sp>
      <p:sp>
        <p:nvSpPr>
          <p:cNvPr id="583" name="Google Shape;583;p44"/>
          <p:cNvSpPr txBox="1"/>
          <p:nvPr>
            <p:ph idx="13" type="subTitle"/>
          </p:nvPr>
        </p:nvSpPr>
        <p:spPr>
          <a:xfrm>
            <a:off x="2039800" y="1842850"/>
            <a:ext cx="2424900" cy="46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584" name="Google Shape;584;p44"/>
          <p:cNvSpPr txBox="1"/>
          <p:nvPr>
            <p:ph idx="15" type="title"/>
          </p:nvPr>
        </p:nvSpPr>
        <p:spPr>
          <a:xfrm>
            <a:off x="2997550" y="1242410"/>
            <a:ext cx="509400" cy="50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585" name="Google Shape;585;p44"/>
          <p:cNvSpPr txBox="1"/>
          <p:nvPr>
            <p:ph idx="16" type="subTitle"/>
          </p:nvPr>
        </p:nvSpPr>
        <p:spPr>
          <a:xfrm>
            <a:off x="4679300" y="1842850"/>
            <a:ext cx="2424900" cy="46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586" name="Google Shape;586;p44"/>
          <p:cNvSpPr txBox="1"/>
          <p:nvPr>
            <p:ph idx="17" type="subTitle"/>
          </p:nvPr>
        </p:nvSpPr>
        <p:spPr>
          <a:xfrm>
            <a:off x="4679300" y="2199550"/>
            <a:ext cx="2424900" cy="61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587" name="Google Shape;587;p44"/>
          <p:cNvSpPr txBox="1"/>
          <p:nvPr>
            <p:ph idx="18" type="title"/>
          </p:nvPr>
        </p:nvSpPr>
        <p:spPr>
          <a:xfrm>
            <a:off x="5637075" y="1242410"/>
            <a:ext cx="509400" cy="50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 name="Shape 591"/>
        <p:cNvGrpSpPr/>
        <p:nvPr/>
      </p:nvGrpSpPr>
      <p:grpSpPr>
        <a:xfrm>
          <a:off x="0" y="0"/>
          <a:ext cx="0" cy="0"/>
          <a:chOff x="0" y="0"/>
          <a:chExt cx="0" cy="0"/>
        </a:xfrm>
      </p:grpSpPr>
      <p:sp>
        <p:nvSpPr>
          <p:cNvPr id="592" name="Google Shape;592;p45"/>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future conferences</a:t>
            </a:r>
            <a:endParaRPr/>
          </a:p>
        </p:txBody>
      </p:sp>
      <p:graphicFrame>
        <p:nvGraphicFramePr>
          <p:cNvPr id="593" name="Google Shape;593;p45"/>
          <p:cNvGraphicFramePr/>
          <p:nvPr/>
        </p:nvGraphicFramePr>
        <p:xfrm>
          <a:off x="720000" y="2072625"/>
          <a:ext cx="3000000" cy="3000000"/>
        </p:xfrm>
        <a:graphic>
          <a:graphicData uri="http://schemas.openxmlformats.org/drawingml/2006/table">
            <a:tbl>
              <a:tblPr>
                <a:noFill/>
                <a:tableStyleId>{F6EE1F4C-8411-45D9-B85D-7F9E0871E0E0}</a:tableStyleId>
              </a:tblPr>
              <a:tblGrid>
                <a:gridCol w="621200"/>
                <a:gridCol w="621200"/>
                <a:gridCol w="621200"/>
                <a:gridCol w="621200"/>
                <a:gridCol w="621200"/>
                <a:gridCol w="621200"/>
                <a:gridCol w="621200"/>
              </a:tblGrid>
              <a:tr h="385675">
                <a:tc>
                  <a:txBody>
                    <a:bodyPr/>
                    <a:lstStyle/>
                    <a:p>
                      <a:pPr indent="0" lvl="0" marL="0" rtl="0" algn="ctr">
                        <a:spcBef>
                          <a:spcPts val="0"/>
                        </a:spcBef>
                        <a:spcAft>
                          <a:spcPts val="0"/>
                        </a:spcAft>
                        <a:buNone/>
                      </a:pPr>
                      <a:r>
                        <a:rPr i="1" lang="en" sz="1200">
                          <a:solidFill>
                            <a:schemeClr val="dk1"/>
                          </a:solidFill>
                          <a:latin typeface="Baskervville"/>
                          <a:ea typeface="Baskervville"/>
                          <a:cs typeface="Baskervville"/>
                          <a:sym typeface="Baskervville"/>
                        </a:rPr>
                        <a:t>Mon</a:t>
                      </a:r>
                      <a:endParaRPr i="1" sz="1200">
                        <a:solidFill>
                          <a:schemeClr val="dk1"/>
                        </a:solidFill>
                        <a:latin typeface="Baskervville"/>
                        <a:ea typeface="Baskervville"/>
                        <a:cs typeface="Baskervville"/>
                        <a:sym typeface="Baskervvill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i="1" lang="en" sz="1200">
                          <a:solidFill>
                            <a:schemeClr val="dk1"/>
                          </a:solidFill>
                          <a:latin typeface="Baskervville"/>
                          <a:ea typeface="Baskervville"/>
                          <a:cs typeface="Baskervville"/>
                          <a:sym typeface="Baskervville"/>
                        </a:rPr>
                        <a:t>Tue</a:t>
                      </a:r>
                      <a:endParaRPr i="1" sz="1200">
                        <a:solidFill>
                          <a:schemeClr val="dk1"/>
                        </a:solidFill>
                        <a:latin typeface="Baskervville"/>
                        <a:ea typeface="Baskervville"/>
                        <a:cs typeface="Baskervville"/>
                        <a:sym typeface="Baskervvill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i="1" lang="en" sz="1200">
                          <a:solidFill>
                            <a:schemeClr val="dk1"/>
                          </a:solidFill>
                          <a:latin typeface="Baskervville"/>
                          <a:ea typeface="Baskervville"/>
                          <a:cs typeface="Baskervville"/>
                          <a:sym typeface="Baskervville"/>
                        </a:rPr>
                        <a:t>Wed</a:t>
                      </a:r>
                      <a:endParaRPr i="1" sz="1200">
                        <a:solidFill>
                          <a:schemeClr val="dk1"/>
                        </a:solidFill>
                        <a:latin typeface="Baskervville"/>
                        <a:ea typeface="Baskervville"/>
                        <a:cs typeface="Baskervville"/>
                        <a:sym typeface="Baskervvill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i="1" lang="en" sz="1200">
                          <a:solidFill>
                            <a:schemeClr val="dk1"/>
                          </a:solidFill>
                          <a:latin typeface="Baskervville"/>
                          <a:ea typeface="Baskervville"/>
                          <a:cs typeface="Baskervville"/>
                          <a:sym typeface="Baskervville"/>
                        </a:rPr>
                        <a:t>Thu</a:t>
                      </a:r>
                      <a:endParaRPr i="1" sz="1200">
                        <a:solidFill>
                          <a:schemeClr val="dk1"/>
                        </a:solidFill>
                        <a:latin typeface="Baskervville"/>
                        <a:ea typeface="Baskervville"/>
                        <a:cs typeface="Baskervville"/>
                        <a:sym typeface="Baskervvill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i="1" lang="en" sz="1200">
                          <a:solidFill>
                            <a:schemeClr val="dk1"/>
                          </a:solidFill>
                          <a:latin typeface="Baskervville"/>
                          <a:ea typeface="Baskervville"/>
                          <a:cs typeface="Baskervville"/>
                          <a:sym typeface="Baskervville"/>
                        </a:rPr>
                        <a:t>Fri</a:t>
                      </a:r>
                      <a:endParaRPr i="1" sz="1200">
                        <a:solidFill>
                          <a:schemeClr val="dk1"/>
                        </a:solidFill>
                        <a:latin typeface="Baskervville"/>
                        <a:ea typeface="Baskervville"/>
                        <a:cs typeface="Baskervville"/>
                        <a:sym typeface="Baskervvill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i="1" lang="en" sz="1200">
                          <a:solidFill>
                            <a:schemeClr val="dk1"/>
                          </a:solidFill>
                          <a:latin typeface="Baskervville"/>
                          <a:ea typeface="Baskervville"/>
                          <a:cs typeface="Baskervville"/>
                          <a:sym typeface="Baskervville"/>
                        </a:rPr>
                        <a:t>Sat</a:t>
                      </a:r>
                      <a:endParaRPr i="1" sz="1200">
                        <a:solidFill>
                          <a:schemeClr val="dk1"/>
                        </a:solidFill>
                        <a:latin typeface="Baskervville"/>
                        <a:ea typeface="Baskervville"/>
                        <a:cs typeface="Baskervville"/>
                        <a:sym typeface="Baskervvill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i="1" lang="en" sz="1200">
                          <a:solidFill>
                            <a:schemeClr val="dk1"/>
                          </a:solidFill>
                          <a:latin typeface="Baskervville"/>
                          <a:ea typeface="Baskervville"/>
                          <a:cs typeface="Baskervville"/>
                          <a:sym typeface="Baskervville"/>
                        </a:rPr>
                        <a:t>Sun</a:t>
                      </a:r>
                      <a:endParaRPr i="1" sz="1200">
                        <a:solidFill>
                          <a:schemeClr val="dk1"/>
                        </a:solidFill>
                        <a:latin typeface="Baskervville"/>
                        <a:ea typeface="Baskervville"/>
                        <a:cs typeface="Baskervville"/>
                        <a:sym typeface="Baskervvill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r>
              <a:tr h="365725">
                <a:tc>
                  <a:txBody>
                    <a:bodyPr/>
                    <a:lstStyle/>
                    <a:p>
                      <a:pPr indent="0" lvl="0" marL="0" rtl="0" algn="r">
                        <a:spcBef>
                          <a:spcPts val="0"/>
                        </a:spcBef>
                        <a:spcAft>
                          <a:spcPts val="0"/>
                        </a:spcAft>
                        <a:buNone/>
                      </a:pPr>
                      <a:r>
                        <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sz="1200">
                          <a:solidFill>
                            <a:schemeClr val="dk1"/>
                          </a:solidFill>
                          <a:latin typeface="Karla"/>
                          <a:ea typeface="Karla"/>
                          <a:cs typeface="Karla"/>
                          <a:sym typeface="Karla"/>
                        </a:rPr>
                        <a:t>1</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sz="1200">
                          <a:solidFill>
                            <a:schemeClr val="dk1"/>
                          </a:solidFill>
                          <a:latin typeface="Karla"/>
                          <a:ea typeface="Karla"/>
                          <a:cs typeface="Karla"/>
                          <a:sym typeface="Karla"/>
                        </a:rPr>
                        <a:t>2</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sz="1200">
                          <a:solidFill>
                            <a:schemeClr val="dk1"/>
                          </a:solidFill>
                          <a:latin typeface="Karla"/>
                          <a:ea typeface="Karla"/>
                          <a:cs typeface="Karla"/>
                          <a:sym typeface="Karla"/>
                        </a:rPr>
                        <a:t>3</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sz="1200">
                          <a:solidFill>
                            <a:schemeClr val="dk1"/>
                          </a:solidFill>
                          <a:latin typeface="Karla"/>
                          <a:ea typeface="Karla"/>
                          <a:cs typeface="Karla"/>
                          <a:sym typeface="Karla"/>
                        </a:rPr>
                        <a:t>4</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sz="1200">
                          <a:solidFill>
                            <a:schemeClr val="dk1"/>
                          </a:solidFill>
                          <a:latin typeface="Karla"/>
                          <a:ea typeface="Karla"/>
                          <a:cs typeface="Karla"/>
                          <a:sym typeface="Karla"/>
                        </a:rPr>
                        <a:t>5</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sz="1200">
                          <a:solidFill>
                            <a:schemeClr val="dk1"/>
                          </a:solidFill>
                          <a:latin typeface="Karla"/>
                          <a:ea typeface="Karla"/>
                          <a:cs typeface="Karla"/>
                          <a:sym typeface="Karla"/>
                        </a:rPr>
                        <a:t>6</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65725">
                <a:tc>
                  <a:txBody>
                    <a:bodyPr/>
                    <a:lstStyle/>
                    <a:p>
                      <a:pPr indent="0" lvl="0" marL="0" rtl="0" algn="r">
                        <a:spcBef>
                          <a:spcPts val="0"/>
                        </a:spcBef>
                        <a:spcAft>
                          <a:spcPts val="0"/>
                        </a:spcAft>
                        <a:buNone/>
                      </a:pPr>
                      <a:r>
                        <a:rPr lang="en" sz="1200">
                          <a:solidFill>
                            <a:schemeClr val="dk1"/>
                          </a:solidFill>
                          <a:latin typeface="Karla"/>
                          <a:ea typeface="Karla"/>
                          <a:cs typeface="Karla"/>
                          <a:sym typeface="Karla"/>
                        </a:rPr>
                        <a:t>7</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sz="1200">
                          <a:solidFill>
                            <a:schemeClr val="dk1"/>
                          </a:solidFill>
                          <a:latin typeface="Karla"/>
                          <a:ea typeface="Karla"/>
                          <a:cs typeface="Karla"/>
                          <a:sym typeface="Karla"/>
                        </a:rPr>
                        <a:t>8</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sz="1200">
                          <a:solidFill>
                            <a:schemeClr val="dk1"/>
                          </a:solidFill>
                          <a:latin typeface="Karla"/>
                          <a:ea typeface="Karla"/>
                          <a:cs typeface="Karla"/>
                          <a:sym typeface="Karla"/>
                        </a:rPr>
                        <a:t>9</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sz="1200">
                          <a:solidFill>
                            <a:schemeClr val="dk1"/>
                          </a:solidFill>
                          <a:latin typeface="Karla"/>
                          <a:ea typeface="Karla"/>
                          <a:cs typeface="Karla"/>
                          <a:sym typeface="Karla"/>
                        </a:rPr>
                        <a:t>10</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sz="1200">
                          <a:solidFill>
                            <a:schemeClr val="dk1"/>
                          </a:solidFill>
                          <a:latin typeface="Karla"/>
                          <a:ea typeface="Karla"/>
                          <a:cs typeface="Karla"/>
                          <a:sym typeface="Karla"/>
                        </a:rPr>
                        <a:t>11</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sz="1200">
                          <a:solidFill>
                            <a:schemeClr val="dk1"/>
                          </a:solidFill>
                          <a:latin typeface="Karla"/>
                          <a:ea typeface="Karla"/>
                          <a:cs typeface="Karla"/>
                          <a:sym typeface="Karla"/>
                        </a:rPr>
                        <a:t>12</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sz="1200">
                          <a:solidFill>
                            <a:schemeClr val="dk1"/>
                          </a:solidFill>
                          <a:latin typeface="Karla"/>
                          <a:ea typeface="Karla"/>
                          <a:cs typeface="Karla"/>
                          <a:sym typeface="Karla"/>
                        </a:rPr>
                        <a:t>13</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65725">
                <a:tc>
                  <a:txBody>
                    <a:bodyPr/>
                    <a:lstStyle/>
                    <a:p>
                      <a:pPr indent="0" lvl="0" marL="0" rtl="0" algn="r">
                        <a:spcBef>
                          <a:spcPts val="0"/>
                        </a:spcBef>
                        <a:spcAft>
                          <a:spcPts val="0"/>
                        </a:spcAft>
                        <a:buNone/>
                      </a:pPr>
                      <a:r>
                        <a:rPr lang="en" sz="1200">
                          <a:solidFill>
                            <a:schemeClr val="dk1"/>
                          </a:solidFill>
                          <a:latin typeface="Karla"/>
                          <a:ea typeface="Karla"/>
                          <a:cs typeface="Karla"/>
                          <a:sym typeface="Karla"/>
                        </a:rPr>
                        <a:t>14</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sz="1200">
                          <a:solidFill>
                            <a:schemeClr val="dk1"/>
                          </a:solidFill>
                          <a:latin typeface="Karla"/>
                          <a:ea typeface="Karla"/>
                          <a:cs typeface="Karla"/>
                          <a:sym typeface="Karla"/>
                        </a:rPr>
                        <a:t>15</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r">
                        <a:spcBef>
                          <a:spcPts val="0"/>
                        </a:spcBef>
                        <a:spcAft>
                          <a:spcPts val="0"/>
                        </a:spcAft>
                        <a:buNone/>
                      </a:pPr>
                      <a:r>
                        <a:rPr lang="en" sz="1200">
                          <a:solidFill>
                            <a:schemeClr val="dk1"/>
                          </a:solidFill>
                          <a:latin typeface="Karla"/>
                          <a:ea typeface="Karla"/>
                          <a:cs typeface="Karla"/>
                          <a:sym typeface="Karla"/>
                        </a:rPr>
                        <a:t>16</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r">
                        <a:spcBef>
                          <a:spcPts val="0"/>
                        </a:spcBef>
                        <a:spcAft>
                          <a:spcPts val="0"/>
                        </a:spcAft>
                        <a:buNone/>
                      </a:pPr>
                      <a:r>
                        <a:rPr lang="en" sz="1200">
                          <a:solidFill>
                            <a:schemeClr val="dk1"/>
                          </a:solidFill>
                          <a:latin typeface="Karla"/>
                          <a:ea typeface="Karla"/>
                          <a:cs typeface="Karla"/>
                          <a:sym typeface="Karla"/>
                        </a:rPr>
                        <a:t>17</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r">
                        <a:spcBef>
                          <a:spcPts val="0"/>
                        </a:spcBef>
                        <a:spcAft>
                          <a:spcPts val="0"/>
                        </a:spcAft>
                        <a:buNone/>
                      </a:pPr>
                      <a:r>
                        <a:rPr lang="en" sz="1200">
                          <a:solidFill>
                            <a:schemeClr val="dk1"/>
                          </a:solidFill>
                          <a:latin typeface="Karla"/>
                          <a:ea typeface="Karla"/>
                          <a:cs typeface="Karla"/>
                          <a:sym typeface="Karla"/>
                        </a:rPr>
                        <a:t>18</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sz="1200">
                          <a:solidFill>
                            <a:schemeClr val="dk1"/>
                          </a:solidFill>
                          <a:latin typeface="Karla"/>
                          <a:ea typeface="Karla"/>
                          <a:cs typeface="Karla"/>
                          <a:sym typeface="Karla"/>
                        </a:rPr>
                        <a:t>19</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sz="1200">
                          <a:solidFill>
                            <a:schemeClr val="dk1"/>
                          </a:solidFill>
                          <a:latin typeface="Karla"/>
                          <a:ea typeface="Karla"/>
                          <a:cs typeface="Karla"/>
                          <a:sym typeface="Karla"/>
                        </a:rPr>
                        <a:t>20</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65725">
                <a:tc>
                  <a:txBody>
                    <a:bodyPr/>
                    <a:lstStyle/>
                    <a:p>
                      <a:pPr indent="0" lvl="0" marL="0" rtl="0" algn="r">
                        <a:spcBef>
                          <a:spcPts val="0"/>
                        </a:spcBef>
                        <a:spcAft>
                          <a:spcPts val="0"/>
                        </a:spcAft>
                        <a:buNone/>
                      </a:pPr>
                      <a:r>
                        <a:rPr lang="en" sz="1200">
                          <a:solidFill>
                            <a:schemeClr val="dk1"/>
                          </a:solidFill>
                          <a:latin typeface="Karla"/>
                          <a:ea typeface="Karla"/>
                          <a:cs typeface="Karla"/>
                          <a:sym typeface="Karla"/>
                        </a:rPr>
                        <a:t>21</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sz="1200">
                          <a:solidFill>
                            <a:schemeClr val="dk1"/>
                          </a:solidFill>
                          <a:latin typeface="Karla"/>
                          <a:ea typeface="Karla"/>
                          <a:cs typeface="Karla"/>
                          <a:sym typeface="Karla"/>
                        </a:rPr>
                        <a:t>22</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sz="1200">
                          <a:solidFill>
                            <a:schemeClr val="dk1"/>
                          </a:solidFill>
                          <a:latin typeface="Karla"/>
                          <a:ea typeface="Karla"/>
                          <a:cs typeface="Karla"/>
                          <a:sym typeface="Karla"/>
                        </a:rPr>
                        <a:t>23</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75532B"/>
                    </a:solidFill>
                  </a:tcPr>
                </a:tc>
                <a:tc>
                  <a:txBody>
                    <a:bodyPr/>
                    <a:lstStyle/>
                    <a:p>
                      <a:pPr indent="0" lvl="0" marL="0" rtl="0" algn="r">
                        <a:spcBef>
                          <a:spcPts val="0"/>
                        </a:spcBef>
                        <a:spcAft>
                          <a:spcPts val="0"/>
                        </a:spcAft>
                        <a:buNone/>
                      </a:pPr>
                      <a:r>
                        <a:rPr lang="en" sz="1200">
                          <a:solidFill>
                            <a:schemeClr val="dk1"/>
                          </a:solidFill>
                          <a:latin typeface="Karla"/>
                          <a:ea typeface="Karla"/>
                          <a:cs typeface="Karla"/>
                          <a:sym typeface="Karla"/>
                        </a:rPr>
                        <a:t>24</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75532B"/>
                    </a:solidFill>
                  </a:tcPr>
                </a:tc>
                <a:tc>
                  <a:txBody>
                    <a:bodyPr/>
                    <a:lstStyle/>
                    <a:p>
                      <a:pPr indent="0" lvl="0" marL="0" rtl="0" algn="r">
                        <a:spcBef>
                          <a:spcPts val="0"/>
                        </a:spcBef>
                        <a:spcAft>
                          <a:spcPts val="0"/>
                        </a:spcAft>
                        <a:buNone/>
                      </a:pPr>
                      <a:r>
                        <a:rPr lang="en" sz="1200">
                          <a:solidFill>
                            <a:schemeClr val="dk1"/>
                          </a:solidFill>
                          <a:latin typeface="Karla"/>
                          <a:ea typeface="Karla"/>
                          <a:cs typeface="Karla"/>
                          <a:sym typeface="Karla"/>
                        </a:rPr>
                        <a:t>25</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75532B"/>
                    </a:solidFill>
                  </a:tcPr>
                </a:tc>
                <a:tc>
                  <a:txBody>
                    <a:bodyPr/>
                    <a:lstStyle/>
                    <a:p>
                      <a:pPr indent="0" lvl="0" marL="0" rtl="0" algn="r">
                        <a:spcBef>
                          <a:spcPts val="0"/>
                        </a:spcBef>
                        <a:spcAft>
                          <a:spcPts val="0"/>
                        </a:spcAft>
                        <a:buNone/>
                      </a:pPr>
                      <a:r>
                        <a:rPr lang="en" sz="1200">
                          <a:solidFill>
                            <a:schemeClr val="dk1"/>
                          </a:solidFill>
                          <a:latin typeface="Karla"/>
                          <a:ea typeface="Karla"/>
                          <a:cs typeface="Karla"/>
                          <a:sym typeface="Karla"/>
                        </a:rPr>
                        <a:t>26</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sz="1200">
                          <a:solidFill>
                            <a:schemeClr val="dk1"/>
                          </a:solidFill>
                          <a:latin typeface="Karla"/>
                          <a:ea typeface="Karla"/>
                          <a:cs typeface="Karla"/>
                          <a:sym typeface="Karla"/>
                        </a:rPr>
                        <a:t>27</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65725">
                <a:tc>
                  <a:txBody>
                    <a:bodyPr/>
                    <a:lstStyle/>
                    <a:p>
                      <a:pPr indent="0" lvl="0" marL="0" rtl="0" algn="r">
                        <a:spcBef>
                          <a:spcPts val="0"/>
                        </a:spcBef>
                        <a:spcAft>
                          <a:spcPts val="0"/>
                        </a:spcAft>
                        <a:buNone/>
                      </a:pPr>
                      <a:r>
                        <a:rPr lang="en" sz="1200">
                          <a:solidFill>
                            <a:schemeClr val="dk1"/>
                          </a:solidFill>
                          <a:latin typeface="Karla"/>
                          <a:ea typeface="Karla"/>
                          <a:cs typeface="Karla"/>
                          <a:sym typeface="Karla"/>
                        </a:rPr>
                        <a:t>28</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sz="1200">
                          <a:solidFill>
                            <a:schemeClr val="dk1"/>
                          </a:solidFill>
                          <a:latin typeface="Karla"/>
                          <a:ea typeface="Karla"/>
                          <a:cs typeface="Karla"/>
                          <a:sym typeface="Karla"/>
                        </a:rPr>
                        <a:t>29</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rPr lang="en" sz="1200">
                          <a:solidFill>
                            <a:schemeClr val="dk1"/>
                          </a:solidFill>
                          <a:latin typeface="Karla"/>
                          <a:ea typeface="Karla"/>
                          <a:cs typeface="Karla"/>
                          <a:sym typeface="Karla"/>
                        </a:rPr>
                        <a:t>30</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r">
                        <a:spcBef>
                          <a:spcPts val="0"/>
                        </a:spcBef>
                        <a:spcAft>
                          <a:spcPts val="0"/>
                        </a:spcAft>
                        <a:buNone/>
                      </a:pPr>
                      <a:r>
                        <a:t/>
                      </a:r>
                      <a:endParaRPr sz="1200">
                        <a:solidFill>
                          <a:schemeClr val="dk1"/>
                        </a:solidFill>
                        <a:latin typeface="Karla"/>
                        <a:ea typeface="Karla"/>
                        <a:cs typeface="Karla"/>
                        <a:sym typeface="Karla"/>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bl>
          </a:graphicData>
        </a:graphic>
      </p:graphicFrame>
      <p:sp>
        <p:nvSpPr>
          <p:cNvPr id="594" name="Google Shape;594;p45"/>
          <p:cNvSpPr txBox="1"/>
          <p:nvPr>
            <p:ph idx="4294967295" type="subTitle"/>
          </p:nvPr>
        </p:nvSpPr>
        <p:spPr>
          <a:xfrm>
            <a:off x="5909125" y="1992730"/>
            <a:ext cx="2514900" cy="83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595" name="Google Shape;595;p45"/>
          <p:cNvSpPr txBox="1"/>
          <p:nvPr>
            <p:ph idx="4294967295" type="subTitle"/>
          </p:nvPr>
        </p:nvSpPr>
        <p:spPr>
          <a:xfrm>
            <a:off x="5909125" y="1448125"/>
            <a:ext cx="2514900" cy="55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i="1" lang="en" sz="1800">
                <a:latin typeface="Baskervville"/>
                <a:ea typeface="Baskervville"/>
                <a:cs typeface="Baskervville"/>
                <a:sym typeface="Baskervville"/>
              </a:rPr>
              <a:t>Venus</a:t>
            </a:r>
            <a:endParaRPr i="1" sz="1800">
              <a:solidFill>
                <a:schemeClr val="dk1"/>
              </a:solidFill>
              <a:latin typeface="Baskervville"/>
              <a:ea typeface="Baskervville"/>
              <a:cs typeface="Baskervville"/>
              <a:sym typeface="Baskervville"/>
            </a:endParaRPr>
          </a:p>
        </p:txBody>
      </p:sp>
      <p:sp>
        <p:nvSpPr>
          <p:cNvPr id="596" name="Google Shape;596;p45"/>
          <p:cNvSpPr/>
          <p:nvPr/>
        </p:nvSpPr>
        <p:spPr>
          <a:xfrm>
            <a:off x="5462125" y="1600630"/>
            <a:ext cx="315900" cy="315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5"/>
          <p:cNvSpPr txBox="1"/>
          <p:nvPr>
            <p:ph idx="4294967295" type="subTitle"/>
          </p:nvPr>
        </p:nvSpPr>
        <p:spPr>
          <a:xfrm>
            <a:off x="720050" y="1518525"/>
            <a:ext cx="4348500" cy="55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i="1" lang="en" sz="2600">
                <a:latin typeface="Baskervville"/>
                <a:ea typeface="Baskervville"/>
                <a:cs typeface="Baskervville"/>
                <a:sym typeface="Baskervville"/>
              </a:rPr>
              <a:t>November</a:t>
            </a:r>
            <a:endParaRPr i="1" sz="2600">
              <a:solidFill>
                <a:schemeClr val="dk1"/>
              </a:solidFill>
              <a:latin typeface="Baskervville"/>
              <a:ea typeface="Baskervville"/>
              <a:cs typeface="Baskervville"/>
              <a:sym typeface="Baskervville"/>
            </a:endParaRPr>
          </a:p>
        </p:txBody>
      </p:sp>
      <p:sp>
        <p:nvSpPr>
          <p:cNvPr id="598" name="Google Shape;598;p45"/>
          <p:cNvSpPr txBox="1"/>
          <p:nvPr>
            <p:ph idx="4294967295" type="subTitle"/>
          </p:nvPr>
        </p:nvSpPr>
        <p:spPr>
          <a:xfrm>
            <a:off x="5909125" y="3455630"/>
            <a:ext cx="2514900" cy="83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in the Solar System</a:t>
            </a:r>
            <a:endParaRPr/>
          </a:p>
        </p:txBody>
      </p:sp>
      <p:sp>
        <p:nvSpPr>
          <p:cNvPr id="599" name="Google Shape;599;p45"/>
          <p:cNvSpPr txBox="1"/>
          <p:nvPr>
            <p:ph idx="4294967295" type="subTitle"/>
          </p:nvPr>
        </p:nvSpPr>
        <p:spPr>
          <a:xfrm>
            <a:off x="5909125" y="2911025"/>
            <a:ext cx="2514900" cy="55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i="1" lang="en" sz="1800">
                <a:latin typeface="Baskervville"/>
                <a:ea typeface="Baskervville"/>
                <a:cs typeface="Baskervville"/>
                <a:sym typeface="Baskervville"/>
              </a:rPr>
              <a:t>Mercury</a:t>
            </a:r>
            <a:endParaRPr i="1" sz="1800">
              <a:solidFill>
                <a:schemeClr val="dk1"/>
              </a:solidFill>
              <a:latin typeface="Baskervville"/>
              <a:ea typeface="Baskervville"/>
              <a:cs typeface="Baskervville"/>
              <a:sym typeface="Baskervville"/>
            </a:endParaRPr>
          </a:p>
        </p:txBody>
      </p:sp>
      <p:sp>
        <p:nvSpPr>
          <p:cNvPr id="600" name="Google Shape;600;p45"/>
          <p:cNvSpPr/>
          <p:nvPr/>
        </p:nvSpPr>
        <p:spPr>
          <a:xfrm>
            <a:off x="5462125" y="3063530"/>
            <a:ext cx="315900" cy="315900"/>
          </a:xfrm>
          <a:prstGeom prst="rect">
            <a:avLst/>
          </a:prstGeom>
          <a:solidFill>
            <a:srgbClr val="7553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4" name="Shape 604"/>
        <p:cNvGrpSpPr/>
        <p:nvPr/>
      </p:nvGrpSpPr>
      <p:grpSpPr>
        <a:xfrm>
          <a:off x="0" y="0"/>
          <a:ext cx="0" cy="0"/>
          <a:chOff x="0" y="0"/>
          <a:chExt cx="0" cy="0"/>
        </a:xfrm>
      </p:grpSpPr>
      <p:sp>
        <p:nvSpPr>
          <p:cNvPr id="605" name="Google Shape;605;p46"/>
          <p:cNvSpPr/>
          <p:nvPr/>
        </p:nvSpPr>
        <p:spPr>
          <a:xfrm>
            <a:off x="3387150" y="3480800"/>
            <a:ext cx="2369700" cy="4740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Karla"/>
                <a:ea typeface="Karla"/>
                <a:cs typeface="Karla"/>
                <a:sym typeface="Karla"/>
              </a:rPr>
              <a:t>Logo 3</a:t>
            </a:r>
            <a:endParaRPr>
              <a:solidFill>
                <a:schemeClr val="dk1"/>
              </a:solidFill>
              <a:latin typeface="Karla"/>
              <a:ea typeface="Karla"/>
              <a:cs typeface="Karla"/>
              <a:sym typeface="Karla"/>
            </a:endParaRPr>
          </a:p>
        </p:txBody>
      </p:sp>
      <p:sp>
        <p:nvSpPr>
          <p:cNvPr id="606" name="Google Shape;606;p46"/>
          <p:cNvSpPr/>
          <p:nvPr/>
        </p:nvSpPr>
        <p:spPr>
          <a:xfrm>
            <a:off x="1881475" y="2517738"/>
            <a:ext cx="2369700" cy="4740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Karla"/>
                <a:ea typeface="Karla"/>
                <a:cs typeface="Karla"/>
                <a:sym typeface="Karla"/>
              </a:rPr>
              <a:t>Logo 1</a:t>
            </a:r>
            <a:endParaRPr>
              <a:solidFill>
                <a:schemeClr val="dk1"/>
              </a:solidFill>
              <a:latin typeface="Karla"/>
              <a:ea typeface="Karla"/>
              <a:cs typeface="Karla"/>
              <a:sym typeface="Karla"/>
            </a:endParaRPr>
          </a:p>
        </p:txBody>
      </p:sp>
      <p:sp>
        <p:nvSpPr>
          <p:cNvPr id="607" name="Google Shape;607;p46"/>
          <p:cNvSpPr/>
          <p:nvPr/>
        </p:nvSpPr>
        <p:spPr>
          <a:xfrm>
            <a:off x="5001875" y="2517738"/>
            <a:ext cx="2369700" cy="4740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Karla"/>
                <a:ea typeface="Karla"/>
                <a:cs typeface="Karla"/>
                <a:sym typeface="Karla"/>
              </a:rPr>
              <a:t>Logo 2</a:t>
            </a:r>
            <a:endParaRPr>
              <a:solidFill>
                <a:schemeClr val="dk1"/>
              </a:solidFill>
              <a:latin typeface="Karla"/>
              <a:ea typeface="Karla"/>
              <a:cs typeface="Karla"/>
              <a:sym typeface="Karla"/>
            </a:endParaRPr>
          </a:p>
        </p:txBody>
      </p:sp>
      <p:sp>
        <p:nvSpPr>
          <p:cNvPr id="608" name="Google Shape;608;p46"/>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Thanks to all our sponsors</a:t>
            </a:r>
            <a:endParaRPr/>
          </a:p>
        </p:txBody>
      </p:sp>
      <p:sp>
        <p:nvSpPr>
          <p:cNvPr id="609" name="Google Shape;609;p46"/>
          <p:cNvSpPr txBox="1"/>
          <p:nvPr/>
        </p:nvSpPr>
        <p:spPr>
          <a:xfrm>
            <a:off x="790200" y="1146025"/>
            <a:ext cx="7563600" cy="615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000"/>
              </a:spcAft>
              <a:buNone/>
            </a:pPr>
            <a:r>
              <a:rPr lang="en">
                <a:solidFill>
                  <a:schemeClr val="dk1"/>
                </a:solidFill>
                <a:latin typeface="Karla"/>
                <a:ea typeface="Karla"/>
                <a:cs typeface="Karla"/>
                <a:sym typeface="Karla"/>
              </a:rPr>
              <a:t>Jupiter is a gas giant and the biggest planet in the Solar System. It’s the fourth-brightest object in the night sky. It was named after the Roman god of the skies and lightning</a:t>
            </a:r>
            <a:endParaRPr>
              <a:solidFill>
                <a:schemeClr val="dk1"/>
              </a:solidFill>
              <a:latin typeface="Karla"/>
              <a:ea typeface="Karla"/>
              <a:cs typeface="Karla"/>
              <a:sym typeface="Karla"/>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3" name="Shape 613"/>
        <p:cNvGrpSpPr/>
        <p:nvPr/>
      </p:nvGrpSpPr>
      <p:grpSpPr>
        <a:xfrm>
          <a:off x="0" y="0"/>
          <a:ext cx="0" cy="0"/>
          <a:chOff x="0" y="0"/>
          <a:chExt cx="0" cy="0"/>
        </a:xfrm>
      </p:grpSpPr>
      <p:sp>
        <p:nvSpPr>
          <p:cNvPr id="614" name="Google Shape;614;p47"/>
          <p:cNvSpPr txBox="1"/>
          <p:nvPr>
            <p:ph type="title"/>
          </p:nvPr>
        </p:nvSpPr>
        <p:spPr>
          <a:xfrm>
            <a:off x="4333973" y="617975"/>
            <a:ext cx="3810300" cy="954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615" name="Google Shape;615;p47"/>
          <p:cNvSpPr txBox="1"/>
          <p:nvPr>
            <p:ph idx="1" type="subTitle"/>
          </p:nvPr>
        </p:nvSpPr>
        <p:spPr>
          <a:xfrm>
            <a:off x="4333973" y="1515753"/>
            <a:ext cx="3810300" cy="109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D</a:t>
            </a:r>
            <a:r>
              <a:rPr b="1" lang="en"/>
              <a:t>o you have any questions?</a:t>
            </a:r>
            <a:endParaRPr b="1"/>
          </a:p>
          <a:p>
            <a:pPr indent="0" lvl="0" marL="0" rtl="0" algn="l">
              <a:spcBef>
                <a:spcPts val="0"/>
              </a:spcBef>
              <a:spcAft>
                <a:spcPts val="0"/>
              </a:spcAft>
              <a:buNone/>
            </a:pPr>
            <a:r>
              <a:rPr lang="en">
                <a:solidFill>
                  <a:schemeClr val="dk1"/>
                </a:solidFill>
              </a:rPr>
              <a:t>youremail@freepik.com</a:t>
            </a:r>
            <a:endParaRPr>
              <a:solidFill>
                <a:schemeClr val="dk1"/>
              </a:solidFill>
            </a:endParaRPr>
          </a:p>
          <a:p>
            <a:pPr indent="0" lvl="0" marL="0" rtl="0" algn="l">
              <a:spcBef>
                <a:spcPts val="0"/>
              </a:spcBef>
              <a:spcAft>
                <a:spcPts val="0"/>
              </a:spcAft>
              <a:buNone/>
            </a:pPr>
            <a:r>
              <a:rPr lang="en">
                <a:solidFill>
                  <a:schemeClr val="dk1"/>
                </a:solidFill>
              </a:rPr>
              <a:t>+34 654 321 432</a:t>
            </a:r>
            <a:endParaRPr>
              <a:solidFill>
                <a:schemeClr val="dk1"/>
              </a:solidFill>
            </a:endParaRPr>
          </a:p>
          <a:p>
            <a:pPr indent="0" lvl="0" marL="0" rtl="0" algn="l">
              <a:spcBef>
                <a:spcPts val="0"/>
              </a:spcBef>
              <a:spcAft>
                <a:spcPts val="0"/>
              </a:spcAft>
              <a:buNone/>
            </a:pPr>
            <a:r>
              <a:rPr lang="en">
                <a:solidFill>
                  <a:schemeClr val="dk1"/>
                </a:solidFill>
              </a:rPr>
              <a:t>yourwebsite.com</a:t>
            </a:r>
            <a:endParaRPr>
              <a:solidFill>
                <a:schemeClr val="dk1"/>
              </a:solidFill>
            </a:endParaRPr>
          </a:p>
        </p:txBody>
      </p:sp>
      <p:sp>
        <p:nvSpPr>
          <p:cNvPr id="616" name="Google Shape;616;p47"/>
          <p:cNvSpPr txBox="1"/>
          <p:nvPr/>
        </p:nvSpPr>
        <p:spPr>
          <a:xfrm>
            <a:off x="4333975" y="4156250"/>
            <a:ext cx="3810300" cy="369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Karla"/>
                <a:ea typeface="Karla"/>
                <a:cs typeface="Karla"/>
                <a:sym typeface="Karla"/>
              </a:rPr>
              <a:t>Please keep this slide for attribution</a:t>
            </a:r>
            <a:endParaRPr sz="1200">
              <a:solidFill>
                <a:schemeClr val="dk1"/>
              </a:solidFill>
              <a:latin typeface="Karla"/>
              <a:ea typeface="Karla"/>
              <a:cs typeface="Karla"/>
              <a:sym typeface="Karla"/>
            </a:endParaRPr>
          </a:p>
        </p:txBody>
      </p:sp>
      <p:pic>
        <p:nvPicPr>
          <p:cNvPr id="617" name="Google Shape;617;p47"/>
          <p:cNvPicPr preferRelativeResize="0"/>
          <p:nvPr>
            <p:ph idx="2" type="pic"/>
          </p:nvPr>
        </p:nvPicPr>
        <p:blipFill rotWithShape="1">
          <a:blip r:embed="rId3">
            <a:alphaModFix/>
          </a:blip>
          <a:srcRect b="2335" l="0" r="0" t="2344"/>
          <a:stretch/>
        </p:blipFill>
        <p:spPr>
          <a:xfrm>
            <a:off x="476425" y="556450"/>
            <a:ext cx="2839800" cy="4052100"/>
          </a:xfrm>
          <a:prstGeom prst="rect">
            <a:avLst/>
          </a:prstGeom>
        </p:spPr>
      </p:pic>
      <p:sp>
        <p:nvSpPr>
          <p:cNvPr id="618" name="Google Shape;618;p47"/>
          <p:cNvSpPr/>
          <p:nvPr/>
        </p:nvSpPr>
        <p:spPr>
          <a:xfrm>
            <a:off x="4440010" y="2753988"/>
            <a:ext cx="503700" cy="503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7"/>
          <p:cNvSpPr/>
          <p:nvPr/>
        </p:nvSpPr>
        <p:spPr>
          <a:xfrm>
            <a:off x="4519023" y="2832810"/>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7"/>
          <p:cNvSpPr/>
          <p:nvPr/>
        </p:nvSpPr>
        <p:spPr>
          <a:xfrm>
            <a:off x="5033894" y="2753988"/>
            <a:ext cx="503700" cy="503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1" name="Google Shape;621;p47"/>
          <p:cNvGrpSpPr/>
          <p:nvPr/>
        </p:nvGrpSpPr>
        <p:grpSpPr>
          <a:xfrm>
            <a:off x="5112716" y="2833001"/>
            <a:ext cx="346056" cy="345674"/>
            <a:chOff x="3303268" y="3817349"/>
            <a:chExt cx="346056" cy="345674"/>
          </a:xfrm>
        </p:grpSpPr>
        <p:sp>
          <p:nvSpPr>
            <p:cNvPr id="622" name="Google Shape;622;p47"/>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7"/>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7"/>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7"/>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 name="Google Shape;626;p47"/>
          <p:cNvSpPr/>
          <p:nvPr/>
        </p:nvSpPr>
        <p:spPr>
          <a:xfrm>
            <a:off x="5627777" y="2753988"/>
            <a:ext cx="503700" cy="503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 name="Google Shape;627;p47"/>
          <p:cNvGrpSpPr/>
          <p:nvPr/>
        </p:nvGrpSpPr>
        <p:grpSpPr>
          <a:xfrm>
            <a:off x="5706599" y="2833001"/>
            <a:ext cx="346056" cy="345674"/>
            <a:chOff x="3752358" y="3817349"/>
            <a:chExt cx="346056" cy="345674"/>
          </a:xfrm>
        </p:grpSpPr>
        <p:sp>
          <p:nvSpPr>
            <p:cNvPr id="628" name="Google Shape;628;p47"/>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7"/>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47"/>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7"/>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 name="Google Shape;632;p47"/>
          <p:cNvSpPr/>
          <p:nvPr/>
        </p:nvSpPr>
        <p:spPr>
          <a:xfrm>
            <a:off x="6221660" y="2753988"/>
            <a:ext cx="503700" cy="503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 name="Google Shape;633;p47"/>
          <p:cNvGrpSpPr/>
          <p:nvPr/>
        </p:nvGrpSpPr>
        <p:grpSpPr>
          <a:xfrm>
            <a:off x="6300482" y="2833001"/>
            <a:ext cx="346056" cy="345674"/>
            <a:chOff x="2238181" y="4120624"/>
            <a:chExt cx="346056" cy="345674"/>
          </a:xfrm>
        </p:grpSpPr>
        <p:grpSp>
          <p:nvGrpSpPr>
            <p:cNvPr id="634" name="Google Shape;634;p47"/>
            <p:cNvGrpSpPr/>
            <p:nvPr/>
          </p:nvGrpSpPr>
          <p:grpSpPr>
            <a:xfrm>
              <a:off x="2309155" y="4177413"/>
              <a:ext cx="203862" cy="231903"/>
              <a:chOff x="1512725" y="258500"/>
              <a:chExt cx="4570900" cy="5199625"/>
            </a:xfrm>
          </p:grpSpPr>
          <p:sp>
            <p:nvSpPr>
              <p:cNvPr id="635" name="Google Shape;635;p47"/>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7"/>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 name="Google Shape;637;p47"/>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 name="Shape 641"/>
        <p:cNvGrpSpPr/>
        <p:nvPr/>
      </p:nvGrpSpPr>
      <p:grpSpPr>
        <a:xfrm>
          <a:off x="0" y="0"/>
          <a:ext cx="0" cy="0"/>
          <a:chOff x="0" y="0"/>
          <a:chExt cx="0" cy="0"/>
        </a:xfrm>
      </p:grpSpPr>
      <p:sp>
        <p:nvSpPr>
          <p:cNvPr id="642" name="Google Shape;642;p48"/>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643" name="Google Shape;643;p48"/>
          <p:cNvSpPr txBox="1"/>
          <p:nvPr>
            <p:ph idx="1" type="body"/>
          </p:nvPr>
        </p:nvSpPr>
        <p:spPr>
          <a:xfrm>
            <a:off x="720000" y="1017725"/>
            <a:ext cx="7704000" cy="155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a:p>
            <a:pPr indent="0" lvl="0" marL="0" rtl="0" algn="l">
              <a:spcBef>
                <a:spcPts val="1000"/>
              </a:spcBef>
              <a:spcAft>
                <a:spcPts val="0"/>
              </a:spcAft>
              <a:buNone/>
            </a:pPr>
            <a:r>
              <a:rPr b="1" lang="en"/>
              <a:t>Photos:</a:t>
            </a:r>
            <a:endParaRPr b="1"/>
          </a:p>
          <a:p>
            <a:pPr indent="-304800" lvl="0" marL="457200" rtl="0" algn="l">
              <a:spcBef>
                <a:spcPts val="0"/>
              </a:spcBef>
              <a:spcAft>
                <a:spcPts val="0"/>
              </a:spcAft>
              <a:buSzPts val="1200"/>
              <a:buChar char="●"/>
            </a:pPr>
            <a:r>
              <a:rPr lang="en" u="sng">
                <a:solidFill>
                  <a:schemeClr val="hlink"/>
                </a:solidFill>
                <a:hlinkClick r:id="rId3"/>
              </a:rPr>
              <a:t>Side view of two men handshaking in agreement after a meeting</a:t>
            </a:r>
            <a:endParaRPr/>
          </a:p>
          <a:p>
            <a:pPr indent="-304800" lvl="0" marL="457200" rtl="0" algn="l">
              <a:spcBef>
                <a:spcPts val="0"/>
              </a:spcBef>
              <a:spcAft>
                <a:spcPts val="0"/>
              </a:spcAft>
              <a:buSzPts val="1200"/>
              <a:buChar char="●"/>
            </a:pPr>
            <a:r>
              <a:rPr lang="en" u="sng">
                <a:solidFill>
                  <a:schemeClr val="hlink"/>
                </a:solidFill>
                <a:hlinkClick r:id="rId4"/>
              </a:rPr>
              <a:t>Colleagues having a meeting over coffee</a:t>
            </a:r>
            <a:endParaRPr/>
          </a:p>
          <a:p>
            <a:pPr indent="-304800" lvl="0" marL="457200" rtl="0" algn="l">
              <a:spcBef>
                <a:spcPts val="0"/>
              </a:spcBef>
              <a:spcAft>
                <a:spcPts val="0"/>
              </a:spcAft>
              <a:buSzPts val="1200"/>
              <a:buChar char="●"/>
            </a:pPr>
            <a:r>
              <a:rPr lang="en" u="sng">
                <a:solidFill>
                  <a:schemeClr val="hlink"/>
                </a:solidFill>
                <a:hlinkClick r:id="rId5"/>
              </a:rPr>
              <a:t>Full shot colleagues working in cozy office</a:t>
            </a:r>
            <a:endParaRPr/>
          </a:p>
          <a:p>
            <a:pPr indent="-304800" lvl="0" marL="457200" rtl="0" algn="l">
              <a:spcBef>
                <a:spcPts val="0"/>
              </a:spcBef>
              <a:spcAft>
                <a:spcPts val="0"/>
              </a:spcAft>
              <a:buSzPts val="1200"/>
              <a:buChar char="●"/>
            </a:pPr>
            <a:r>
              <a:rPr lang="en" u="sng">
                <a:solidFill>
                  <a:schemeClr val="hlink"/>
                </a:solidFill>
                <a:hlinkClick r:id="rId6"/>
              </a:rPr>
              <a:t>Industrial designers working on 3d model</a:t>
            </a:r>
            <a:endParaRPr/>
          </a:p>
        </p:txBody>
      </p:sp>
      <p:grpSp>
        <p:nvGrpSpPr>
          <p:cNvPr id="644" name="Google Shape;644;p48"/>
          <p:cNvGrpSpPr/>
          <p:nvPr/>
        </p:nvGrpSpPr>
        <p:grpSpPr>
          <a:xfrm>
            <a:off x="5190260" y="3862057"/>
            <a:ext cx="463209" cy="463151"/>
            <a:chOff x="9999264" y="7175"/>
            <a:chExt cx="1394369" cy="1387510"/>
          </a:xfrm>
        </p:grpSpPr>
        <p:sp>
          <p:nvSpPr>
            <p:cNvPr id="645" name="Google Shape;645;p48"/>
            <p:cNvSpPr/>
            <p:nvPr/>
          </p:nvSpPr>
          <p:spPr>
            <a:xfrm>
              <a:off x="10157067" y="7175"/>
              <a:ext cx="1229707" cy="6858"/>
            </a:xfrm>
            <a:custGeom>
              <a:rect b="b" l="l" r="r" t="t"/>
              <a:pathLst>
                <a:path extrusionOk="0" h="6858" w="1229707">
                  <a:moveTo>
                    <a:pt x="0" y="0"/>
                  </a:moveTo>
                  <a:lnTo>
                    <a:pt x="1229708" y="0"/>
                  </a:lnTo>
                </a:path>
              </a:pathLst>
            </a:custGeom>
            <a:noFill/>
            <a:ln cap="flat" cmpd="sng" w="1370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46" name="Google Shape;646;p48"/>
            <p:cNvSpPr/>
            <p:nvPr/>
          </p:nvSpPr>
          <p:spPr>
            <a:xfrm>
              <a:off x="11386775" y="7175"/>
              <a:ext cx="6858" cy="1229707"/>
            </a:xfrm>
            <a:custGeom>
              <a:rect b="b" l="l" r="r" t="t"/>
              <a:pathLst>
                <a:path extrusionOk="0" h="1229707" w="6858">
                  <a:moveTo>
                    <a:pt x="0" y="1229708"/>
                  </a:moveTo>
                  <a:lnTo>
                    <a:pt x="0" y="0"/>
                  </a:lnTo>
                </a:path>
              </a:pathLst>
            </a:custGeom>
            <a:noFill/>
            <a:ln cap="flat" cmpd="sng" w="1370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47" name="Google Shape;647;p48"/>
            <p:cNvSpPr/>
            <p:nvPr/>
          </p:nvSpPr>
          <p:spPr>
            <a:xfrm>
              <a:off x="9999264" y="7175"/>
              <a:ext cx="1387510" cy="1387510"/>
            </a:xfrm>
            <a:custGeom>
              <a:rect b="b" l="l" r="r" t="t"/>
              <a:pathLst>
                <a:path extrusionOk="0" h="1387510" w="1387510">
                  <a:moveTo>
                    <a:pt x="0" y="1387511"/>
                  </a:moveTo>
                  <a:lnTo>
                    <a:pt x="1387511" y="0"/>
                  </a:lnTo>
                </a:path>
              </a:pathLst>
            </a:custGeom>
            <a:noFill/>
            <a:ln cap="flat" cmpd="sng" w="13700">
              <a:solidFill>
                <a:schemeClr val="dk1"/>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648" name="Google Shape;648;p48"/>
          <p:cNvGrpSpPr/>
          <p:nvPr/>
        </p:nvGrpSpPr>
        <p:grpSpPr>
          <a:xfrm>
            <a:off x="4374121" y="3826762"/>
            <a:ext cx="546788" cy="546360"/>
            <a:chOff x="-786353" y="-251564"/>
            <a:chExt cx="354000" cy="353700"/>
          </a:xfrm>
        </p:grpSpPr>
        <p:sp>
          <p:nvSpPr>
            <p:cNvPr id="649" name="Google Shape;649;p48"/>
            <p:cNvSpPr/>
            <p:nvPr/>
          </p:nvSpPr>
          <p:spPr>
            <a:xfrm flipH="1" rot="-8100000">
              <a:off x="-655810" y="-278466"/>
              <a:ext cx="92914" cy="407506"/>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Karla"/>
                <a:ea typeface="Karla"/>
                <a:cs typeface="Karla"/>
                <a:sym typeface="Karla"/>
              </a:endParaRPr>
            </a:p>
          </p:txBody>
        </p:sp>
        <p:sp>
          <p:nvSpPr>
            <p:cNvPr id="650" name="Google Shape;650;p48"/>
            <p:cNvSpPr/>
            <p:nvPr/>
          </p:nvSpPr>
          <p:spPr>
            <a:xfrm rot="8100000">
              <a:off x="-655810" y="-278466"/>
              <a:ext cx="92914" cy="407506"/>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Karla"/>
                <a:ea typeface="Karla"/>
                <a:cs typeface="Karla"/>
                <a:sym typeface="Karla"/>
              </a:endParaRPr>
            </a:p>
          </p:txBody>
        </p:sp>
      </p:grpSp>
      <p:sp>
        <p:nvSpPr>
          <p:cNvPr id="651" name="Google Shape;651;p48"/>
          <p:cNvSpPr/>
          <p:nvPr/>
        </p:nvSpPr>
        <p:spPr>
          <a:xfrm>
            <a:off x="4327692" y="2860198"/>
            <a:ext cx="639600" cy="639600"/>
          </a:xfrm>
          <a:prstGeom prst="star4">
            <a:avLst>
              <a:gd fmla="val 17066"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Karla"/>
              <a:ea typeface="Karla"/>
              <a:cs typeface="Karla"/>
              <a:sym typeface="Karla"/>
            </a:endParaRPr>
          </a:p>
        </p:txBody>
      </p:sp>
      <p:sp>
        <p:nvSpPr>
          <p:cNvPr id="652" name="Google Shape;652;p48"/>
          <p:cNvSpPr/>
          <p:nvPr/>
        </p:nvSpPr>
        <p:spPr>
          <a:xfrm>
            <a:off x="2468824" y="2860205"/>
            <a:ext cx="643200" cy="639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Karla"/>
              <a:ea typeface="Karla"/>
              <a:cs typeface="Karla"/>
              <a:sym typeface="Karla"/>
            </a:endParaRPr>
          </a:p>
        </p:txBody>
      </p:sp>
      <p:sp>
        <p:nvSpPr>
          <p:cNvPr id="653" name="Google Shape;653;p48"/>
          <p:cNvSpPr/>
          <p:nvPr/>
        </p:nvSpPr>
        <p:spPr>
          <a:xfrm>
            <a:off x="3395940" y="2860205"/>
            <a:ext cx="643200" cy="6396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Karla"/>
              <a:ea typeface="Karla"/>
              <a:cs typeface="Karla"/>
              <a:sym typeface="Karla"/>
            </a:endParaRPr>
          </a:p>
        </p:txBody>
      </p:sp>
      <p:grpSp>
        <p:nvGrpSpPr>
          <p:cNvPr id="654" name="Google Shape;654;p48"/>
          <p:cNvGrpSpPr/>
          <p:nvPr/>
        </p:nvGrpSpPr>
        <p:grpSpPr>
          <a:xfrm>
            <a:off x="5100822" y="2858288"/>
            <a:ext cx="643307" cy="643307"/>
            <a:chOff x="-3366840" y="-586210"/>
            <a:chExt cx="482384" cy="482384"/>
          </a:xfrm>
        </p:grpSpPr>
        <p:grpSp>
          <p:nvGrpSpPr>
            <p:cNvPr id="655" name="Google Shape;655;p48"/>
            <p:cNvGrpSpPr/>
            <p:nvPr/>
          </p:nvGrpSpPr>
          <p:grpSpPr>
            <a:xfrm>
              <a:off x="-3296199" y="-515569"/>
              <a:ext cx="341100" cy="341100"/>
              <a:chOff x="-3296175" y="-515575"/>
              <a:chExt cx="341100" cy="341100"/>
            </a:xfrm>
          </p:grpSpPr>
          <p:cxnSp>
            <p:nvCxnSpPr>
              <p:cNvPr id="656" name="Google Shape;656;p48"/>
              <p:cNvCxnSpPr/>
              <p:nvPr/>
            </p:nvCxnSpPr>
            <p:spPr>
              <a:xfrm>
                <a:off x="-3125625" y="-515575"/>
                <a:ext cx="0" cy="341100"/>
              </a:xfrm>
              <a:prstGeom prst="straightConnector1">
                <a:avLst/>
              </a:prstGeom>
              <a:noFill/>
              <a:ln cap="flat" cmpd="sng" w="9525">
                <a:solidFill>
                  <a:schemeClr val="dk1"/>
                </a:solidFill>
                <a:prstDash val="solid"/>
                <a:round/>
                <a:headEnd len="med" w="med" type="none"/>
                <a:tailEnd len="med" w="med" type="none"/>
              </a:ln>
            </p:spPr>
          </p:cxnSp>
          <p:cxnSp>
            <p:nvCxnSpPr>
              <p:cNvPr id="657" name="Google Shape;657;p48"/>
              <p:cNvCxnSpPr/>
              <p:nvPr/>
            </p:nvCxnSpPr>
            <p:spPr>
              <a:xfrm>
                <a:off x="-3125625" y="-515575"/>
                <a:ext cx="0" cy="341100"/>
              </a:xfrm>
              <a:prstGeom prst="straightConnector1">
                <a:avLst/>
              </a:prstGeom>
              <a:noFill/>
              <a:ln cap="flat" cmpd="sng" w="9525">
                <a:solidFill>
                  <a:schemeClr val="dk1"/>
                </a:solidFill>
                <a:prstDash val="solid"/>
                <a:round/>
                <a:headEnd len="med" w="med" type="none"/>
                <a:tailEnd len="med" w="med" type="none"/>
              </a:ln>
            </p:spPr>
          </p:cxnSp>
        </p:grpSp>
        <p:grpSp>
          <p:nvGrpSpPr>
            <p:cNvPr id="658" name="Google Shape;658;p48"/>
            <p:cNvGrpSpPr/>
            <p:nvPr/>
          </p:nvGrpSpPr>
          <p:grpSpPr>
            <a:xfrm rot="8100000">
              <a:off x="-3296197" y="-515567"/>
              <a:ext cx="341097" cy="341097"/>
              <a:chOff x="-3296175" y="-515575"/>
              <a:chExt cx="341100" cy="341100"/>
            </a:xfrm>
          </p:grpSpPr>
          <p:cxnSp>
            <p:nvCxnSpPr>
              <p:cNvPr id="659" name="Google Shape;659;p48"/>
              <p:cNvCxnSpPr/>
              <p:nvPr/>
            </p:nvCxnSpPr>
            <p:spPr>
              <a:xfrm>
                <a:off x="-3125625" y="-515575"/>
                <a:ext cx="0" cy="341100"/>
              </a:xfrm>
              <a:prstGeom prst="straightConnector1">
                <a:avLst/>
              </a:prstGeom>
              <a:noFill/>
              <a:ln cap="flat" cmpd="sng" w="9525">
                <a:solidFill>
                  <a:schemeClr val="dk1"/>
                </a:solidFill>
                <a:prstDash val="solid"/>
                <a:round/>
                <a:headEnd len="med" w="med" type="none"/>
                <a:tailEnd len="med" w="med" type="none"/>
              </a:ln>
            </p:spPr>
          </p:cxnSp>
          <p:cxnSp>
            <p:nvCxnSpPr>
              <p:cNvPr id="660" name="Google Shape;660;p48"/>
              <p:cNvCxnSpPr/>
              <p:nvPr/>
            </p:nvCxnSpPr>
            <p:spPr>
              <a:xfrm>
                <a:off x="-3125625" y="-515575"/>
                <a:ext cx="0" cy="341100"/>
              </a:xfrm>
              <a:prstGeom prst="straightConnector1">
                <a:avLst/>
              </a:prstGeom>
              <a:noFill/>
              <a:ln cap="flat" cmpd="sng" w="9525">
                <a:solidFill>
                  <a:schemeClr val="dk1"/>
                </a:solidFill>
                <a:prstDash val="solid"/>
                <a:round/>
                <a:headEnd len="med" w="med" type="none"/>
                <a:tailEnd len="med" w="med" type="none"/>
              </a:ln>
            </p:spPr>
          </p:cxnSp>
        </p:grpSp>
      </p:grpSp>
      <p:sp>
        <p:nvSpPr>
          <p:cNvPr id="661" name="Google Shape;661;p48"/>
          <p:cNvSpPr/>
          <p:nvPr/>
        </p:nvSpPr>
        <p:spPr>
          <a:xfrm>
            <a:off x="6035572" y="2863936"/>
            <a:ext cx="639600" cy="639600"/>
          </a:xfrm>
          <a:prstGeom prst="donut">
            <a:avLst>
              <a:gd fmla="val 25000"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Karla"/>
              <a:ea typeface="Karla"/>
              <a:cs typeface="Karla"/>
              <a:sym typeface="Karla"/>
            </a:endParaRPr>
          </a:p>
        </p:txBody>
      </p:sp>
      <p:sp>
        <p:nvSpPr>
          <p:cNvPr id="662" name="Google Shape;662;p48"/>
          <p:cNvSpPr/>
          <p:nvPr/>
        </p:nvSpPr>
        <p:spPr>
          <a:xfrm>
            <a:off x="6092379" y="3837672"/>
            <a:ext cx="546900" cy="546900"/>
          </a:xfrm>
          <a:prstGeom prst="frame">
            <a:avLst>
              <a:gd fmla="val 22260" name="adj1"/>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Karla"/>
              <a:ea typeface="Karla"/>
              <a:cs typeface="Karla"/>
              <a:sym typeface="Karla"/>
            </a:endParaRPr>
          </a:p>
        </p:txBody>
      </p:sp>
      <p:sp>
        <p:nvSpPr>
          <p:cNvPr id="663" name="Google Shape;663;p48"/>
          <p:cNvSpPr/>
          <p:nvPr/>
        </p:nvSpPr>
        <p:spPr>
          <a:xfrm>
            <a:off x="2484425" y="3805125"/>
            <a:ext cx="612000" cy="612000"/>
          </a:xfrm>
          <a:prstGeom prst="diamond">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Karla"/>
              <a:ea typeface="Karla"/>
              <a:cs typeface="Karla"/>
              <a:sym typeface="Karla"/>
            </a:endParaRPr>
          </a:p>
        </p:txBody>
      </p:sp>
      <p:sp>
        <p:nvSpPr>
          <p:cNvPr id="664" name="Google Shape;664;p48"/>
          <p:cNvSpPr/>
          <p:nvPr/>
        </p:nvSpPr>
        <p:spPr>
          <a:xfrm>
            <a:off x="3411550" y="3803900"/>
            <a:ext cx="612000" cy="612000"/>
          </a:xfrm>
          <a:prstGeom prst="star12">
            <a:avLst>
              <a:gd fmla="val 37500"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Karla"/>
              <a:ea typeface="Karla"/>
              <a:cs typeface="Karla"/>
              <a:sym typeface="Karla"/>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 name="Shape 668"/>
        <p:cNvGrpSpPr/>
        <p:nvPr/>
      </p:nvGrpSpPr>
      <p:grpSpPr>
        <a:xfrm>
          <a:off x="0" y="0"/>
          <a:ext cx="0" cy="0"/>
          <a:chOff x="0" y="0"/>
          <a:chExt cx="0" cy="0"/>
        </a:xfrm>
      </p:grpSpPr>
      <p:sp>
        <p:nvSpPr>
          <p:cNvPr id="669" name="Google Shape;669;p49"/>
          <p:cNvSpPr txBox="1"/>
          <p:nvPr>
            <p:ph type="title"/>
          </p:nvPr>
        </p:nvSpPr>
        <p:spPr>
          <a:xfrm>
            <a:off x="720000" y="445025"/>
            <a:ext cx="7704000" cy="64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670" name="Google Shape;670;p49"/>
          <p:cNvSpPr txBox="1"/>
          <p:nvPr>
            <p:ph idx="1" type="body"/>
          </p:nvPr>
        </p:nvSpPr>
        <p:spPr>
          <a:xfrm>
            <a:off x="720000" y="1017725"/>
            <a:ext cx="7704000" cy="3590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used in this template? Get them on these websites:</a:t>
            </a:r>
            <a:endParaRPr/>
          </a:p>
          <a:p>
            <a:pPr indent="0" lvl="0" marL="0" rtl="0" algn="l">
              <a:spcBef>
                <a:spcPts val="1000"/>
              </a:spcBef>
              <a:spcAft>
                <a:spcPts val="0"/>
              </a:spcAft>
              <a:buNone/>
            </a:pPr>
            <a:r>
              <a:rPr b="1" lang="en"/>
              <a:t>Photos:</a:t>
            </a:r>
            <a:endParaRPr b="1"/>
          </a:p>
          <a:p>
            <a:pPr indent="-304800" lvl="0" marL="457200" rtl="0" algn="l">
              <a:spcBef>
                <a:spcPts val="0"/>
              </a:spcBef>
              <a:spcAft>
                <a:spcPts val="0"/>
              </a:spcAft>
              <a:buSzPts val="1200"/>
              <a:buChar char="●"/>
            </a:pPr>
            <a:r>
              <a:rPr lang="en" u="sng">
                <a:solidFill>
                  <a:schemeClr val="hlink"/>
                </a:solidFill>
                <a:hlinkClick r:id="rId3"/>
              </a:rPr>
              <a:t>People working in elegant and cozy office space</a:t>
            </a:r>
            <a:endParaRPr/>
          </a:p>
          <a:p>
            <a:pPr indent="-304800" lvl="0" marL="457200" rtl="0" algn="l">
              <a:spcBef>
                <a:spcPts val="0"/>
              </a:spcBef>
              <a:spcAft>
                <a:spcPts val="0"/>
              </a:spcAft>
              <a:buSzPts val="1200"/>
              <a:buChar char="●"/>
            </a:pPr>
            <a:r>
              <a:rPr lang="en" u="sng">
                <a:solidFill>
                  <a:schemeClr val="hlink"/>
                </a:solidFill>
                <a:hlinkClick r:id="rId4"/>
              </a:rPr>
              <a:t>Close up on young colleagues having a meeting</a:t>
            </a:r>
            <a:endParaRPr/>
          </a:p>
          <a:p>
            <a:pPr indent="-304800" lvl="0" marL="457200" rtl="0" algn="l">
              <a:spcBef>
                <a:spcPts val="0"/>
              </a:spcBef>
              <a:spcAft>
                <a:spcPts val="0"/>
              </a:spcAft>
              <a:buSzPts val="1200"/>
              <a:buChar char="●"/>
            </a:pPr>
            <a:r>
              <a:rPr lang="en" u="sng">
                <a:solidFill>
                  <a:schemeClr val="hlink"/>
                </a:solidFill>
                <a:hlinkClick r:id="rId5"/>
              </a:rPr>
              <a:t>Close up on young colleagues hands in a meeting</a:t>
            </a:r>
            <a:endParaRPr/>
          </a:p>
          <a:p>
            <a:pPr indent="-304800" lvl="0" marL="457200" rtl="0" algn="l">
              <a:spcBef>
                <a:spcPts val="0"/>
              </a:spcBef>
              <a:spcAft>
                <a:spcPts val="0"/>
              </a:spcAft>
              <a:buSzPts val="1200"/>
              <a:buChar char="●"/>
            </a:pPr>
            <a:r>
              <a:rPr lang="en" u="sng">
                <a:solidFill>
                  <a:schemeClr val="hlink"/>
                </a:solidFill>
                <a:hlinkClick r:id="rId6"/>
              </a:rPr>
              <a:t>Business man banner concept with copy space</a:t>
            </a:r>
            <a:endParaRPr/>
          </a:p>
          <a:p>
            <a:pPr indent="-304800" lvl="0" marL="457200" rtl="0" algn="l">
              <a:spcBef>
                <a:spcPts val="0"/>
              </a:spcBef>
              <a:spcAft>
                <a:spcPts val="0"/>
              </a:spcAft>
              <a:buSzPts val="1200"/>
              <a:buChar char="●"/>
            </a:pPr>
            <a:r>
              <a:rPr lang="en" u="sng">
                <a:solidFill>
                  <a:schemeClr val="hlink"/>
                </a:solidFill>
                <a:hlinkClick r:id="rId7"/>
              </a:rPr>
              <a:t>Medium shot woman posing outdoors</a:t>
            </a:r>
            <a:endParaRPr/>
          </a:p>
          <a:p>
            <a:pPr indent="-304800" lvl="0" marL="457200" rtl="0" algn="l">
              <a:spcBef>
                <a:spcPts val="0"/>
              </a:spcBef>
              <a:spcAft>
                <a:spcPts val="0"/>
              </a:spcAft>
              <a:buSzPts val="1200"/>
              <a:buChar char="●"/>
            </a:pPr>
            <a:r>
              <a:rPr lang="en" u="sng">
                <a:solidFill>
                  <a:schemeClr val="hlink"/>
                </a:solidFill>
                <a:hlinkClick r:id="rId8"/>
              </a:rPr>
              <a:t>Woman at latino hair salon</a:t>
            </a:r>
            <a:endParaRPr/>
          </a:p>
          <a:p>
            <a:pPr indent="-304800" lvl="0" marL="457200" rtl="0" algn="l">
              <a:spcBef>
                <a:spcPts val="0"/>
              </a:spcBef>
              <a:spcAft>
                <a:spcPts val="0"/>
              </a:spcAft>
              <a:buSzPts val="1200"/>
              <a:buChar char="●"/>
            </a:pPr>
            <a:r>
              <a:rPr lang="en" u="sng">
                <a:solidFill>
                  <a:schemeClr val="hlink"/>
                </a:solidFill>
                <a:hlinkClick r:id="rId9"/>
              </a:rPr>
              <a:t>Colleagues working together on project</a:t>
            </a:r>
            <a:endParaRPr/>
          </a:p>
          <a:p>
            <a:pPr indent="-304800" lvl="0" marL="457200" rtl="0" algn="l">
              <a:spcBef>
                <a:spcPts val="0"/>
              </a:spcBef>
              <a:spcAft>
                <a:spcPts val="0"/>
              </a:spcAft>
              <a:buSzPts val="1200"/>
              <a:buChar char="●"/>
            </a:pPr>
            <a:r>
              <a:rPr lang="en" u="sng">
                <a:solidFill>
                  <a:schemeClr val="hlink"/>
                </a:solidFill>
                <a:hlinkClick r:id="rId10"/>
              </a:rPr>
              <a:t>Portrait of happy young woman</a:t>
            </a:r>
            <a:endParaRPr/>
          </a:p>
          <a:p>
            <a:pPr indent="-304800" lvl="0" marL="457200" rtl="0" algn="l">
              <a:spcBef>
                <a:spcPts val="0"/>
              </a:spcBef>
              <a:spcAft>
                <a:spcPts val="0"/>
              </a:spcAft>
              <a:buSzPts val="1200"/>
              <a:buChar char="●"/>
            </a:pPr>
            <a:r>
              <a:rPr lang="en" u="sng">
                <a:solidFill>
                  <a:schemeClr val="hlink"/>
                </a:solidFill>
                <a:hlinkClick r:id="rId11"/>
              </a:rPr>
              <a:t>Young man in black smiling on sidewalk</a:t>
            </a:r>
            <a:endParaRPr/>
          </a:p>
          <a:p>
            <a:pPr indent="-304800" lvl="0" marL="457200" rtl="0" algn="l">
              <a:spcBef>
                <a:spcPts val="0"/>
              </a:spcBef>
              <a:spcAft>
                <a:spcPts val="0"/>
              </a:spcAft>
              <a:buSzPts val="1200"/>
              <a:buChar char="●"/>
            </a:pPr>
            <a:r>
              <a:rPr lang="en" u="sng">
                <a:solidFill>
                  <a:schemeClr val="hlink"/>
                </a:solidFill>
                <a:hlinkClick r:id="rId12"/>
              </a:rPr>
              <a:t>Medium shot smiley woman outdoors</a:t>
            </a:r>
            <a:endParaRPr/>
          </a:p>
          <a:p>
            <a:pPr indent="0" lvl="0" marL="0" rtl="0" algn="l">
              <a:spcBef>
                <a:spcPts val="1000"/>
              </a:spcBef>
              <a:spcAft>
                <a:spcPts val="0"/>
              </a:spcAft>
              <a:buNone/>
            </a:pPr>
            <a:r>
              <a:rPr b="1" lang="en"/>
              <a:t>Illustrations:</a:t>
            </a:r>
            <a:endParaRPr b="1"/>
          </a:p>
          <a:p>
            <a:pPr indent="-304800" lvl="0" marL="457200" rtl="0" algn="l">
              <a:spcBef>
                <a:spcPts val="0"/>
              </a:spcBef>
              <a:spcAft>
                <a:spcPts val="0"/>
              </a:spcAft>
              <a:buSzPts val="1200"/>
              <a:buChar char="●"/>
            </a:pPr>
            <a:r>
              <a:rPr lang="en" u="sng">
                <a:solidFill>
                  <a:schemeClr val="hlink"/>
                </a:solidFill>
                <a:hlinkClick r:id="rId13"/>
              </a:rPr>
              <a:t>Dynamic graphics design instagram posts</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74" name="Shape 674"/>
        <p:cNvGrpSpPr/>
        <p:nvPr/>
      </p:nvGrpSpPr>
      <p:grpSpPr>
        <a:xfrm>
          <a:off x="0" y="0"/>
          <a:ext cx="0" cy="0"/>
          <a:chOff x="0" y="0"/>
          <a:chExt cx="0" cy="0"/>
        </a:xfrm>
      </p:grpSpPr>
      <p:sp>
        <p:nvSpPr>
          <p:cNvPr id="675" name="Google Shape;675;p5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676" name="Google Shape;676;p50"/>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80" name="Shape 680"/>
        <p:cNvGrpSpPr/>
        <p:nvPr/>
      </p:nvGrpSpPr>
      <p:grpSpPr>
        <a:xfrm>
          <a:off x="0" y="0"/>
          <a:ext cx="0" cy="0"/>
          <a:chOff x="0" y="0"/>
          <a:chExt cx="0" cy="0"/>
        </a:xfrm>
      </p:grpSpPr>
      <p:sp>
        <p:nvSpPr>
          <p:cNvPr id="681" name="Google Shape;681;p51"/>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682" name="Google Shape;682;p5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86" name="Shape 686"/>
        <p:cNvGrpSpPr/>
        <p:nvPr/>
      </p:nvGrpSpPr>
      <p:grpSpPr>
        <a:xfrm>
          <a:off x="0" y="0"/>
          <a:ext cx="0" cy="0"/>
          <a:chOff x="0" y="0"/>
          <a:chExt cx="0" cy="0"/>
        </a:xfrm>
      </p:grpSpPr>
      <p:sp>
        <p:nvSpPr>
          <p:cNvPr id="687" name="Google Shape;687;p52"/>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lang="en" sz="1100">
                <a:solidFill>
                  <a:schemeClr val="lt1"/>
                </a:solidFill>
              </a:rPr>
              <a:t>Baskervville</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a:t>
            </a:r>
            <a:r>
              <a:rPr b="1" lang="en" sz="1100" u="sng">
                <a:solidFill>
                  <a:schemeClr val="lt1"/>
                </a:solidFill>
                <a:hlinkClick r:id="rId3">
                  <a:extLst>
                    <a:ext uri="{A12FA001-AC4F-418D-AE19-62706E023703}">
                      <ahyp:hlinkClr val="tx"/>
                    </a:ext>
                  </a:extLst>
                </a:hlinkClick>
              </a:rPr>
              <a:t>https://fonts.google.com/specimen/Baskervville</a:t>
            </a:r>
            <a:r>
              <a:rPr b="1" lang="en" sz="1100">
                <a:solidFill>
                  <a:schemeClr val="lt1"/>
                </a:solidFill>
              </a:rPr>
              <a:t>)</a:t>
            </a:r>
            <a:endParaRPr b="1"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Karla</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a:t>
            </a:r>
            <a:r>
              <a:rPr b="1" lang="en" sz="1100" u="sng">
                <a:solidFill>
                  <a:schemeClr val="lt1"/>
                </a:solidFill>
                <a:hlinkClick r:id="rId4">
                  <a:extLst>
                    <a:ext uri="{A12FA001-AC4F-418D-AE19-62706E023703}">
                      <ahyp:hlinkClr val="tx"/>
                    </a:ext>
                  </a:extLst>
                </a:hlinkClick>
              </a:rPr>
              <a:t>https://fonts.google.com/specimen/Karla</a:t>
            </a:r>
            <a:r>
              <a:rPr b="1" lang="en" sz="1100">
                <a:solidFill>
                  <a:schemeClr val="lt1"/>
                </a:solidFill>
              </a:rPr>
              <a:t>)</a:t>
            </a:r>
            <a:endParaRPr b="1" sz="1100">
              <a:solidFill>
                <a:schemeClr val="lt1"/>
              </a:solidFill>
            </a:endParaRPr>
          </a:p>
        </p:txBody>
      </p:sp>
      <p:sp>
        <p:nvSpPr>
          <p:cNvPr id="688" name="Google Shape;688;p52"/>
          <p:cNvSpPr/>
          <p:nvPr/>
        </p:nvSpPr>
        <p:spPr>
          <a:xfrm>
            <a:off x="3114475" y="2808600"/>
            <a:ext cx="791400" cy="754200"/>
          </a:xfrm>
          <a:prstGeom prst="roundRect">
            <a:avLst>
              <a:gd fmla="val 16667" name="adj"/>
            </a:avLst>
          </a:prstGeom>
          <a:solidFill>
            <a:srgbClr val="FDFDF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52"/>
          <p:cNvSpPr/>
          <p:nvPr/>
        </p:nvSpPr>
        <p:spPr>
          <a:xfrm>
            <a:off x="4176295" y="2808600"/>
            <a:ext cx="791400" cy="754200"/>
          </a:xfrm>
          <a:prstGeom prst="roundRect">
            <a:avLst>
              <a:gd fmla="val 16667" name="adj"/>
            </a:avLst>
          </a:prstGeom>
          <a:solidFill>
            <a:srgbClr val="14141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52"/>
          <p:cNvSpPr/>
          <p:nvPr/>
        </p:nvSpPr>
        <p:spPr>
          <a:xfrm>
            <a:off x="5238114" y="2808600"/>
            <a:ext cx="791400" cy="754200"/>
          </a:xfrm>
          <a:prstGeom prst="roundRect">
            <a:avLst>
              <a:gd fmla="val 16667" name="adj"/>
            </a:avLst>
          </a:prstGeom>
          <a:solidFill>
            <a:srgbClr val="25242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52"/>
          <p:cNvSpPr txBox="1"/>
          <p:nvPr/>
        </p:nvSpPr>
        <p:spPr>
          <a:xfrm>
            <a:off x="3114475" y="29656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#fdfdfb</a:t>
            </a:r>
            <a:endParaRPr sz="1000">
              <a:solidFill>
                <a:schemeClr val="dk1"/>
              </a:solidFill>
            </a:endParaRPr>
          </a:p>
        </p:txBody>
      </p:sp>
      <p:sp>
        <p:nvSpPr>
          <p:cNvPr id="692" name="Google Shape;692;p52"/>
          <p:cNvSpPr txBox="1"/>
          <p:nvPr/>
        </p:nvSpPr>
        <p:spPr>
          <a:xfrm>
            <a:off x="4176300" y="29656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#141414</a:t>
            </a:r>
            <a:endParaRPr sz="1000">
              <a:solidFill>
                <a:srgbClr val="FFFFFF"/>
              </a:solidFill>
            </a:endParaRPr>
          </a:p>
        </p:txBody>
      </p:sp>
      <p:sp>
        <p:nvSpPr>
          <p:cNvPr id="693" name="Google Shape;693;p52"/>
          <p:cNvSpPr txBox="1"/>
          <p:nvPr/>
        </p:nvSpPr>
        <p:spPr>
          <a:xfrm>
            <a:off x="5238125" y="29656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#252424</a:t>
            </a:r>
            <a:endParaRPr sz="1000">
              <a:solidFill>
                <a:srgbClr val="FFFFFF"/>
              </a:solidFill>
            </a:endParaRPr>
          </a:p>
        </p:txBody>
      </p:sp>
      <p:sp>
        <p:nvSpPr>
          <p:cNvPr id="694" name="Google Shape;694;p52"/>
          <p:cNvSpPr/>
          <p:nvPr/>
        </p:nvSpPr>
        <p:spPr>
          <a:xfrm>
            <a:off x="3114475" y="3808725"/>
            <a:ext cx="791400" cy="754200"/>
          </a:xfrm>
          <a:prstGeom prst="roundRect">
            <a:avLst>
              <a:gd fmla="val 16667" name="adj"/>
            </a:avLst>
          </a:prstGeom>
          <a:solidFill>
            <a:srgbClr val="AA7C4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52"/>
          <p:cNvSpPr txBox="1"/>
          <p:nvPr/>
        </p:nvSpPr>
        <p:spPr>
          <a:xfrm>
            <a:off x="3114475" y="39657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#aa7c48</a:t>
            </a:r>
            <a:endParaRPr sz="1000">
              <a:solidFill>
                <a:schemeClr val="lt1"/>
              </a:solidFill>
            </a:endParaRPr>
          </a:p>
        </p:txBody>
      </p:sp>
      <p:sp>
        <p:nvSpPr>
          <p:cNvPr id="696" name="Google Shape;696;p52"/>
          <p:cNvSpPr/>
          <p:nvPr/>
        </p:nvSpPr>
        <p:spPr>
          <a:xfrm>
            <a:off x="4176300" y="3808725"/>
            <a:ext cx="791400" cy="754200"/>
          </a:xfrm>
          <a:prstGeom prst="roundRect">
            <a:avLst>
              <a:gd fmla="val 16667" name="adj"/>
            </a:avLst>
          </a:prstGeom>
          <a:solidFill>
            <a:srgbClr val="B7B6B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52"/>
          <p:cNvSpPr txBox="1"/>
          <p:nvPr/>
        </p:nvSpPr>
        <p:spPr>
          <a:xfrm>
            <a:off x="4176300" y="39657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#b7b6b0</a:t>
            </a:r>
            <a:endParaRPr sz="1000">
              <a:solidFill>
                <a:schemeClr val="dk1"/>
              </a:solidFill>
            </a:endParaRPr>
          </a:p>
        </p:txBody>
      </p:sp>
      <p:sp>
        <p:nvSpPr>
          <p:cNvPr id="698" name="Google Shape;698;p5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
        <p:nvSpPr>
          <p:cNvPr id="699" name="Google Shape;699;p52"/>
          <p:cNvSpPr/>
          <p:nvPr/>
        </p:nvSpPr>
        <p:spPr>
          <a:xfrm>
            <a:off x="5238125" y="3808725"/>
            <a:ext cx="791400" cy="754200"/>
          </a:xfrm>
          <a:prstGeom prst="roundRect">
            <a:avLst>
              <a:gd fmla="val 16667" name="adj"/>
            </a:avLst>
          </a:prstGeom>
          <a:solidFill>
            <a:srgbClr val="75532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52"/>
          <p:cNvSpPr txBox="1"/>
          <p:nvPr/>
        </p:nvSpPr>
        <p:spPr>
          <a:xfrm>
            <a:off x="5238125" y="39657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#75532b</a:t>
            </a:r>
            <a:endParaRPr sz="1000">
              <a:solidFill>
                <a:schemeClr val="lt1"/>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4" name="Shape 704"/>
        <p:cNvGrpSpPr/>
        <p:nvPr/>
      </p:nvGrpSpPr>
      <p:grpSpPr>
        <a:xfrm>
          <a:off x="0" y="0"/>
          <a:ext cx="0" cy="0"/>
          <a:chOff x="0" y="0"/>
          <a:chExt cx="0" cy="0"/>
        </a:xfrm>
      </p:grpSpPr>
      <p:sp>
        <p:nvSpPr>
          <p:cNvPr id="705" name="Google Shape;705;p53"/>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706" name="Google Shape;706;p53"/>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707" name="Google Shape;707;p53"/>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708" name="Google Shape;708;p53">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709" name="Google Shape;709;p53">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710" name="Google Shape;710;p53">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711" name="Google Shape;711;p53">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712" name="Google Shape;712;p53"/>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713" name="Google Shape;713;p53"/>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714" name="Google Shape;714;p53"/>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715" name="Google Shape;715;p53"/>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716" name="Google Shape;716;p53">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20" name="Shape 720"/>
        <p:cNvGrpSpPr/>
        <p:nvPr/>
      </p:nvGrpSpPr>
      <p:grpSpPr>
        <a:xfrm>
          <a:off x="0" y="0"/>
          <a:ext cx="0" cy="0"/>
          <a:chOff x="0" y="0"/>
          <a:chExt cx="0" cy="0"/>
        </a:xfrm>
      </p:grpSpPr>
      <p:sp>
        <p:nvSpPr>
          <p:cNvPr id="721" name="Google Shape;721;p54"/>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722" name="Google Shape;722;p54"/>
          <p:cNvGrpSpPr/>
          <p:nvPr/>
        </p:nvGrpSpPr>
        <p:grpSpPr>
          <a:xfrm>
            <a:off x="5117640" y="3085736"/>
            <a:ext cx="474294" cy="551291"/>
            <a:chOff x="4727025" y="1332775"/>
            <a:chExt cx="59900" cy="69625"/>
          </a:xfrm>
        </p:grpSpPr>
        <p:sp>
          <p:nvSpPr>
            <p:cNvPr id="723" name="Google Shape;723;p54"/>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54"/>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 name="Google Shape;725;p54"/>
          <p:cNvGrpSpPr/>
          <p:nvPr/>
        </p:nvGrpSpPr>
        <p:grpSpPr>
          <a:xfrm>
            <a:off x="5731296" y="2314340"/>
            <a:ext cx="555653" cy="557031"/>
            <a:chOff x="4820425" y="1329900"/>
            <a:chExt cx="70175" cy="70350"/>
          </a:xfrm>
        </p:grpSpPr>
        <p:sp>
          <p:nvSpPr>
            <p:cNvPr id="726" name="Google Shape;726;p54"/>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4"/>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54"/>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54"/>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 name="Google Shape;730;p54"/>
          <p:cNvGrpSpPr/>
          <p:nvPr/>
        </p:nvGrpSpPr>
        <p:grpSpPr>
          <a:xfrm>
            <a:off x="6357664" y="2318845"/>
            <a:ext cx="582574" cy="533871"/>
            <a:chOff x="4903200" y="1331525"/>
            <a:chExt cx="73575" cy="67425"/>
          </a:xfrm>
        </p:grpSpPr>
        <p:sp>
          <p:nvSpPr>
            <p:cNvPr id="731" name="Google Shape;731;p54"/>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54"/>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 name="Google Shape;733;p54"/>
          <p:cNvGrpSpPr/>
          <p:nvPr/>
        </p:nvGrpSpPr>
        <p:grpSpPr>
          <a:xfrm>
            <a:off x="5717142" y="3078709"/>
            <a:ext cx="583960" cy="565345"/>
            <a:chOff x="4815575" y="1416800"/>
            <a:chExt cx="73750" cy="71400"/>
          </a:xfrm>
        </p:grpSpPr>
        <p:sp>
          <p:nvSpPr>
            <p:cNvPr id="734" name="Google Shape;734;p54"/>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54"/>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4"/>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 name="Google Shape;737;p54"/>
          <p:cNvGrpSpPr/>
          <p:nvPr/>
        </p:nvGrpSpPr>
        <p:grpSpPr>
          <a:xfrm>
            <a:off x="6351924" y="3108896"/>
            <a:ext cx="589898" cy="504970"/>
            <a:chOff x="4902475" y="1418875"/>
            <a:chExt cx="74500" cy="63775"/>
          </a:xfrm>
        </p:grpSpPr>
        <p:sp>
          <p:nvSpPr>
            <p:cNvPr id="738" name="Google Shape;738;p54"/>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54"/>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 name="Google Shape;740;p54"/>
          <p:cNvGrpSpPr/>
          <p:nvPr/>
        </p:nvGrpSpPr>
        <p:grpSpPr>
          <a:xfrm>
            <a:off x="5727139" y="3826000"/>
            <a:ext cx="563967" cy="567127"/>
            <a:chOff x="4818100" y="1507675"/>
            <a:chExt cx="71225" cy="71625"/>
          </a:xfrm>
        </p:grpSpPr>
        <p:sp>
          <p:nvSpPr>
            <p:cNvPr id="741" name="Google Shape;741;p54"/>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54"/>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54"/>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54"/>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 name="Google Shape;745;p54"/>
          <p:cNvGrpSpPr/>
          <p:nvPr/>
        </p:nvGrpSpPr>
        <p:grpSpPr>
          <a:xfrm>
            <a:off x="5040636" y="3829461"/>
            <a:ext cx="628301" cy="588505"/>
            <a:chOff x="4721450" y="1509475"/>
            <a:chExt cx="79350" cy="74325"/>
          </a:xfrm>
        </p:grpSpPr>
        <p:sp>
          <p:nvSpPr>
            <p:cNvPr id="746" name="Google Shape;746;p54"/>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54"/>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54"/>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54"/>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 name="Google Shape;750;p54"/>
          <p:cNvGrpSpPr/>
          <p:nvPr/>
        </p:nvGrpSpPr>
        <p:grpSpPr>
          <a:xfrm>
            <a:off x="6386170" y="3814027"/>
            <a:ext cx="557038" cy="562772"/>
            <a:chOff x="4906800" y="1507500"/>
            <a:chExt cx="70350" cy="71075"/>
          </a:xfrm>
        </p:grpSpPr>
        <p:sp>
          <p:nvSpPr>
            <p:cNvPr id="751" name="Google Shape;751;p54"/>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4"/>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4"/>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54"/>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4"/>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 name="Google Shape;756;p54"/>
          <p:cNvGrpSpPr/>
          <p:nvPr/>
        </p:nvGrpSpPr>
        <p:grpSpPr>
          <a:xfrm>
            <a:off x="4423778" y="2340963"/>
            <a:ext cx="517934" cy="517934"/>
            <a:chOff x="3736598" y="2170606"/>
            <a:chExt cx="404889" cy="404889"/>
          </a:xfrm>
        </p:grpSpPr>
        <p:sp>
          <p:nvSpPr>
            <p:cNvPr id="757" name="Google Shape;757;p54"/>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54"/>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4"/>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54"/>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 name="Google Shape;761;p54"/>
          <p:cNvGrpSpPr/>
          <p:nvPr/>
        </p:nvGrpSpPr>
        <p:grpSpPr>
          <a:xfrm>
            <a:off x="3690839" y="2341061"/>
            <a:ext cx="586986" cy="517740"/>
            <a:chOff x="3161917" y="2170682"/>
            <a:chExt cx="458870" cy="404737"/>
          </a:xfrm>
        </p:grpSpPr>
        <p:sp>
          <p:nvSpPr>
            <p:cNvPr id="762" name="Google Shape;762;p54"/>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4"/>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54"/>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 name="Google Shape;765;p54"/>
          <p:cNvGrpSpPr/>
          <p:nvPr/>
        </p:nvGrpSpPr>
        <p:grpSpPr>
          <a:xfrm>
            <a:off x="3713860" y="3102400"/>
            <a:ext cx="540943" cy="517963"/>
            <a:chOff x="3179914" y="2889488"/>
            <a:chExt cx="422876" cy="404911"/>
          </a:xfrm>
        </p:grpSpPr>
        <p:sp>
          <p:nvSpPr>
            <p:cNvPr id="766" name="Google Shape;766;p54"/>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4"/>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54"/>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4"/>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54"/>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54"/>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 name="Google Shape;772;p54"/>
          <p:cNvGrpSpPr/>
          <p:nvPr/>
        </p:nvGrpSpPr>
        <p:grpSpPr>
          <a:xfrm>
            <a:off x="4414654" y="3102358"/>
            <a:ext cx="536180" cy="518047"/>
            <a:chOff x="3729467" y="2889422"/>
            <a:chExt cx="419153" cy="404977"/>
          </a:xfrm>
        </p:grpSpPr>
        <p:sp>
          <p:nvSpPr>
            <p:cNvPr id="773" name="Google Shape;773;p54"/>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54"/>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54"/>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54"/>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54"/>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4"/>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4"/>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 name="Google Shape;780;p54"/>
          <p:cNvGrpSpPr/>
          <p:nvPr/>
        </p:nvGrpSpPr>
        <p:grpSpPr>
          <a:xfrm>
            <a:off x="1951688" y="3445787"/>
            <a:ext cx="965351" cy="134611"/>
            <a:chOff x="4411970" y="2962952"/>
            <a:chExt cx="706544" cy="104212"/>
          </a:xfrm>
        </p:grpSpPr>
        <p:sp>
          <p:nvSpPr>
            <p:cNvPr id="781" name="Google Shape;781;p54"/>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4"/>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4"/>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4"/>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 name="Google Shape;785;p54"/>
          <p:cNvGrpSpPr/>
          <p:nvPr/>
        </p:nvGrpSpPr>
        <p:grpSpPr>
          <a:xfrm>
            <a:off x="1951688" y="3041077"/>
            <a:ext cx="960158" cy="289172"/>
            <a:chOff x="4411970" y="2726085"/>
            <a:chExt cx="643107" cy="193659"/>
          </a:xfrm>
        </p:grpSpPr>
        <p:sp>
          <p:nvSpPr>
            <p:cNvPr id="786" name="Google Shape;786;p54"/>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54"/>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4"/>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 name="Google Shape;789;p54"/>
          <p:cNvGrpSpPr/>
          <p:nvPr/>
        </p:nvGrpSpPr>
        <p:grpSpPr>
          <a:xfrm>
            <a:off x="960185" y="3295400"/>
            <a:ext cx="811503" cy="252584"/>
            <a:chOff x="4411970" y="4340222"/>
            <a:chExt cx="779467" cy="242683"/>
          </a:xfrm>
        </p:grpSpPr>
        <p:sp>
          <p:nvSpPr>
            <p:cNvPr id="790" name="Google Shape;790;p54"/>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54"/>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4"/>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 name="Google Shape;793;p54"/>
          <p:cNvGrpSpPr/>
          <p:nvPr/>
        </p:nvGrpSpPr>
        <p:grpSpPr>
          <a:xfrm>
            <a:off x="1951688" y="2709308"/>
            <a:ext cx="965160" cy="216230"/>
            <a:chOff x="4411970" y="2468674"/>
            <a:chExt cx="747317" cy="167425"/>
          </a:xfrm>
        </p:grpSpPr>
        <p:sp>
          <p:nvSpPr>
            <p:cNvPr id="794" name="Google Shape;794;p54"/>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54"/>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 name="Google Shape;796;p54"/>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 name="Google Shape;797;p54"/>
          <p:cNvGrpSpPr/>
          <p:nvPr/>
        </p:nvGrpSpPr>
        <p:grpSpPr>
          <a:xfrm>
            <a:off x="959254" y="2334687"/>
            <a:ext cx="1959041" cy="208784"/>
            <a:chOff x="6336019" y="3733725"/>
            <a:chExt cx="2566206" cy="351310"/>
          </a:xfrm>
        </p:grpSpPr>
        <p:sp>
          <p:nvSpPr>
            <p:cNvPr id="798" name="Google Shape;798;p54"/>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4"/>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4"/>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54"/>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 name="Google Shape;802;p54"/>
          <p:cNvGrpSpPr/>
          <p:nvPr/>
        </p:nvGrpSpPr>
        <p:grpSpPr>
          <a:xfrm>
            <a:off x="1951688" y="3950602"/>
            <a:ext cx="946551" cy="153200"/>
            <a:chOff x="4404545" y="3301592"/>
            <a:chExt cx="782403" cy="129272"/>
          </a:xfrm>
        </p:grpSpPr>
        <p:sp>
          <p:nvSpPr>
            <p:cNvPr id="803" name="Google Shape;803;p54"/>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4"/>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 name="Google Shape;805;p54"/>
          <p:cNvGrpSpPr/>
          <p:nvPr/>
        </p:nvGrpSpPr>
        <p:grpSpPr>
          <a:xfrm>
            <a:off x="1951688" y="3695937"/>
            <a:ext cx="962257" cy="139127"/>
            <a:chOff x="4411970" y="3131459"/>
            <a:chExt cx="710520" cy="117397"/>
          </a:xfrm>
        </p:grpSpPr>
        <p:sp>
          <p:nvSpPr>
            <p:cNvPr id="806" name="Google Shape;806;p54"/>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4"/>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808" name="Google Shape;808;p54"/>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9" name="Google Shape;809;p54"/>
          <p:cNvGrpSpPr/>
          <p:nvPr/>
        </p:nvGrpSpPr>
        <p:grpSpPr>
          <a:xfrm>
            <a:off x="951833" y="3621603"/>
            <a:ext cx="823838" cy="458988"/>
            <a:chOff x="4411970" y="1801825"/>
            <a:chExt cx="734586" cy="409262"/>
          </a:xfrm>
        </p:grpSpPr>
        <p:sp>
          <p:nvSpPr>
            <p:cNvPr id="810" name="Google Shape;810;p54"/>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54"/>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 name="Google Shape;812;p54"/>
          <p:cNvGrpSpPr/>
          <p:nvPr/>
        </p:nvGrpSpPr>
        <p:grpSpPr>
          <a:xfrm>
            <a:off x="3056804" y="2339173"/>
            <a:ext cx="521514" cy="521514"/>
            <a:chOff x="5681300" y="2527788"/>
            <a:chExt cx="805800" cy="805800"/>
          </a:xfrm>
        </p:grpSpPr>
        <p:sp>
          <p:nvSpPr>
            <p:cNvPr id="813" name="Google Shape;813;p54"/>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4"/>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 name="Google Shape;815;p54"/>
          <p:cNvGrpSpPr/>
          <p:nvPr/>
        </p:nvGrpSpPr>
        <p:grpSpPr>
          <a:xfrm>
            <a:off x="3051044" y="3094865"/>
            <a:ext cx="533033" cy="533033"/>
            <a:chOff x="4049800" y="640400"/>
            <a:chExt cx="858900" cy="858900"/>
          </a:xfrm>
        </p:grpSpPr>
        <p:sp>
          <p:nvSpPr>
            <p:cNvPr id="816" name="Google Shape;816;p54"/>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4"/>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 name="Google Shape;818;p54"/>
          <p:cNvGrpSpPr/>
          <p:nvPr/>
        </p:nvGrpSpPr>
        <p:grpSpPr>
          <a:xfrm>
            <a:off x="2976527" y="3772543"/>
            <a:ext cx="682068" cy="682068"/>
            <a:chOff x="5080188" y="927900"/>
            <a:chExt cx="961200" cy="961200"/>
          </a:xfrm>
        </p:grpSpPr>
        <p:sp>
          <p:nvSpPr>
            <p:cNvPr id="819" name="Google Shape;819;p54"/>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4"/>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4"/>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4"/>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4"/>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4"/>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4"/>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54"/>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 name="Google Shape;827;p54"/>
          <p:cNvGrpSpPr/>
          <p:nvPr/>
        </p:nvGrpSpPr>
        <p:grpSpPr>
          <a:xfrm>
            <a:off x="4440026" y="3869234"/>
            <a:ext cx="505650" cy="504006"/>
            <a:chOff x="6039282" y="1042577"/>
            <a:chExt cx="734315" cy="731929"/>
          </a:xfrm>
        </p:grpSpPr>
        <p:sp>
          <p:nvSpPr>
            <p:cNvPr id="828" name="Google Shape;828;p54"/>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4"/>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4"/>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4"/>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54"/>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54"/>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54"/>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4"/>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54"/>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54"/>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54"/>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54"/>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54"/>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4"/>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4"/>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54"/>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54"/>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4"/>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4"/>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4"/>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54"/>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 name="Google Shape;849;p54"/>
          <p:cNvGrpSpPr/>
          <p:nvPr/>
        </p:nvGrpSpPr>
        <p:grpSpPr>
          <a:xfrm>
            <a:off x="5052628" y="2298862"/>
            <a:ext cx="567744" cy="602136"/>
            <a:chOff x="1825800" y="1651625"/>
            <a:chExt cx="539989" cy="571775"/>
          </a:xfrm>
        </p:grpSpPr>
        <p:sp>
          <p:nvSpPr>
            <p:cNvPr id="850" name="Google Shape;850;p54"/>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54"/>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54"/>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54"/>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 name="Google Shape;854;p54"/>
          <p:cNvGrpSpPr/>
          <p:nvPr/>
        </p:nvGrpSpPr>
        <p:grpSpPr>
          <a:xfrm>
            <a:off x="3727557" y="3855579"/>
            <a:ext cx="508123" cy="507955"/>
            <a:chOff x="1897577" y="2802432"/>
            <a:chExt cx="492176" cy="492014"/>
          </a:xfrm>
        </p:grpSpPr>
        <p:sp>
          <p:nvSpPr>
            <p:cNvPr id="855" name="Google Shape;855;p54"/>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54"/>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54"/>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54"/>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4"/>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4"/>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54"/>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54"/>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4"/>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54"/>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54"/>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54"/>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 name="Google Shape;867;p54"/>
          <p:cNvGrpSpPr/>
          <p:nvPr/>
        </p:nvGrpSpPr>
        <p:grpSpPr>
          <a:xfrm>
            <a:off x="959087" y="4169123"/>
            <a:ext cx="809227" cy="200842"/>
            <a:chOff x="2013045" y="4813233"/>
            <a:chExt cx="921986" cy="228854"/>
          </a:xfrm>
        </p:grpSpPr>
        <p:sp>
          <p:nvSpPr>
            <p:cNvPr id="868" name="Google Shape;868;p54"/>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54"/>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 name="Google Shape;870;p54"/>
          <p:cNvGrpSpPr/>
          <p:nvPr/>
        </p:nvGrpSpPr>
        <p:grpSpPr>
          <a:xfrm>
            <a:off x="967547" y="2656004"/>
            <a:ext cx="792421" cy="269941"/>
            <a:chOff x="1046767" y="4756633"/>
            <a:chExt cx="859646" cy="292841"/>
          </a:xfrm>
        </p:grpSpPr>
        <p:sp>
          <p:nvSpPr>
            <p:cNvPr id="871" name="Google Shape;871;p54"/>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54"/>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54"/>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4" name="Google Shape;874;p54"/>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54"/>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54"/>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4"/>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 name="Google Shape;878;p54"/>
          <p:cNvGrpSpPr/>
          <p:nvPr/>
        </p:nvGrpSpPr>
        <p:grpSpPr>
          <a:xfrm>
            <a:off x="7103403" y="2550562"/>
            <a:ext cx="166473" cy="141497"/>
            <a:chOff x="4660325" y="1866850"/>
            <a:chExt cx="68350" cy="58100"/>
          </a:xfrm>
        </p:grpSpPr>
        <p:sp>
          <p:nvSpPr>
            <p:cNvPr id="879" name="Google Shape;879;p54"/>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54"/>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 name="Google Shape;881;p54"/>
          <p:cNvGrpSpPr/>
          <p:nvPr/>
        </p:nvGrpSpPr>
        <p:grpSpPr>
          <a:xfrm>
            <a:off x="7412747" y="2576286"/>
            <a:ext cx="162515" cy="90049"/>
            <a:chOff x="4791775" y="1877500"/>
            <a:chExt cx="66725" cy="36975"/>
          </a:xfrm>
        </p:grpSpPr>
        <p:sp>
          <p:nvSpPr>
            <p:cNvPr id="882" name="Google Shape;882;p54"/>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4"/>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 name="Google Shape;884;p54"/>
          <p:cNvGrpSpPr/>
          <p:nvPr/>
        </p:nvGrpSpPr>
        <p:grpSpPr>
          <a:xfrm>
            <a:off x="7734460" y="2576286"/>
            <a:ext cx="144979" cy="90049"/>
            <a:chOff x="4923925" y="1877500"/>
            <a:chExt cx="59525" cy="36975"/>
          </a:xfrm>
        </p:grpSpPr>
        <p:sp>
          <p:nvSpPr>
            <p:cNvPr id="885" name="Google Shape;885;p54"/>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4"/>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 name="Google Shape;887;p54"/>
          <p:cNvGrpSpPr/>
          <p:nvPr/>
        </p:nvGrpSpPr>
        <p:grpSpPr>
          <a:xfrm>
            <a:off x="8028952" y="2558477"/>
            <a:ext cx="141447" cy="125667"/>
            <a:chOff x="5058450" y="1870100"/>
            <a:chExt cx="58075" cy="51600"/>
          </a:xfrm>
        </p:grpSpPr>
        <p:sp>
          <p:nvSpPr>
            <p:cNvPr id="888" name="Google Shape;888;p54"/>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4"/>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 name="Google Shape;890;p54"/>
          <p:cNvGrpSpPr/>
          <p:nvPr/>
        </p:nvGrpSpPr>
        <p:grpSpPr>
          <a:xfrm>
            <a:off x="7443466" y="2980885"/>
            <a:ext cx="101077" cy="107645"/>
            <a:chOff x="4811425" y="2065025"/>
            <a:chExt cx="41500" cy="44200"/>
          </a:xfrm>
        </p:grpSpPr>
        <p:sp>
          <p:nvSpPr>
            <p:cNvPr id="891" name="Google Shape;891;p54"/>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4"/>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 name="Google Shape;893;p54"/>
          <p:cNvGrpSpPr/>
          <p:nvPr/>
        </p:nvGrpSpPr>
        <p:grpSpPr>
          <a:xfrm>
            <a:off x="7735904" y="2981098"/>
            <a:ext cx="120867" cy="107218"/>
            <a:chOff x="4929875" y="2065025"/>
            <a:chExt cx="49625" cy="44025"/>
          </a:xfrm>
        </p:grpSpPr>
        <p:sp>
          <p:nvSpPr>
            <p:cNvPr id="894" name="Google Shape;894;p54"/>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54"/>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 name="Google Shape;896;p54"/>
          <p:cNvGrpSpPr/>
          <p:nvPr/>
        </p:nvGrpSpPr>
        <p:grpSpPr>
          <a:xfrm>
            <a:off x="8064572" y="2984112"/>
            <a:ext cx="70206" cy="101191"/>
            <a:chOff x="5083925" y="2066350"/>
            <a:chExt cx="28825" cy="41550"/>
          </a:xfrm>
        </p:grpSpPr>
        <p:sp>
          <p:nvSpPr>
            <p:cNvPr id="897" name="Google Shape;897;p54"/>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4"/>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 name="Google Shape;899;p54"/>
          <p:cNvGrpSpPr/>
          <p:nvPr/>
        </p:nvGrpSpPr>
        <p:grpSpPr>
          <a:xfrm>
            <a:off x="7096126" y="2999759"/>
            <a:ext cx="181026" cy="69896"/>
            <a:chOff x="4659775" y="2072775"/>
            <a:chExt cx="74325" cy="28700"/>
          </a:xfrm>
        </p:grpSpPr>
        <p:sp>
          <p:nvSpPr>
            <p:cNvPr id="900" name="Google Shape;900;p54"/>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4"/>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4"/>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 name="Google Shape;903;p54"/>
          <p:cNvGrpSpPr/>
          <p:nvPr/>
        </p:nvGrpSpPr>
        <p:grpSpPr>
          <a:xfrm>
            <a:off x="8015982" y="2790324"/>
            <a:ext cx="167387" cy="89197"/>
            <a:chOff x="4662475" y="1976500"/>
            <a:chExt cx="68725" cy="36625"/>
          </a:xfrm>
        </p:grpSpPr>
        <p:sp>
          <p:nvSpPr>
            <p:cNvPr id="904" name="Google Shape;904;p54"/>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4"/>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4"/>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 name="Google Shape;907;p54"/>
          <p:cNvGrpSpPr/>
          <p:nvPr/>
        </p:nvGrpSpPr>
        <p:grpSpPr>
          <a:xfrm>
            <a:off x="7712887" y="2793764"/>
            <a:ext cx="166899" cy="82317"/>
            <a:chOff x="4920150" y="1977875"/>
            <a:chExt cx="68525" cy="33800"/>
          </a:xfrm>
        </p:grpSpPr>
        <p:sp>
          <p:nvSpPr>
            <p:cNvPr id="908" name="Google Shape;908;p54"/>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54"/>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4"/>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 name="Google Shape;911;p54"/>
          <p:cNvGrpSpPr/>
          <p:nvPr/>
        </p:nvGrpSpPr>
        <p:grpSpPr>
          <a:xfrm>
            <a:off x="7124044" y="3197682"/>
            <a:ext cx="125190" cy="127859"/>
            <a:chOff x="4676550" y="2160575"/>
            <a:chExt cx="51400" cy="52500"/>
          </a:xfrm>
        </p:grpSpPr>
        <p:sp>
          <p:nvSpPr>
            <p:cNvPr id="912" name="Google Shape;912;p54"/>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4"/>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4"/>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 name="Google Shape;915;p54"/>
          <p:cNvGrpSpPr/>
          <p:nvPr/>
        </p:nvGrpSpPr>
        <p:grpSpPr>
          <a:xfrm>
            <a:off x="7421302" y="3204714"/>
            <a:ext cx="145405" cy="113794"/>
            <a:chOff x="4768325" y="2163475"/>
            <a:chExt cx="59700" cy="46725"/>
          </a:xfrm>
        </p:grpSpPr>
        <p:sp>
          <p:nvSpPr>
            <p:cNvPr id="916" name="Google Shape;916;p54"/>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4"/>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 name="Google Shape;918;p54"/>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54"/>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54"/>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4"/>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4"/>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54"/>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 name="Google Shape;924;p54"/>
          <p:cNvGrpSpPr/>
          <p:nvPr/>
        </p:nvGrpSpPr>
        <p:grpSpPr>
          <a:xfrm>
            <a:off x="7437621" y="3459808"/>
            <a:ext cx="112768" cy="106853"/>
            <a:chOff x="4768575" y="2253950"/>
            <a:chExt cx="46300" cy="43875"/>
          </a:xfrm>
        </p:grpSpPr>
        <p:sp>
          <p:nvSpPr>
            <p:cNvPr id="925" name="Google Shape;925;p54"/>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54"/>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 name="Google Shape;927;p54"/>
          <p:cNvGrpSpPr/>
          <p:nvPr/>
        </p:nvGrpSpPr>
        <p:grpSpPr>
          <a:xfrm>
            <a:off x="7737243" y="3948834"/>
            <a:ext cx="118187" cy="146246"/>
            <a:chOff x="4960900" y="2433225"/>
            <a:chExt cx="48525" cy="60050"/>
          </a:xfrm>
        </p:grpSpPr>
        <p:sp>
          <p:nvSpPr>
            <p:cNvPr id="928" name="Google Shape;928;p54"/>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54"/>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 name="Google Shape;930;p54"/>
          <p:cNvGrpSpPr/>
          <p:nvPr/>
        </p:nvGrpSpPr>
        <p:grpSpPr>
          <a:xfrm>
            <a:off x="7425808" y="4212895"/>
            <a:ext cx="136394" cy="143810"/>
            <a:chOff x="4854075" y="2527625"/>
            <a:chExt cx="56000" cy="59050"/>
          </a:xfrm>
        </p:grpSpPr>
        <p:sp>
          <p:nvSpPr>
            <p:cNvPr id="931" name="Google Shape;931;p54"/>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4"/>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 name="Google Shape;933;p54"/>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4"/>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4"/>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 name="Google Shape;936;p54"/>
          <p:cNvGrpSpPr/>
          <p:nvPr/>
        </p:nvGrpSpPr>
        <p:grpSpPr>
          <a:xfrm>
            <a:off x="8050020" y="3676639"/>
            <a:ext cx="99312" cy="160797"/>
            <a:chOff x="5059700" y="2334775"/>
            <a:chExt cx="40775" cy="66025"/>
          </a:xfrm>
        </p:grpSpPr>
        <p:sp>
          <p:nvSpPr>
            <p:cNvPr id="937" name="Google Shape;937;p54"/>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54"/>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4"/>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4"/>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4"/>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4"/>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4"/>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4"/>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4"/>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 name="Google Shape;946;p54"/>
          <p:cNvGrpSpPr/>
          <p:nvPr/>
        </p:nvGrpSpPr>
        <p:grpSpPr>
          <a:xfrm>
            <a:off x="8007184" y="3941771"/>
            <a:ext cx="184984" cy="160371"/>
            <a:chOff x="5037700" y="2430325"/>
            <a:chExt cx="75950" cy="65850"/>
          </a:xfrm>
        </p:grpSpPr>
        <p:sp>
          <p:nvSpPr>
            <p:cNvPr id="947" name="Google Shape;947;p54"/>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4"/>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 name="Google Shape;949;p54"/>
          <p:cNvGrpSpPr/>
          <p:nvPr/>
        </p:nvGrpSpPr>
        <p:grpSpPr>
          <a:xfrm>
            <a:off x="7426689" y="3708223"/>
            <a:ext cx="173014" cy="97629"/>
            <a:chOff x="4756975" y="2341800"/>
            <a:chExt cx="91975" cy="51925"/>
          </a:xfrm>
        </p:grpSpPr>
        <p:sp>
          <p:nvSpPr>
            <p:cNvPr id="950" name="Google Shape;950;p54"/>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4"/>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4"/>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4"/>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4"/>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54"/>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4"/>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4"/>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4"/>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4"/>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4"/>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4"/>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4"/>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4"/>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4"/>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4"/>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54"/>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54"/>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54"/>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4"/>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 name="Google Shape;970;p54"/>
          <p:cNvGrpSpPr/>
          <p:nvPr/>
        </p:nvGrpSpPr>
        <p:grpSpPr>
          <a:xfrm>
            <a:off x="7693626" y="4196920"/>
            <a:ext cx="212497" cy="175761"/>
            <a:chOff x="4943575" y="2516350"/>
            <a:chExt cx="98675" cy="81700"/>
          </a:xfrm>
        </p:grpSpPr>
        <p:sp>
          <p:nvSpPr>
            <p:cNvPr id="971" name="Google Shape;971;p54"/>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4"/>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4"/>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4"/>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4"/>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4"/>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54"/>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54"/>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4"/>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4"/>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4"/>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4"/>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4"/>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4"/>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4"/>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4"/>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4"/>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4"/>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4"/>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4"/>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4"/>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4"/>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4"/>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4"/>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4"/>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4"/>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4"/>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4"/>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4"/>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4"/>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4"/>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4"/>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4"/>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4"/>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4"/>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4"/>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4"/>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4"/>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4"/>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4"/>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4"/>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4"/>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4"/>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4"/>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4"/>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4"/>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4"/>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4"/>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4"/>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4"/>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4"/>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4"/>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4"/>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4"/>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4"/>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4"/>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4"/>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4"/>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4"/>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4"/>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4"/>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4"/>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4"/>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4"/>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4"/>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4"/>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4"/>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4"/>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4"/>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4"/>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4"/>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4"/>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4"/>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4"/>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4"/>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4"/>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4"/>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4"/>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 name="Google Shape;1049;p54"/>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4"/>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4"/>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4"/>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7" name="Shape 1057"/>
        <p:cNvGrpSpPr/>
        <p:nvPr/>
      </p:nvGrpSpPr>
      <p:grpSpPr>
        <a:xfrm>
          <a:off x="0" y="0"/>
          <a:ext cx="0" cy="0"/>
          <a:chOff x="0" y="0"/>
          <a:chExt cx="0" cy="0"/>
        </a:xfrm>
      </p:grpSpPr>
      <p:grpSp>
        <p:nvGrpSpPr>
          <p:cNvPr id="1058" name="Google Shape;1058;p55"/>
          <p:cNvGrpSpPr/>
          <p:nvPr/>
        </p:nvGrpSpPr>
        <p:grpSpPr>
          <a:xfrm>
            <a:off x="6681268" y="3584496"/>
            <a:ext cx="560636" cy="516497"/>
            <a:chOff x="6652051" y="3714143"/>
            <a:chExt cx="560636" cy="516497"/>
          </a:xfrm>
        </p:grpSpPr>
        <p:grpSp>
          <p:nvGrpSpPr>
            <p:cNvPr id="1059" name="Google Shape;1059;p55"/>
            <p:cNvGrpSpPr/>
            <p:nvPr/>
          </p:nvGrpSpPr>
          <p:grpSpPr>
            <a:xfrm>
              <a:off x="6669657" y="3716715"/>
              <a:ext cx="466768" cy="464314"/>
              <a:chOff x="3139766" y="765669"/>
              <a:chExt cx="886380" cy="881888"/>
            </a:xfrm>
          </p:grpSpPr>
          <p:grpSp>
            <p:nvGrpSpPr>
              <p:cNvPr id="1060" name="Google Shape;1060;p55"/>
              <p:cNvGrpSpPr/>
              <p:nvPr/>
            </p:nvGrpSpPr>
            <p:grpSpPr>
              <a:xfrm>
                <a:off x="3139766" y="765669"/>
                <a:ext cx="886380" cy="881888"/>
                <a:chOff x="3139766" y="765669"/>
                <a:chExt cx="886380" cy="881888"/>
              </a:xfrm>
            </p:grpSpPr>
            <p:sp>
              <p:nvSpPr>
                <p:cNvPr id="1061" name="Google Shape;1061;p55"/>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5"/>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5"/>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5"/>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5"/>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5"/>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5"/>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5"/>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5"/>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 name="Google Shape;1070;p55"/>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5"/>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5"/>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5"/>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 name="Google Shape;1074;p55"/>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 name="Google Shape;1075;p55"/>
          <p:cNvGrpSpPr/>
          <p:nvPr/>
        </p:nvGrpSpPr>
        <p:grpSpPr>
          <a:xfrm>
            <a:off x="7679978" y="3065079"/>
            <a:ext cx="104231" cy="320340"/>
            <a:chOff x="7564426" y="3224343"/>
            <a:chExt cx="119985" cy="368801"/>
          </a:xfrm>
        </p:grpSpPr>
        <p:sp>
          <p:nvSpPr>
            <p:cNvPr id="1076" name="Google Shape;1076;p55"/>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5"/>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 name="Google Shape;1078;p55"/>
          <p:cNvGrpSpPr/>
          <p:nvPr/>
        </p:nvGrpSpPr>
        <p:grpSpPr>
          <a:xfrm>
            <a:off x="7379466" y="3059180"/>
            <a:ext cx="189489" cy="332132"/>
            <a:chOff x="8370831" y="3202002"/>
            <a:chExt cx="218129" cy="382376"/>
          </a:xfrm>
        </p:grpSpPr>
        <p:sp>
          <p:nvSpPr>
            <p:cNvPr id="1079" name="Google Shape;1079;p55"/>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5"/>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 name="Google Shape;1081;p55"/>
          <p:cNvGrpSpPr/>
          <p:nvPr/>
        </p:nvGrpSpPr>
        <p:grpSpPr>
          <a:xfrm>
            <a:off x="8102855" y="3470312"/>
            <a:ext cx="309429" cy="267000"/>
            <a:chOff x="6742064" y="3750480"/>
            <a:chExt cx="399315" cy="344560"/>
          </a:xfrm>
        </p:grpSpPr>
        <p:sp>
          <p:nvSpPr>
            <p:cNvPr id="1082" name="Google Shape;1082;p55"/>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5"/>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 name="Google Shape;1084;p55"/>
          <p:cNvGrpSpPr/>
          <p:nvPr/>
        </p:nvGrpSpPr>
        <p:grpSpPr>
          <a:xfrm>
            <a:off x="7641874" y="3821360"/>
            <a:ext cx="180437" cy="281608"/>
            <a:chOff x="7248525" y="3739696"/>
            <a:chExt cx="230531" cy="359790"/>
          </a:xfrm>
        </p:grpSpPr>
        <p:sp>
          <p:nvSpPr>
            <p:cNvPr id="1085" name="Google Shape;1085;p55"/>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5"/>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 name="Google Shape;1087;p55"/>
          <p:cNvGrpSpPr/>
          <p:nvPr/>
        </p:nvGrpSpPr>
        <p:grpSpPr>
          <a:xfrm>
            <a:off x="7887794" y="3464584"/>
            <a:ext cx="162896" cy="278710"/>
            <a:chOff x="7601242" y="3729267"/>
            <a:chExt cx="222566" cy="380803"/>
          </a:xfrm>
        </p:grpSpPr>
        <p:sp>
          <p:nvSpPr>
            <p:cNvPr id="1088" name="Google Shape;1088;p55"/>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5"/>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 name="Google Shape;1090;p55"/>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1" name="Google Shape;1091;p55"/>
          <p:cNvGrpSpPr/>
          <p:nvPr/>
        </p:nvGrpSpPr>
        <p:grpSpPr>
          <a:xfrm>
            <a:off x="7377439" y="3465724"/>
            <a:ext cx="193543" cy="275990"/>
            <a:chOff x="8304647" y="3738687"/>
            <a:chExt cx="225076" cy="320956"/>
          </a:xfrm>
        </p:grpSpPr>
        <p:sp>
          <p:nvSpPr>
            <p:cNvPr id="1092" name="Google Shape;1092;p55"/>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5"/>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5"/>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 name="Google Shape;1095;p55"/>
          <p:cNvGrpSpPr/>
          <p:nvPr/>
        </p:nvGrpSpPr>
        <p:grpSpPr>
          <a:xfrm>
            <a:off x="7649932" y="3465724"/>
            <a:ext cx="178492" cy="275990"/>
            <a:chOff x="8615101" y="3738687"/>
            <a:chExt cx="207573" cy="320956"/>
          </a:xfrm>
        </p:grpSpPr>
        <p:sp>
          <p:nvSpPr>
            <p:cNvPr id="1096" name="Google Shape;1096;p55"/>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5"/>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5"/>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9" name="Google Shape;1099;p55"/>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 name="Google Shape;1100;p55"/>
          <p:cNvGrpSpPr/>
          <p:nvPr/>
        </p:nvGrpSpPr>
        <p:grpSpPr>
          <a:xfrm>
            <a:off x="7875463" y="3868385"/>
            <a:ext cx="187557" cy="187557"/>
            <a:chOff x="8565775" y="671075"/>
            <a:chExt cx="441000" cy="441000"/>
          </a:xfrm>
        </p:grpSpPr>
        <p:sp>
          <p:nvSpPr>
            <p:cNvPr id="1101" name="Google Shape;1101;p55"/>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5"/>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3" name="Google Shape;1103;p55"/>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5"/>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 name="Google Shape;1105;p55"/>
          <p:cNvGrpSpPr/>
          <p:nvPr/>
        </p:nvGrpSpPr>
        <p:grpSpPr>
          <a:xfrm>
            <a:off x="6029935" y="2940910"/>
            <a:ext cx="587865" cy="517731"/>
            <a:chOff x="6000718" y="3070557"/>
            <a:chExt cx="587865" cy="517731"/>
          </a:xfrm>
        </p:grpSpPr>
        <p:sp>
          <p:nvSpPr>
            <p:cNvPr id="1106" name="Google Shape;1106;p55"/>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5"/>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5"/>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5"/>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5"/>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5"/>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5"/>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5"/>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5"/>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5"/>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 name="Google Shape;1116;p55"/>
          <p:cNvGrpSpPr/>
          <p:nvPr/>
        </p:nvGrpSpPr>
        <p:grpSpPr>
          <a:xfrm>
            <a:off x="6044740" y="3584570"/>
            <a:ext cx="557665" cy="516387"/>
            <a:chOff x="6015523" y="3714217"/>
            <a:chExt cx="557665" cy="516387"/>
          </a:xfrm>
        </p:grpSpPr>
        <p:grpSp>
          <p:nvGrpSpPr>
            <p:cNvPr id="1117" name="Google Shape;1117;p55"/>
            <p:cNvGrpSpPr/>
            <p:nvPr/>
          </p:nvGrpSpPr>
          <p:grpSpPr>
            <a:xfrm>
              <a:off x="6036094" y="3716980"/>
              <a:ext cx="529822" cy="510480"/>
              <a:chOff x="3148311" y="-545634"/>
              <a:chExt cx="1006118" cy="969572"/>
            </a:xfrm>
          </p:grpSpPr>
          <p:sp>
            <p:nvSpPr>
              <p:cNvPr id="1118" name="Google Shape;1118;p55"/>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5"/>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5"/>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5"/>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5"/>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5"/>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5"/>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5"/>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5"/>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5"/>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 name="Google Shape;1128;p55"/>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 name="Google Shape;1129;p55"/>
          <p:cNvGrpSpPr/>
          <p:nvPr/>
        </p:nvGrpSpPr>
        <p:grpSpPr>
          <a:xfrm>
            <a:off x="6673522" y="2943981"/>
            <a:ext cx="576302" cy="511871"/>
            <a:chOff x="6644304" y="3073628"/>
            <a:chExt cx="576302" cy="511871"/>
          </a:xfrm>
        </p:grpSpPr>
        <p:grpSp>
          <p:nvGrpSpPr>
            <p:cNvPr id="1130" name="Google Shape;1130;p55"/>
            <p:cNvGrpSpPr/>
            <p:nvPr/>
          </p:nvGrpSpPr>
          <p:grpSpPr>
            <a:xfrm>
              <a:off x="6712169" y="3073651"/>
              <a:ext cx="481611" cy="506713"/>
              <a:chOff x="1833536" y="-546641"/>
              <a:chExt cx="914567" cy="962419"/>
            </a:xfrm>
          </p:grpSpPr>
          <p:grpSp>
            <p:nvGrpSpPr>
              <p:cNvPr id="1131" name="Google Shape;1131;p55"/>
              <p:cNvGrpSpPr/>
              <p:nvPr/>
            </p:nvGrpSpPr>
            <p:grpSpPr>
              <a:xfrm>
                <a:off x="1833536" y="-524249"/>
                <a:ext cx="914567" cy="940027"/>
                <a:chOff x="1833536" y="-524249"/>
                <a:chExt cx="914567" cy="940027"/>
              </a:xfrm>
            </p:grpSpPr>
            <p:sp>
              <p:nvSpPr>
                <p:cNvPr id="1132" name="Google Shape;1132;p55"/>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5"/>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5"/>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5"/>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5"/>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 name="Google Shape;1137;p55"/>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5"/>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5"/>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5"/>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 name="Google Shape;1141;p55"/>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 name="Google Shape;1142;p55"/>
          <p:cNvGrpSpPr/>
          <p:nvPr/>
        </p:nvGrpSpPr>
        <p:grpSpPr>
          <a:xfrm>
            <a:off x="752796" y="2869970"/>
            <a:ext cx="2622876" cy="1333540"/>
            <a:chOff x="238125" y="1038125"/>
            <a:chExt cx="7146800" cy="3633625"/>
          </a:xfrm>
        </p:grpSpPr>
        <p:sp>
          <p:nvSpPr>
            <p:cNvPr id="1143" name="Google Shape;1143;p55"/>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5"/>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5"/>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5"/>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5"/>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5"/>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5"/>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5"/>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5"/>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5"/>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5"/>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5"/>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5"/>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5"/>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5"/>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5"/>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5"/>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5"/>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5"/>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5"/>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5"/>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5"/>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5"/>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5"/>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5"/>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5"/>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5"/>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5"/>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5"/>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5"/>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5"/>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5"/>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5"/>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5"/>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5"/>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5"/>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5"/>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5"/>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5"/>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5"/>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5"/>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5"/>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5"/>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5"/>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5"/>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5"/>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5"/>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5"/>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5"/>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5"/>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5"/>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5"/>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5"/>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5"/>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5"/>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5"/>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5"/>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5"/>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5"/>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5"/>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5"/>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5"/>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5"/>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5"/>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5"/>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5"/>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5"/>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5"/>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5"/>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5"/>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5"/>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5"/>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5"/>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5"/>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5"/>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5"/>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5"/>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5"/>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5"/>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5"/>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5"/>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5"/>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5"/>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5"/>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5"/>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5"/>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5"/>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5"/>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5"/>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5"/>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5"/>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5"/>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5"/>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5"/>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5"/>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5"/>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5"/>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5"/>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5"/>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5"/>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5"/>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5"/>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5"/>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5"/>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5"/>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5"/>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5"/>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5"/>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5"/>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5"/>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5"/>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5"/>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5"/>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5"/>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5"/>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5"/>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5"/>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5"/>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5"/>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5"/>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5"/>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5"/>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5"/>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5"/>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5"/>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5"/>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5"/>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5"/>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5"/>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5"/>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5"/>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5"/>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5"/>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5"/>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5"/>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5"/>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5"/>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5"/>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5"/>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5"/>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5"/>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5"/>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5"/>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5"/>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5"/>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5"/>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5"/>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5"/>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5"/>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5"/>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5"/>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5"/>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5"/>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5"/>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5"/>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5"/>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5"/>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5"/>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5"/>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5"/>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5"/>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5"/>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5"/>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5"/>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5"/>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5"/>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5"/>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5"/>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5"/>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5"/>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5"/>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5"/>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5"/>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5"/>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5"/>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5"/>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5"/>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5"/>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5"/>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5"/>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5"/>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5"/>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5"/>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5"/>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5"/>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5"/>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5"/>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5"/>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5"/>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5"/>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5"/>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5"/>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5"/>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5"/>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5"/>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5"/>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5"/>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5"/>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5"/>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5"/>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5"/>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5"/>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5"/>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5"/>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5"/>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5"/>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5"/>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5"/>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5"/>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5"/>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5"/>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5"/>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5"/>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5"/>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5"/>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5"/>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5"/>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5"/>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5"/>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5"/>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5"/>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5"/>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5"/>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5"/>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5"/>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5"/>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5"/>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5"/>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5"/>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5"/>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5"/>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5"/>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5"/>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5"/>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5"/>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5"/>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5"/>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5"/>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5"/>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5"/>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5"/>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5"/>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5"/>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5"/>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5"/>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5"/>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5"/>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5"/>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5"/>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5"/>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5"/>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5"/>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5"/>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5"/>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5"/>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5"/>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5"/>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5"/>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5"/>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5"/>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5"/>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5"/>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5"/>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5"/>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5"/>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5"/>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5"/>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5"/>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5"/>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5"/>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5"/>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5"/>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5"/>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5"/>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5"/>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5"/>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5"/>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5"/>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5"/>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5"/>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5"/>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5"/>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5"/>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5"/>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5"/>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5"/>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5"/>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5"/>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5"/>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5"/>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5"/>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5"/>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5"/>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5"/>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5"/>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5"/>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5"/>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5"/>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5"/>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5"/>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5"/>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5"/>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5"/>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5"/>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5"/>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5"/>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5"/>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5"/>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5"/>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5"/>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5"/>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5"/>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5"/>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5"/>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5"/>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5"/>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5"/>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5"/>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5"/>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5"/>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5"/>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5"/>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5"/>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5"/>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5"/>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5"/>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5"/>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5"/>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5"/>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5"/>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5"/>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5"/>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5"/>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5"/>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5"/>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5"/>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5"/>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5"/>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5"/>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5"/>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5"/>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5"/>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5"/>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5"/>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5"/>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5"/>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5"/>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5"/>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5"/>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5"/>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5"/>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5"/>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5"/>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5"/>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5"/>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5"/>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5"/>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5"/>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5"/>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5"/>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5"/>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5"/>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5"/>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5"/>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5"/>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5"/>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5"/>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5"/>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5"/>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5"/>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5"/>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5"/>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5"/>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5"/>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5"/>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5"/>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5"/>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5"/>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5"/>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5"/>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5"/>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5"/>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5"/>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5"/>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5"/>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5"/>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5"/>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5"/>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5"/>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5"/>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5"/>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5"/>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5"/>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5"/>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5"/>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5"/>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5"/>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5"/>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5"/>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5"/>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5"/>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5"/>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5"/>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5"/>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5"/>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5"/>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5"/>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5"/>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5"/>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5"/>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5"/>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5"/>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5"/>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5"/>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5"/>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5"/>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5"/>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5"/>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5"/>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5"/>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5"/>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5"/>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5"/>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5"/>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5"/>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5"/>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5"/>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5"/>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5"/>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5"/>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5"/>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5"/>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5"/>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5"/>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5"/>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5"/>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5"/>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5"/>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5"/>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5"/>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5"/>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5"/>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5"/>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5"/>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5"/>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5"/>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5"/>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5"/>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5"/>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5"/>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5"/>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5"/>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5"/>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5"/>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5"/>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5"/>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5"/>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5"/>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5"/>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5"/>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5"/>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5"/>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5"/>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5"/>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5"/>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5"/>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5"/>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5"/>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5"/>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5"/>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5"/>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5"/>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5"/>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5"/>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5"/>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5"/>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5"/>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5"/>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5"/>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5"/>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5"/>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5"/>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5"/>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5"/>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5"/>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5"/>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5"/>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5"/>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5"/>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5"/>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5"/>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5"/>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5"/>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5"/>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5"/>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5"/>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5"/>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5"/>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5"/>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5"/>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5"/>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5"/>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5"/>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5"/>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5"/>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5"/>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5"/>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5"/>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5"/>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5"/>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5"/>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5"/>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5"/>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5"/>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5"/>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5"/>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5"/>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5"/>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5"/>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5"/>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5"/>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5"/>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5"/>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5"/>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5"/>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5"/>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5"/>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5"/>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5"/>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5"/>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5"/>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5"/>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5"/>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5"/>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5"/>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5"/>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5"/>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5"/>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5"/>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5"/>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5"/>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5"/>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5"/>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5"/>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5"/>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5"/>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5"/>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5"/>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5"/>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5"/>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5"/>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5"/>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5"/>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5"/>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5"/>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5"/>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5"/>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5"/>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5"/>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5"/>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5"/>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5"/>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5"/>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5"/>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5"/>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5"/>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5"/>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5"/>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5"/>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5"/>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5"/>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5"/>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5"/>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5"/>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5"/>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5"/>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5"/>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5"/>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5"/>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5"/>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5"/>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5"/>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5"/>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5"/>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5"/>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5"/>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5"/>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5"/>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5"/>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5"/>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5"/>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5"/>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5"/>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5"/>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5"/>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5"/>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5"/>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5"/>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5"/>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5"/>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5"/>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5"/>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5"/>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5"/>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5"/>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5"/>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5"/>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5"/>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5"/>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5"/>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5"/>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5"/>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5"/>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5"/>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5"/>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5"/>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5"/>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5"/>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5"/>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5"/>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5"/>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5"/>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5"/>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5"/>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5"/>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5"/>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5"/>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5"/>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5"/>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5"/>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5"/>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5"/>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5"/>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5"/>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5"/>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5"/>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5"/>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5"/>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5"/>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5"/>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5"/>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5"/>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5"/>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5"/>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5"/>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5"/>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5"/>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5"/>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5"/>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5"/>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5"/>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5"/>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5"/>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5"/>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5"/>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5"/>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5"/>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5"/>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5"/>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5"/>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5"/>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5"/>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5"/>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5"/>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5"/>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5"/>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5"/>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5"/>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5"/>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5"/>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5"/>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5"/>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5"/>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5"/>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5"/>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5"/>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5"/>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5"/>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5"/>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5"/>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5"/>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5"/>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5"/>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5"/>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5"/>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5"/>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5"/>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5"/>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5"/>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5"/>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5"/>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5"/>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5"/>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5"/>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5"/>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5"/>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5"/>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5"/>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5"/>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5"/>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5"/>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5"/>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5"/>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5"/>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5"/>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5"/>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5"/>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5"/>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5"/>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5"/>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5"/>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5"/>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5"/>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5"/>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5"/>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5"/>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5"/>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5"/>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5"/>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5"/>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5"/>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5"/>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5"/>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5"/>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5"/>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5"/>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5"/>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5"/>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5"/>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5"/>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5"/>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5"/>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5"/>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5"/>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5"/>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5"/>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5"/>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5"/>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5"/>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5"/>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5"/>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5"/>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5"/>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5"/>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5"/>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5"/>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5"/>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5"/>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5"/>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5"/>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5"/>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5"/>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5"/>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5"/>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5"/>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5"/>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5"/>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5"/>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5"/>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5"/>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5"/>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5"/>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5"/>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5"/>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5"/>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5"/>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5"/>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5"/>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5"/>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5"/>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5"/>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5"/>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5"/>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5"/>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5"/>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5"/>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5"/>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5"/>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5"/>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5"/>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5"/>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5"/>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5"/>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5"/>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5"/>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5"/>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5"/>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5"/>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5"/>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5"/>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5"/>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5"/>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5"/>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5"/>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5"/>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5"/>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5"/>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5"/>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5"/>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5"/>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5"/>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5"/>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5"/>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5"/>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5"/>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5"/>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5"/>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5"/>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5"/>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5"/>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5"/>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5"/>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5"/>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5"/>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5"/>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5"/>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5"/>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5"/>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5"/>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5"/>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5"/>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5"/>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5"/>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5"/>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5"/>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5"/>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5"/>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5"/>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5"/>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5"/>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5"/>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5"/>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5"/>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5"/>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5"/>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5"/>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5"/>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5"/>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5"/>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5"/>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5"/>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5"/>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5"/>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5"/>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5"/>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5"/>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5"/>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5"/>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5"/>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5"/>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5"/>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5"/>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5"/>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5"/>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5"/>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5"/>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5"/>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5"/>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5"/>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5"/>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5"/>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5"/>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5"/>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5"/>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5"/>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5"/>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5"/>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5"/>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5"/>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5"/>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5"/>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5"/>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5"/>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5"/>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5"/>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5"/>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5"/>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5"/>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5"/>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5"/>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5"/>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5"/>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5"/>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5"/>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5"/>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5"/>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5"/>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5"/>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5"/>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5"/>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5"/>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5"/>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5"/>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5"/>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5"/>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5"/>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5"/>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5"/>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5"/>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5"/>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5"/>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5"/>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5"/>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5"/>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5"/>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5"/>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5"/>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5"/>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5"/>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5"/>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5"/>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5"/>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5"/>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5"/>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5"/>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5"/>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5"/>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5"/>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5"/>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5"/>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5"/>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5"/>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5"/>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5"/>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5"/>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5"/>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5"/>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5"/>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5"/>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5"/>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5"/>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5"/>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5"/>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5"/>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5"/>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5"/>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5"/>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5"/>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5"/>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5"/>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5"/>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5"/>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5"/>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5"/>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5"/>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5"/>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5"/>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5"/>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5"/>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5"/>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5"/>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5"/>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5"/>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5"/>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5"/>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5"/>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5"/>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5"/>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5"/>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5"/>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5"/>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5"/>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5"/>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5"/>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5"/>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5"/>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5"/>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5"/>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5"/>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5"/>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5"/>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5"/>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5"/>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5"/>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5"/>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5"/>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5"/>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5"/>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5"/>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5"/>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5"/>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5"/>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5"/>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5"/>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5"/>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5"/>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5"/>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5"/>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5"/>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5"/>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5"/>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5"/>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5"/>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5"/>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5"/>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5"/>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5"/>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5"/>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5"/>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5"/>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5"/>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5"/>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5"/>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5"/>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5"/>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5"/>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5"/>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5"/>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5"/>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5"/>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5"/>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5"/>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5"/>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5"/>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5"/>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5"/>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5"/>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5"/>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5"/>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5"/>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5"/>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5"/>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5"/>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5"/>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5"/>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5"/>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5"/>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5"/>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5"/>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5"/>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5"/>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5"/>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5"/>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5"/>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5"/>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5"/>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5"/>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5"/>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5"/>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5"/>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5"/>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5"/>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5"/>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5"/>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5"/>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5"/>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5"/>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5"/>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5"/>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5"/>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5"/>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5"/>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5"/>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5"/>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5"/>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5"/>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5"/>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5"/>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5"/>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5"/>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5"/>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5"/>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5"/>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5"/>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5"/>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5"/>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5"/>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5"/>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5"/>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5"/>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5"/>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5"/>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5"/>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5"/>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5"/>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5"/>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5"/>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5"/>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5"/>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5"/>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5"/>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5"/>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5"/>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5"/>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5"/>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5"/>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5"/>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5"/>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5"/>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5"/>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5"/>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5"/>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5"/>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5"/>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5"/>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5"/>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5"/>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5"/>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5"/>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5"/>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5"/>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5"/>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5"/>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5"/>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5"/>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5"/>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5"/>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5"/>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5"/>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5"/>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5"/>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5"/>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5"/>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5"/>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5"/>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5"/>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5"/>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5"/>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5"/>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5"/>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5"/>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5"/>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5"/>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5"/>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5"/>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5"/>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5"/>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5"/>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5"/>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5"/>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5"/>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5"/>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5"/>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5"/>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5"/>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5"/>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5"/>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5"/>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5"/>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5"/>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5"/>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5"/>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5"/>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5"/>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5"/>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5"/>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5"/>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5"/>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5"/>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5"/>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5"/>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5"/>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5"/>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5"/>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5"/>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5"/>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5"/>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5"/>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5"/>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5"/>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5"/>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5"/>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5"/>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5"/>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5"/>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5"/>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5"/>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5"/>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5"/>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5"/>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5"/>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5"/>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5"/>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5"/>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5"/>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5"/>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5"/>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5"/>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5"/>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5"/>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5"/>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5"/>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5"/>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5"/>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5"/>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5"/>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5"/>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5"/>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5"/>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5"/>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5"/>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5"/>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5"/>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5"/>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5"/>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5"/>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5"/>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5"/>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5"/>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5"/>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5"/>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5"/>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5"/>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5"/>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5"/>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5"/>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5"/>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5"/>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5"/>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5"/>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5"/>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5"/>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5"/>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5"/>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5"/>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5"/>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5"/>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5"/>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5"/>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5"/>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5"/>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5"/>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5"/>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5"/>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5"/>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5"/>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5"/>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5"/>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5"/>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5"/>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5"/>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5"/>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5"/>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5"/>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5"/>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5"/>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5"/>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5"/>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5"/>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5"/>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5"/>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5"/>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5"/>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5"/>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5"/>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5"/>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5"/>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5"/>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5"/>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5"/>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5"/>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5"/>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5"/>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5"/>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5"/>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5"/>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5"/>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5"/>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5"/>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5"/>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5"/>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5"/>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5"/>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5"/>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5"/>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5"/>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5"/>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5"/>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5"/>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5"/>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5"/>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5"/>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5"/>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5"/>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5"/>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5"/>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5"/>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5"/>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5"/>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5"/>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5"/>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5"/>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5"/>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5"/>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5"/>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5"/>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5"/>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5"/>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5"/>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5"/>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5"/>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5"/>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5"/>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5"/>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5"/>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5"/>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5"/>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5"/>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5"/>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5"/>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5"/>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5"/>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5"/>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5"/>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5"/>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5"/>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5"/>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5"/>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5"/>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5"/>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5"/>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5"/>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5"/>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5"/>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5"/>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5"/>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5"/>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5"/>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5"/>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5"/>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5"/>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5"/>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5"/>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5"/>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5"/>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5"/>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5"/>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5"/>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5"/>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5"/>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5"/>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5"/>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5"/>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5"/>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5"/>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5"/>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5"/>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5"/>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5"/>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5"/>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5"/>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5"/>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5"/>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5"/>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5"/>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5"/>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5"/>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5"/>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5"/>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5"/>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5"/>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5"/>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5"/>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5"/>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5"/>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5"/>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5"/>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5"/>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5"/>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5"/>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5"/>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5"/>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5"/>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5"/>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5"/>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5"/>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5"/>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5"/>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5"/>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5"/>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5"/>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5"/>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5"/>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5"/>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5"/>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5"/>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5"/>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5"/>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5"/>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5"/>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5"/>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5"/>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5"/>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5"/>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5"/>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5"/>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5"/>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5"/>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5"/>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5"/>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5"/>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5"/>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5"/>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5"/>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5"/>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5"/>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5"/>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5"/>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5"/>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5"/>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5"/>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5"/>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5"/>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5"/>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5"/>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5"/>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5"/>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5"/>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5"/>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5"/>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5"/>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5"/>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5"/>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5"/>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5"/>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5"/>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5"/>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5"/>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5"/>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5"/>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5"/>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5"/>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5"/>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5"/>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5"/>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5"/>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5"/>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5"/>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5"/>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5"/>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5"/>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5"/>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5"/>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5"/>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5"/>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5"/>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5"/>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5"/>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5"/>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5"/>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5"/>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5"/>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5"/>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5"/>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5"/>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5"/>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5"/>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5"/>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5"/>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5"/>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5"/>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5"/>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5"/>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5"/>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5"/>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5"/>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5"/>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5"/>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5"/>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5"/>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5"/>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5"/>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5"/>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5"/>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5"/>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5"/>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5"/>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5"/>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5"/>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5"/>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5"/>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5"/>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5"/>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5"/>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5"/>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5"/>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5"/>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5"/>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5"/>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5"/>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5"/>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5"/>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5"/>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5"/>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5"/>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5"/>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5"/>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5"/>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5"/>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5"/>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5"/>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5"/>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5"/>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5"/>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5"/>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5"/>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5"/>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5"/>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5"/>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5"/>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5"/>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5"/>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5"/>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5"/>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5"/>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5"/>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5"/>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5"/>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5"/>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5"/>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5"/>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5"/>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5"/>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5"/>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5"/>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5"/>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5"/>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5"/>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5"/>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5"/>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5"/>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5"/>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5"/>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5"/>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5"/>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5"/>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5"/>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5"/>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5"/>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5"/>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5"/>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5"/>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5"/>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5"/>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5"/>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5"/>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5"/>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5"/>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5"/>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5"/>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5"/>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5"/>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5"/>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5"/>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5"/>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5"/>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5"/>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5"/>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5"/>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5"/>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5"/>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5"/>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5"/>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5"/>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5"/>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5"/>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5"/>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5"/>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5"/>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5"/>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5"/>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5"/>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5"/>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5"/>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5"/>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5"/>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5"/>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5"/>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5"/>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5"/>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5"/>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5"/>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5" name="Google Shape;2715;p55"/>
          <p:cNvGrpSpPr/>
          <p:nvPr/>
        </p:nvGrpSpPr>
        <p:grpSpPr>
          <a:xfrm>
            <a:off x="5938558" y="1033351"/>
            <a:ext cx="2435960" cy="1297725"/>
            <a:chOff x="233350" y="949250"/>
            <a:chExt cx="7137300" cy="3802300"/>
          </a:xfrm>
        </p:grpSpPr>
        <p:sp>
          <p:nvSpPr>
            <p:cNvPr id="2716" name="Google Shape;2716;p5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7" name="Google Shape;2767;p55"/>
          <p:cNvGrpSpPr/>
          <p:nvPr/>
        </p:nvGrpSpPr>
        <p:grpSpPr>
          <a:xfrm>
            <a:off x="731715" y="995041"/>
            <a:ext cx="2665073" cy="1317140"/>
            <a:chOff x="793334" y="1192826"/>
            <a:chExt cx="2665073" cy="1317140"/>
          </a:xfrm>
        </p:grpSpPr>
        <p:sp>
          <p:nvSpPr>
            <p:cNvPr id="2768" name="Google Shape;2768;p55"/>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5"/>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5"/>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5"/>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5"/>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5"/>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5"/>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5"/>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5"/>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5"/>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5"/>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5"/>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5"/>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5"/>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5"/>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5"/>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5"/>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5"/>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5"/>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5"/>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5"/>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5"/>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5"/>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5"/>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5"/>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5"/>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5"/>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5"/>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5"/>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5"/>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5"/>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5"/>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5"/>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5"/>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5"/>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5"/>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5"/>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5"/>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5"/>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5"/>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5"/>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5"/>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5"/>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5"/>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5"/>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5"/>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5"/>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5"/>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5"/>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5"/>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5"/>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5"/>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5"/>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5"/>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5"/>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5"/>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5"/>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5"/>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5"/>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5"/>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5"/>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5"/>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5"/>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5"/>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5"/>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5"/>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5"/>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5"/>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5"/>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5"/>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5"/>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5"/>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5"/>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5"/>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5"/>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5"/>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5"/>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5"/>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5"/>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5"/>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5"/>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5"/>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5"/>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5"/>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5"/>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5"/>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5"/>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5"/>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5"/>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5"/>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5"/>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5"/>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5"/>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5"/>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5"/>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5"/>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5"/>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5"/>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5"/>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5"/>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5"/>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5"/>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5"/>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5"/>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5"/>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5"/>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5"/>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5"/>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5"/>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5"/>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5"/>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5"/>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5"/>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5"/>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5"/>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5"/>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5"/>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5"/>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5"/>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5"/>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5"/>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5"/>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5"/>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5"/>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5"/>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5"/>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5"/>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5"/>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5"/>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5"/>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5"/>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5"/>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5"/>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5"/>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5"/>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5"/>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5"/>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5"/>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5"/>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5"/>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5"/>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5"/>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5"/>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5"/>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5"/>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5"/>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5"/>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5"/>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5"/>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5"/>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5"/>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5"/>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5"/>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5"/>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5"/>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5"/>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5"/>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5"/>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5"/>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5"/>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5"/>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5"/>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5"/>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5"/>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5"/>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5"/>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5"/>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5"/>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5"/>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5"/>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5"/>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5"/>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5"/>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5"/>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5"/>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5"/>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5"/>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5"/>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5"/>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5"/>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5"/>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5"/>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5"/>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5"/>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5"/>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5"/>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5"/>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5"/>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5"/>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5"/>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5"/>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5"/>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5"/>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5"/>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5"/>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5"/>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5"/>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5"/>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5"/>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5"/>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5"/>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5"/>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5"/>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5"/>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5"/>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5"/>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5"/>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5"/>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5"/>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5"/>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5"/>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5"/>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5"/>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5"/>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5"/>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5"/>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5"/>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5"/>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5"/>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5"/>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5"/>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5"/>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5"/>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5"/>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5"/>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5"/>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5"/>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5"/>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5"/>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5"/>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5"/>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5"/>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5"/>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5"/>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5"/>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5"/>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5"/>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5"/>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5"/>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5"/>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5"/>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5"/>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5"/>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5"/>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5"/>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5"/>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5"/>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5"/>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5"/>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5"/>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5"/>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5"/>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5"/>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5"/>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5"/>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5"/>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5"/>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5"/>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5"/>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5"/>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5"/>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5"/>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5"/>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5"/>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5"/>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5"/>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5"/>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5"/>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5"/>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5"/>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5"/>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5"/>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5"/>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5"/>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5"/>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5"/>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5"/>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5"/>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5"/>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5"/>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5"/>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5"/>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5"/>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5"/>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5"/>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5"/>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5"/>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5"/>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5"/>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5"/>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5"/>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5"/>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5"/>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5"/>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5"/>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5"/>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5"/>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5"/>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5"/>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5"/>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5"/>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5"/>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5"/>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5"/>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5"/>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5"/>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5"/>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5"/>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5"/>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5"/>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5"/>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5"/>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5"/>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5"/>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5"/>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5"/>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5"/>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5"/>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5"/>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5"/>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5"/>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5"/>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5"/>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5"/>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5"/>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5"/>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5"/>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5"/>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5"/>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5"/>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5"/>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5"/>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5"/>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5"/>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5"/>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5"/>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5"/>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5"/>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5"/>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5"/>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5"/>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5"/>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5"/>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5"/>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5"/>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5"/>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5"/>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5"/>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5"/>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5"/>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5"/>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5"/>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5"/>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5"/>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5"/>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5"/>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5"/>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5"/>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5"/>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5"/>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5"/>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5"/>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5"/>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5"/>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5"/>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5"/>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5"/>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5"/>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5"/>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5"/>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5"/>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5"/>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5"/>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5"/>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5"/>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5"/>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5"/>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5"/>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5"/>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5"/>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5"/>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5"/>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5"/>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5"/>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5"/>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5"/>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5"/>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5"/>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5"/>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5"/>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5"/>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5"/>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5"/>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5"/>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5"/>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5"/>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5"/>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5"/>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5"/>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5"/>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5"/>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5"/>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5"/>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5"/>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5"/>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5"/>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5"/>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5"/>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5"/>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5"/>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5"/>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5"/>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5"/>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5"/>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5"/>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5"/>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5"/>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5"/>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5"/>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5"/>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5"/>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5"/>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5"/>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5"/>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5"/>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5"/>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5"/>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5"/>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5"/>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5"/>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5"/>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5"/>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5"/>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5"/>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5"/>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5"/>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5"/>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5"/>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5"/>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5"/>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5"/>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5"/>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5"/>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5"/>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5"/>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5"/>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5"/>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5"/>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5"/>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5"/>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5"/>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5"/>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5"/>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5"/>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5"/>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5"/>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5"/>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5"/>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5"/>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5"/>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5"/>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5"/>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5"/>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5"/>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5"/>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5"/>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5"/>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5"/>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5"/>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5"/>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5"/>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5"/>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5"/>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5"/>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5"/>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5"/>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5"/>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5"/>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5"/>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5"/>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5"/>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5"/>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5"/>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5"/>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5"/>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5"/>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5"/>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5"/>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5"/>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5"/>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5"/>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5"/>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5"/>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5"/>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5"/>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5"/>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5"/>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5"/>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5"/>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5"/>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5"/>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5"/>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5"/>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5"/>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5"/>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5"/>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5"/>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5"/>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5"/>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5"/>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5"/>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5"/>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5"/>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5"/>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5"/>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5"/>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5"/>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5"/>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5"/>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5"/>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5"/>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5"/>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5"/>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5"/>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5"/>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5"/>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5"/>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5"/>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5"/>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5"/>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5"/>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5"/>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5"/>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5"/>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5"/>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5"/>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5"/>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5"/>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5"/>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5"/>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5"/>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5"/>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5"/>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5"/>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5"/>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5"/>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5"/>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5"/>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5"/>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5"/>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5"/>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5"/>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5"/>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5"/>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5"/>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5"/>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5"/>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5"/>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5"/>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5"/>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5"/>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5"/>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5"/>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5"/>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5"/>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5"/>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5"/>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5"/>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5"/>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5"/>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5"/>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5"/>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5"/>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5"/>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5"/>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5"/>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5"/>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5"/>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5"/>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5"/>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5"/>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5"/>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5"/>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5"/>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5"/>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5"/>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5"/>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5"/>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5"/>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5"/>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5"/>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5"/>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5"/>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5"/>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5"/>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5"/>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5"/>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5"/>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5"/>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5"/>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5"/>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5"/>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5"/>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5"/>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5"/>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5"/>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5"/>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5"/>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5"/>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5"/>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5"/>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5"/>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5"/>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5"/>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5"/>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5"/>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5"/>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5"/>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5"/>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5"/>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5"/>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5"/>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5"/>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5"/>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5"/>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5"/>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5"/>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5"/>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5"/>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5"/>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5"/>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5"/>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5"/>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5"/>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5"/>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5"/>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5"/>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5"/>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5"/>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5"/>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5"/>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5"/>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5"/>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5"/>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5"/>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5"/>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5"/>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5"/>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5"/>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5"/>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5"/>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5"/>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5"/>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5"/>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5"/>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5"/>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5"/>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5"/>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5"/>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5"/>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5"/>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5"/>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5"/>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5"/>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5"/>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5"/>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5"/>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5"/>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5"/>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5"/>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5"/>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5"/>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5"/>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5"/>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5"/>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5"/>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5"/>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5"/>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5"/>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5"/>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5"/>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5"/>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5"/>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5"/>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5"/>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5"/>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5"/>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5"/>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5"/>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5"/>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5"/>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5"/>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5"/>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5"/>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5"/>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5"/>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5"/>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5"/>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5"/>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5"/>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5"/>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5"/>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5"/>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5"/>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5"/>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5"/>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5"/>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5"/>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5"/>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5"/>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5"/>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5"/>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5"/>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5"/>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5"/>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5"/>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5"/>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5"/>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5"/>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5"/>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5"/>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5"/>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5"/>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5"/>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5"/>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5"/>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5"/>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5"/>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5"/>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5"/>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5"/>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5"/>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5"/>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5"/>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5"/>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5"/>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5"/>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5"/>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5"/>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5"/>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5"/>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5"/>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5"/>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5"/>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5"/>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5"/>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5"/>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5"/>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5"/>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5"/>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5"/>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5"/>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5"/>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5"/>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5"/>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5"/>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5"/>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5"/>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5"/>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5"/>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5"/>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5"/>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5"/>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5"/>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5"/>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5"/>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5"/>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5"/>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5"/>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5"/>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5"/>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5"/>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5"/>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5"/>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5"/>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5"/>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5"/>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5"/>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5"/>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5"/>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5"/>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5"/>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5"/>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5"/>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5"/>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5"/>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5"/>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5"/>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5"/>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5"/>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5"/>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5"/>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5"/>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5"/>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5"/>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5"/>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5"/>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5"/>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5"/>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5"/>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5"/>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5"/>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5"/>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5"/>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5"/>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5"/>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5"/>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5"/>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5"/>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5"/>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5"/>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5"/>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5"/>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5"/>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5"/>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5"/>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5"/>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5"/>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5"/>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5"/>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5"/>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5"/>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5"/>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5"/>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5"/>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5"/>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5"/>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5"/>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5"/>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5"/>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5"/>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5"/>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5"/>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5"/>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5"/>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5"/>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5"/>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5"/>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5"/>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5"/>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5"/>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5"/>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5"/>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5"/>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5"/>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5"/>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5"/>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5"/>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5"/>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5"/>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5"/>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5"/>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5"/>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5"/>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5"/>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5"/>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5"/>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5"/>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5"/>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5"/>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5"/>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5"/>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5"/>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5"/>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5"/>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5"/>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5"/>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5"/>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5"/>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5"/>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5"/>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5"/>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5"/>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5"/>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5"/>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5"/>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5"/>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5"/>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5"/>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5"/>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5"/>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5"/>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5"/>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5"/>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5"/>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5"/>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5"/>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5"/>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5"/>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5"/>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5"/>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5"/>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5"/>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5"/>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5"/>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5"/>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5"/>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5"/>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5"/>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5"/>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5"/>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5"/>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5"/>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5"/>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5"/>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5"/>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5"/>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5"/>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5"/>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5"/>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5"/>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5"/>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5"/>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5"/>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5"/>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5"/>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5"/>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5"/>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5"/>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5"/>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5"/>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5"/>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5"/>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5"/>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5"/>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5"/>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5"/>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5"/>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5"/>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5"/>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5"/>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5"/>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5"/>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5"/>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5"/>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5"/>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5"/>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5"/>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5"/>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5"/>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5"/>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5"/>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5"/>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5"/>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5"/>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5"/>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5"/>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5"/>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5"/>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5"/>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5"/>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5"/>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5"/>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5"/>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5"/>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5"/>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5"/>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5"/>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5"/>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5"/>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5"/>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5"/>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5"/>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5"/>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5"/>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5"/>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5"/>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5"/>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5"/>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5"/>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5"/>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5"/>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5"/>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5"/>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5"/>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5"/>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5"/>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5"/>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5"/>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5"/>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5"/>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5"/>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5"/>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5"/>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5"/>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5"/>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5"/>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5"/>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5"/>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5"/>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5"/>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5"/>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5"/>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5"/>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5"/>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5"/>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5"/>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5"/>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5"/>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5"/>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5"/>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5"/>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5"/>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5"/>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5"/>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5"/>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5"/>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5"/>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5"/>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5"/>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5"/>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5"/>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5"/>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5"/>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5"/>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5"/>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5"/>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5"/>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5"/>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5"/>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5"/>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5"/>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5"/>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5"/>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5"/>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5"/>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5"/>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5"/>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5"/>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5"/>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5"/>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5"/>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5"/>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5"/>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5"/>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5"/>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5"/>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5"/>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5"/>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5"/>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5"/>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5"/>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5"/>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5"/>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5"/>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5"/>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5"/>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5"/>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5"/>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5"/>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5"/>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5"/>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5"/>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5"/>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5"/>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5"/>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5"/>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5"/>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5"/>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5"/>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5"/>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5"/>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5"/>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5"/>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5"/>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5"/>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5"/>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5"/>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5"/>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5"/>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5"/>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5"/>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5"/>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5"/>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5"/>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5"/>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5"/>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5"/>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5"/>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5"/>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5"/>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5"/>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5"/>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5"/>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5"/>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5"/>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5"/>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5"/>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5"/>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5"/>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5"/>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5"/>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5"/>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5"/>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5"/>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5"/>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5"/>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5"/>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5"/>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5"/>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5"/>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5"/>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5"/>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5"/>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5"/>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5"/>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5"/>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5"/>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5"/>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5"/>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5"/>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5"/>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5"/>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5"/>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5"/>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5"/>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5"/>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5"/>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5"/>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5"/>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5"/>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5"/>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5"/>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5"/>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5"/>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5"/>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5"/>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5"/>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5"/>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5"/>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5"/>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5"/>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5"/>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5"/>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5"/>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5"/>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5"/>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5"/>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5"/>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5"/>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5"/>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5"/>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5"/>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5"/>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5"/>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5"/>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5"/>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5"/>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5"/>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5"/>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5"/>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5"/>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5"/>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5"/>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5"/>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5"/>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5"/>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5"/>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5"/>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5"/>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5"/>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5"/>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5"/>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5"/>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5"/>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5"/>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5"/>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5"/>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5"/>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5"/>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5"/>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5"/>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5"/>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5"/>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5"/>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5"/>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5"/>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5"/>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5"/>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5"/>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5"/>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5"/>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5"/>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5"/>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5"/>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5"/>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5"/>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5"/>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5"/>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5"/>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5"/>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5"/>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5"/>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5"/>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5"/>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5"/>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5"/>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5"/>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5"/>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5"/>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5"/>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5"/>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5"/>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5"/>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5"/>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5"/>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5"/>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5"/>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5"/>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5"/>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5"/>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5"/>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5"/>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5"/>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5"/>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5"/>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5"/>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5"/>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5"/>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5"/>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5"/>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5"/>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5"/>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5"/>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5"/>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5"/>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5"/>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5"/>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5"/>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5"/>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5"/>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5"/>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5"/>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5"/>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5"/>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5"/>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5"/>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5"/>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5"/>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5"/>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5"/>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5"/>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5"/>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5"/>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5"/>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5"/>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5"/>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5"/>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5"/>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5"/>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5"/>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5"/>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5"/>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5"/>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5"/>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5"/>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5"/>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5"/>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5"/>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5"/>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5"/>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5"/>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5"/>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5"/>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5"/>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5"/>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5"/>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5"/>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5"/>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5"/>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5"/>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5"/>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5"/>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5"/>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5"/>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5"/>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5"/>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5"/>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5"/>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5"/>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5"/>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5"/>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5"/>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5"/>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5"/>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5"/>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5"/>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5"/>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5"/>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5"/>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5"/>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5"/>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5"/>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5"/>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5"/>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5"/>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5"/>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5"/>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5"/>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5"/>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5"/>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5"/>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5"/>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5"/>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5"/>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5"/>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5"/>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5"/>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5"/>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5"/>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5"/>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5"/>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5"/>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5"/>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5"/>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5"/>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5"/>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5"/>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5"/>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5"/>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5"/>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5"/>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5"/>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5"/>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5"/>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5"/>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5"/>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5"/>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5"/>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5"/>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5"/>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5"/>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5"/>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5"/>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5"/>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5"/>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5"/>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5"/>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5"/>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5"/>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5"/>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5"/>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5"/>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5"/>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5"/>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5"/>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5"/>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5"/>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5"/>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5"/>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5"/>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5"/>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5"/>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5"/>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5"/>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5"/>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5"/>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5"/>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5"/>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5"/>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5"/>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5"/>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5"/>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5"/>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5"/>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5"/>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5"/>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5"/>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5"/>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5"/>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5"/>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5"/>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5"/>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5"/>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5"/>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5"/>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5"/>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5"/>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5"/>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5"/>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5"/>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5"/>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5"/>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5"/>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5"/>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5"/>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5"/>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5"/>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5"/>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5"/>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5"/>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5"/>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5"/>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5"/>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5"/>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5"/>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5"/>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5"/>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5"/>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5"/>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5"/>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5"/>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5"/>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5"/>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5"/>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5"/>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5"/>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5"/>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5"/>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5"/>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5"/>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5"/>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5"/>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5"/>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5"/>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5"/>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5"/>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5"/>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5"/>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5"/>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5"/>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5"/>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5"/>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5"/>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5"/>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5"/>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5"/>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5"/>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5"/>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5"/>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5"/>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5"/>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5"/>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5"/>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5"/>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5"/>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5"/>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5"/>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5"/>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5"/>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5"/>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5"/>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5"/>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5"/>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5"/>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5"/>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5"/>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5"/>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5"/>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5"/>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5"/>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5"/>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5"/>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5"/>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5"/>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5"/>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5"/>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5"/>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5"/>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5"/>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5"/>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5"/>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5"/>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5"/>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5"/>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5"/>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5"/>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5"/>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5"/>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5"/>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5"/>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5"/>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5"/>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5"/>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5"/>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5"/>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5"/>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5"/>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5"/>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5"/>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5"/>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5"/>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5"/>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5"/>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5"/>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5"/>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5"/>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5"/>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5"/>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5"/>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5"/>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5"/>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5"/>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5"/>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5"/>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5"/>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5"/>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5"/>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5"/>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5"/>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5"/>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5"/>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5"/>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5"/>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5"/>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5"/>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5"/>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5"/>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5"/>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5"/>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5"/>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5"/>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5"/>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5"/>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5"/>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5"/>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5"/>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5"/>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5"/>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5"/>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5"/>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5"/>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5"/>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5"/>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5"/>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5"/>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5"/>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5"/>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5"/>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5"/>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5"/>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5"/>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5"/>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5"/>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5"/>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5"/>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5"/>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5"/>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5"/>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5"/>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5"/>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5"/>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5"/>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5"/>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5"/>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5"/>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5"/>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5"/>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5"/>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5"/>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5"/>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5"/>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5"/>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5"/>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5"/>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5"/>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5"/>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5"/>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5"/>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5"/>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5"/>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5"/>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5"/>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5"/>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5"/>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5"/>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5"/>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5"/>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5"/>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5"/>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5"/>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5"/>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5"/>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5"/>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5"/>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5"/>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5"/>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5"/>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5"/>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5"/>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5"/>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5"/>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5"/>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5"/>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5"/>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5"/>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5"/>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5"/>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5"/>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5"/>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5"/>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5"/>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5"/>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5"/>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5"/>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5"/>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5"/>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5"/>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5"/>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5"/>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5"/>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5"/>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5"/>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5"/>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5"/>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5"/>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5"/>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5"/>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5"/>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5"/>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5"/>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5"/>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5"/>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5"/>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5"/>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5"/>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5"/>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5"/>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5"/>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5"/>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5"/>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5"/>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5"/>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5"/>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5"/>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5"/>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5"/>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5"/>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5"/>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5"/>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5"/>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5"/>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5"/>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5"/>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5"/>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5"/>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5"/>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5"/>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5"/>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5"/>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5"/>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5"/>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5"/>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5"/>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5"/>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5"/>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5"/>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5"/>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5"/>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5"/>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5"/>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5"/>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5"/>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5"/>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5"/>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5"/>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5"/>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5"/>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5"/>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5"/>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5"/>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5"/>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5"/>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5"/>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5"/>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5"/>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5"/>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5"/>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5"/>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5"/>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5"/>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5"/>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5"/>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5"/>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5"/>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5"/>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5"/>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5"/>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5"/>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5"/>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5"/>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5"/>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5"/>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5"/>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5"/>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5"/>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5"/>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5"/>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5"/>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5"/>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5"/>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5"/>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5"/>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5"/>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5"/>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5"/>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5"/>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5"/>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5"/>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5"/>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5"/>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5"/>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5"/>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5"/>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5"/>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5"/>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5"/>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5"/>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5"/>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5"/>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5"/>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5"/>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5"/>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5"/>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5"/>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5"/>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5"/>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5"/>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5"/>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5"/>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5"/>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5"/>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5"/>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5"/>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5"/>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5"/>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5"/>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5"/>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5"/>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5"/>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5"/>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5"/>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5"/>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5"/>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5"/>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5"/>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5"/>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5"/>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5"/>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5"/>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5"/>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5"/>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5"/>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5"/>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5"/>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5"/>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5"/>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5"/>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5"/>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5"/>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5"/>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5"/>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5"/>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5"/>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5"/>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5"/>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5"/>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5"/>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5"/>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5"/>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5"/>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5"/>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5"/>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5"/>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5"/>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5"/>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5"/>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5"/>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5"/>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5"/>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5"/>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5"/>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5"/>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5"/>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5"/>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5"/>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5"/>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5"/>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5"/>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5"/>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5"/>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5"/>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5"/>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5"/>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5"/>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5"/>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5"/>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5"/>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5"/>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5"/>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5"/>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5"/>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5"/>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5"/>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5"/>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5"/>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5"/>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5"/>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5"/>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5"/>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5"/>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5"/>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5"/>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5"/>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5"/>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5"/>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5"/>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5"/>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5"/>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5"/>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5"/>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5"/>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5"/>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5"/>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5"/>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5"/>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5"/>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5"/>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5"/>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5"/>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5"/>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5"/>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5"/>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5"/>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5"/>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5"/>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5"/>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5"/>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5"/>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5"/>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5"/>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5"/>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5"/>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5"/>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5"/>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5"/>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5"/>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5"/>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5"/>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5"/>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5"/>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5"/>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5"/>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5"/>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5"/>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5"/>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5"/>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5"/>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5"/>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5"/>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5"/>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5"/>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5"/>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5"/>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5"/>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5"/>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5"/>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5"/>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5"/>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5"/>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5"/>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5"/>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5"/>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5"/>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5"/>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5"/>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5"/>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5"/>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5"/>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5"/>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5"/>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5"/>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5"/>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5"/>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5"/>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5"/>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5"/>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5"/>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5"/>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5"/>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5"/>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5"/>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5"/>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5"/>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5"/>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5"/>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5"/>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5"/>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5"/>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5"/>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5"/>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5"/>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5"/>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5"/>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5"/>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5"/>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5"/>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5"/>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5"/>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5"/>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5"/>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5"/>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5"/>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5"/>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5"/>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5"/>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5"/>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5"/>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5"/>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5"/>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5"/>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5"/>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5"/>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5"/>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5"/>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5"/>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5"/>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5"/>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5"/>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5"/>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5"/>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5"/>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5"/>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5"/>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5"/>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5"/>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5"/>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5"/>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5"/>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5"/>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5"/>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5"/>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5"/>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5"/>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5"/>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5"/>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5"/>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5"/>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5"/>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5"/>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5"/>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5"/>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5"/>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5"/>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5"/>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5"/>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5"/>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5"/>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5"/>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5"/>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5"/>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5"/>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5"/>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5"/>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5"/>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5"/>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5"/>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5"/>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5"/>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5"/>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5"/>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5"/>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5"/>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5"/>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5"/>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5"/>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5"/>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5"/>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5"/>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5"/>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5"/>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5"/>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5"/>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5"/>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5"/>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5"/>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5"/>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5"/>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5"/>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5"/>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5"/>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5"/>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5"/>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5"/>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5"/>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5"/>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5"/>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5"/>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5"/>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5"/>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5"/>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5"/>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5"/>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5"/>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5"/>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5"/>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5"/>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5"/>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5"/>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5"/>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5"/>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5"/>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5"/>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5"/>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5"/>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5"/>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5"/>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5"/>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5"/>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5"/>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5"/>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5"/>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5"/>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5"/>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5"/>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5"/>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5"/>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5"/>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5"/>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5"/>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5"/>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5"/>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5"/>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5"/>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5"/>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5"/>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5"/>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5"/>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5"/>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5"/>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5"/>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5"/>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5"/>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5"/>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5"/>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5"/>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5"/>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5"/>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5"/>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5"/>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5"/>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5"/>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5"/>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5"/>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5"/>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5"/>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5"/>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5"/>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5"/>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5"/>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5"/>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5"/>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5"/>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5"/>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5"/>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5"/>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5"/>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5"/>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5"/>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5"/>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5"/>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5"/>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5"/>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5"/>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5"/>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5"/>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5"/>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5"/>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5"/>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5"/>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5"/>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5"/>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5"/>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5"/>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5"/>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5"/>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5"/>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5"/>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5"/>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5"/>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5"/>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5"/>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5"/>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5"/>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5"/>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5"/>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5"/>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5"/>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5"/>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5"/>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5"/>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5"/>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5"/>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5"/>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5"/>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5"/>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5"/>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5"/>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5"/>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5"/>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5"/>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5"/>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5"/>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5"/>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5"/>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5"/>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5"/>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5"/>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5"/>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5"/>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5"/>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5"/>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5"/>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5"/>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5"/>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5"/>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5"/>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5"/>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5"/>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5"/>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5"/>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5"/>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5"/>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5"/>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5"/>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5"/>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5"/>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5"/>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5"/>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5"/>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5"/>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5"/>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5"/>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5"/>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5"/>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5"/>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5"/>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5"/>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5"/>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5"/>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5"/>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5"/>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5"/>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5"/>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5"/>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5"/>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5"/>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5"/>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5"/>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5"/>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5"/>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5"/>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5"/>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5"/>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5"/>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5"/>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5"/>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5"/>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5"/>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5"/>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5"/>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5"/>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5"/>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5"/>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5"/>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5"/>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5"/>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5"/>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5"/>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5"/>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5"/>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5"/>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5"/>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5"/>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5"/>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5"/>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5"/>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5"/>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5"/>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5"/>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5"/>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5"/>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5"/>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5"/>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5"/>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5"/>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5"/>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5"/>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5"/>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5"/>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5"/>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5"/>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5"/>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5"/>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5"/>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5"/>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5"/>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5"/>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5"/>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5"/>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5"/>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5"/>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5"/>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5"/>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5"/>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5"/>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5"/>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5"/>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5"/>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5"/>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5"/>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5"/>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5"/>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5"/>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5"/>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5"/>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5"/>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5"/>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5"/>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5"/>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5"/>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5"/>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5"/>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5"/>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5"/>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5"/>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5"/>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5"/>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5"/>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5"/>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5"/>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5"/>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5"/>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5"/>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5"/>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5"/>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5"/>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5"/>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5"/>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5"/>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5"/>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5"/>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5"/>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5"/>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5"/>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5"/>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5"/>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5"/>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5"/>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5"/>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5"/>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5"/>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5"/>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5"/>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5"/>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5"/>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5"/>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5"/>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5"/>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5"/>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5"/>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5"/>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5"/>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5"/>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5"/>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5"/>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5"/>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5"/>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5"/>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5"/>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5"/>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5"/>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5"/>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5"/>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5"/>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5"/>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5"/>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5"/>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5"/>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5"/>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5"/>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5"/>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5"/>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5"/>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5"/>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5"/>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5"/>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5"/>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5"/>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5"/>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5"/>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5"/>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5"/>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5"/>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5"/>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5"/>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5"/>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5"/>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5"/>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5"/>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5"/>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5"/>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5"/>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5"/>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5"/>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5"/>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5"/>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5"/>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5"/>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5"/>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5"/>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5"/>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5"/>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5"/>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5"/>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5"/>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5"/>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5"/>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5"/>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5"/>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5"/>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5"/>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5"/>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5"/>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5"/>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5"/>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5"/>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5"/>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5"/>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5"/>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5"/>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5"/>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5"/>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5"/>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5"/>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5"/>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5"/>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5"/>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5"/>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5"/>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5"/>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5"/>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5"/>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5"/>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5"/>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5"/>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5"/>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5"/>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5"/>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5"/>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5"/>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5"/>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5"/>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5"/>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5"/>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5"/>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5"/>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5"/>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5"/>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5"/>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5"/>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5"/>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5"/>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5"/>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5"/>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5"/>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5"/>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5"/>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5"/>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5"/>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5"/>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5"/>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5"/>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5"/>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5"/>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5"/>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5"/>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5"/>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5"/>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5"/>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5"/>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5"/>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5"/>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5"/>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5"/>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5"/>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5"/>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5"/>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5"/>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5"/>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5"/>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5"/>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5"/>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5"/>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5"/>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5"/>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5"/>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5"/>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5"/>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5"/>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5"/>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5"/>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5"/>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5"/>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5"/>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5"/>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5"/>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5"/>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5"/>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5"/>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5"/>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5"/>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5"/>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5"/>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5"/>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5"/>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5"/>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5"/>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5"/>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5"/>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5"/>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5"/>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5"/>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5"/>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5"/>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5"/>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5"/>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5"/>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5"/>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5"/>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5"/>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5"/>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5"/>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5"/>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5"/>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5"/>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5"/>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5"/>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5"/>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5"/>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5"/>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5"/>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5"/>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5"/>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5"/>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5"/>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5"/>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5"/>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5"/>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5"/>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5"/>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5"/>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5"/>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5"/>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5"/>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5"/>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5"/>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5"/>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5"/>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5"/>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5"/>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5"/>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5"/>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5"/>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5"/>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5"/>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5"/>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5"/>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5"/>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5"/>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5"/>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5"/>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5"/>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5"/>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5"/>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5"/>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5"/>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5"/>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5"/>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5"/>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5"/>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5"/>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5"/>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5"/>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5"/>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5"/>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5"/>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5"/>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5"/>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5"/>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5"/>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5"/>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5"/>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5"/>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5"/>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5"/>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5"/>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5"/>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5"/>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5"/>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5"/>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5"/>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5"/>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5"/>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5"/>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5"/>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5"/>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5"/>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5"/>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5"/>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5"/>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5"/>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5"/>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5"/>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5"/>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5"/>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5"/>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5"/>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5"/>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5"/>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5"/>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5"/>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5"/>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5"/>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5"/>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5"/>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5"/>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5"/>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5"/>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5"/>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5"/>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5"/>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5"/>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5"/>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5"/>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5"/>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5"/>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5"/>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5"/>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5"/>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5"/>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5"/>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5"/>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5"/>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5"/>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5"/>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5"/>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5"/>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5"/>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5"/>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5"/>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5"/>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5"/>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5"/>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5"/>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5"/>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5"/>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5"/>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5"/>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5"/>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5"/>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5"/>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5"/>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5"/>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5"/>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5"/>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5"/>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5"/>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5"/>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5"/>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5"/>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5"/>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5"/>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5"/>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5"/>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5"/>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5"/>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5"/>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5"/>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5"/>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5"/>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5"/>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5"/>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5"/>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5"/>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5"/>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5"/>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5"/>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5"/>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5"/>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5"/>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5"/>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5"/>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5"/>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5"/>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5"/>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5"/>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5"/>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5"/>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5"/>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5"/>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5"/>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5"/>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5"/>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5"/>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5"/>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5"/>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5"/>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5"/>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5"/>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5"/>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5"/>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5"/>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5"/>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5"/>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5"/>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5"/>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5"/>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5"/>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5"/>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5"/>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5"/>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5"/>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5"/>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5"/>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5"/>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5"/>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5"/>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5"/>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5"/>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5"/>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5"/>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5"/>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5"/>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5"/>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5"/>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5"/>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5"/>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5"/>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5"/>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5"/>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5"/>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5"/>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5"/>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5"/>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5"/>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5"/>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5"/>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5"/>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5"/>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5"/>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5"/>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5"/>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5"/>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5"/>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5"/>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5"/>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5"/>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5"/>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5"/>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5"/>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5"/>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5"/>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5"/>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5"/>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5"/>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5"/>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5"/>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5"/>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5"/>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5"/>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5"/>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5"/>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5"/>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5"/>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5"/>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5"/>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5"/>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5"/>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5"/>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5"/>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5"/>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5"/>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5"/>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5"/>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5"/>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5"/>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5"/>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5"/>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5"/>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5"/>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5"/>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5"/>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5"/>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5"/>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5"/>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5"/>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5"/>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5"/>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5"/>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5"/>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5"/>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5"/>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5"/>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5"/>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5"/>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5"/>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5"/>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5"/>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5"/>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5"/>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5"/>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5"/>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5"/>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5"/>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5"/>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5"/>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5"/>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5"/>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5"/>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5"/>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5"/>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5"/>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5"/>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5"/>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5"/>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5"/>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5"/>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5"/>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5"/>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5"/>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5"/>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5"/>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5"/>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5"/>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5"/>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5"/>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5"/>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5"/>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5"/>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5"/>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5"/>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5"/>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5"/>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5"/>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5"/>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5"/>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5"/>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5"/>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5"/>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5"/>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5"/>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5"/>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5"/>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5"/>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5"/>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5"/>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5"/>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5"/>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5"/>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5"/>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5"/>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5"/>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5"/>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5"/>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5"/>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5"/>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5"/>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5"/>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5"/>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5"/>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5"/>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5"/>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5"/>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5"/>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5"/>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5"/>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5"/>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5"/>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5"/>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5"/>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5"/>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5"/>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5"/>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5"/>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5"/>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5"/>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5"/>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5"/>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5"/>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5"/>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5"/>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5"/>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5"/>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5"/>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5"/>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5"/>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5"/>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5"/>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5"/>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5"/>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5"/>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5"/>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5"/>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5"/>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5"/>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5"/>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5"/>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5"/>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5"/>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5"/>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5"/>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5"/>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5"/>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5"/>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5"/>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5"/>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5"/>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5"/>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5"/>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5"/>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5"/>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5"/>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5"/>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5"/>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5"/>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5"/>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5"/>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5"/>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5"/>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5"/>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5"/>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5"/>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5"/>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5"/>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5"/>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5"/>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5"/>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5"/>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5"/>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5"/>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5"/>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5"/>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5"/>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5"/>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5"/>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5"/>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5"/>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5"/>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5"/>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5"/>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5"/>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5"/>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5"/>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5"/>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5"/>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5"/>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5"/>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5"/>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5"/>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5"/>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5"/>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5"/>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5"/>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5"/>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5"/>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5"/>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5"/>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5"/>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5"/>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5"/>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5"/>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5"/>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5"/>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5"/>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5"/>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5"/>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5"/>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5"/>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5"/>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5"/>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5"/>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5"/>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5"/>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5"/>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5"/>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5"/>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5"/>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5"/>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5"/>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5"/>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5"/>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5"/>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5"/>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5"/>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5"/>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5"/>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5"/>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5"/>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5"/>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5"/>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5"/>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5"/>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5"/>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5"/>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5"/>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5"/>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5"/>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5"/>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5"/>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5"/>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5"/>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5"/>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5"/>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5"/>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5"/>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5"/>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5"/>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5"/>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5"/>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5"/>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5"/>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5"/>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5"/>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5"/>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5"/>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5"/>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5"/>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5"/>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5"/>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5"/>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5"/>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5"/>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5"/>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5"/>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5"/>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5"/>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5"/>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5"/>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5"/>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5"/>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5"/>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5"/>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5"/>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5"/>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5"/>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5"/>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5"/>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5"/>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5"/>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5"/>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5"/>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5"/>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5"/>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5"/>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5"/>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5"/>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5"/>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5"/>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5"/>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5"/>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5"/>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5"/>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5"/>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5"/>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5"/>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5"/>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5"/>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5"/>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5"/>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5"/>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5"/>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5"/>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5"/>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5"/>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5"/>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5"/>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5"/>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5"/>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5"/>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5"/>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5"/>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5"/>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5"/>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5"/>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5"/>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5"/>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5"/>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5"/>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5"/>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5"/>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5"/>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5"/>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5"/>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5"/>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5"/>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5"/>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5"/>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5"/>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5"/>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5"/>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5"/>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5"/>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5"/>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5"/>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5"/>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5"/>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5"/>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5"/>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5"/>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5"/>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5"/>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5"/>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5"/>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5"/>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5"/>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5"/>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5"/>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5"/>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5"/>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5"/>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5"/>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5"/>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5"/>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5"/>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5"/>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5"/>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5"/>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5"/>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5"/>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5"/>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5"/>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5"/>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5"/>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5"/>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5"/>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5"/>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5"/>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5"/>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5"/>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5"/>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5"/>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5"/>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5"/>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5"/>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5"/>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5"/>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5"/>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5"/>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5"/>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5"/>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5"/>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5"/>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5"/>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5"/>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5"/>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5"/>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5"/>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5"/>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5"/>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5"/>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5"/>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5"/>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5"/>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5"/>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5"/>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5"/>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5"/>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5"/>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5"/>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5"/>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5"/>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5"/>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5"/>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5"/>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5"/>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5"/>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5"/>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5"/>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5"/>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5"/>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5"/>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5"/>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5"/>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5"/>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5"/>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5"/>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5"/>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5"/>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5"/>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5"/>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5"/>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5"/>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5"/>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5"/>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5"/>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5"/>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5"/>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5"/>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5"/>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5"/>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5"/>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5"/>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5"/>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5"/>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5"/>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5"/>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5"/>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5"/>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5"/>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5"/>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5"/>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5"/>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5"/>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5"/>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5"/>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5"/>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5"/>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5"/>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5"/>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5"/>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5"/>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5"/>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5"/>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5"/>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5"/>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5"/>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5"/>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5"/>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5"/>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5"/>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5"/>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5"/>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5"/>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5"/>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5"/>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5"/>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5"/>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5"/>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5"/>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5"/>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5"/>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5"/>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5"/>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5"/>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5"/>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5"/>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5"/>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5"/>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5"/>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5"/>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5"/>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5"/>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5"/>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5"/>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5"/>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5"/>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5"/>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5"/>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5"/>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5"/>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5"/>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5"/>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5"/>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5"/>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5"/>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5"/>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5"/>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5"/>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5"/>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5"/>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5"/>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5"/>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5"/>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5"/>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5"/>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5"/>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5"/>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5"/>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5"/>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5"/>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5"/>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5"/>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5"/>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5"/>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5"/>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5"/>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5"/>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5"/>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5"/>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5"/>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5"/>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5"/>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5"/>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5"/>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5"/>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5"/>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5"/>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5"/>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5"/>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5"/>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5"/>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5"/>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5"/>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5"/>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5"/>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5"/>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5"/>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5"/>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5"/>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5"/>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5"/>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5"/>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5"/>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5"/>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5"/>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5"/>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5"/>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5"/>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5"/>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5"/>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5"/>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5"/>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5"/>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5"/>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5"/>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5"/>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5"/>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5"/>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5"/>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5"/>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5"/>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5"/>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5"/>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5"/>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5"/>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5"/>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5"/>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5"/>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5"/>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5"/>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5"/>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5"/>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5"/>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5"/>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5"/>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5"/>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5"/>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5"/>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5"/>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5"/>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5"/>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5"/>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5"/>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5"/>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5"/>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5"/>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5"/>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5"/>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5"/>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5"/>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5"/>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5"/>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5"/>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5"/>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5"/>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5"/>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5"/>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5"/>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5"/>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5"/>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5"/>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5"/>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5"/>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5"/>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5"/>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5"/>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5"/>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5"/>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5"/>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5"/>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5"/>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5"/>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5"/>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5"/>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5"/>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5"/>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5"/>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5"/>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5"/>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5"/>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5"/>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5"/>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5"/>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5"/>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5"/>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5"/>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5"/>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5"/>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5"/>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5"/>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5"/>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5"/>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5"/>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5"/>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5"/>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5"/>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5"/>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5"/>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5"/>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5"/>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5"/>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5"/>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5"/>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5"/>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5"/>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5"/>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5"/>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5"/>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5"/>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5"/>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5"/>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5"/>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5"/>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5"/>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5"/>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5"/>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5"/>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5"/>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5"/>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5"/>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5"/>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5"/>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5"/>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5"/>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5"/>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5"/>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5"/>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5"/>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5"/>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5"/>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5"/>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5"/>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5"/>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5"/>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5"/>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5"/>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5"/>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5"/>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5"/>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5"/>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5"/>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5"/>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5"/>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5"/>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5"/>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5"/>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5"/>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5"/>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5"/>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5"/>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5"/>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5"/>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5"/>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5"/>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5"/>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5"/>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5"/>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5"/>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5"/>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5"/>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5"/>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5"/>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5"/>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5"/>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5"/>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5"/>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5"/>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5"/>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5"/>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5"/>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5"/>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5"/>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5"/>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5"/>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5"/>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5"/>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5"/>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5"/>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5"/>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5"/>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5"/>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5"/>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5"/>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5"/>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5"/>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5"/>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5"/>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5"/>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5"/>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5"/>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5"/>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5"/>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5"/>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5"/>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5"/>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5"/>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5"/>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5"/>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5"/>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5"/>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5"/>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5"/>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5"/>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5"/>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5"/>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5"/>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5"/>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5"/>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5"/>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5"/>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5"/>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5"/>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5"/>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5"/>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5"/>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5"/>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5"/>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5"/>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5"/>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5"/>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5"/>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5"/>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5"/>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5"/>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5"/>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5"/>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5"/>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5"/>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5"/>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5"/>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5"/>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5"/>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5"/>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5"/>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5"/>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5"/>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5"/>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5"/>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5"/>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5"/>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5"/>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5"/>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5"/>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5"/>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5"/>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5"/>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5"/>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5"/>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5"/>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5"/>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5"/>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5"/>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5"/>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5"/>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5"/>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5"/>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5"/>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5"/>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5"/>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5"/>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5"/>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5"/>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5"/>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5"/>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5"/>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5"/>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5"/>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5"/>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5"/>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5"/>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5"/>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5"/>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5"/>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5"/>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5"/>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5"/>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5"/>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5"/>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5"/>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5"/>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5"/>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5"/>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5"/>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5"/>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5"/>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5"/>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5"/>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5"/>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5"/>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5"/>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5"/>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5"/>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5"/>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5"/>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5"/>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5"/>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5"/>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5"/>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5"/>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5"/>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5"/>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5"/>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5"/>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5"/>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5"/>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5"/>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5"/>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5"/>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5"/>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5"/>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5"/>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5"/>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5"/>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5"/>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5"/>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5"/>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5"/>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5"/>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5"/>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5"/>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5"/>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5"/>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5"/>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5"/>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5"/>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5"/>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5"/>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5"/>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5"/>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5"/>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5"/>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5"/>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5"/>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5"/>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5"/>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5"/>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5"/>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5"/>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5"/>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5"/>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5"/>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5"/>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5"/>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5"/>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5"/>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5"/>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5"/>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5"/>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5"/>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5"/>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5"/>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5"/>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5"/>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5"/>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5"/>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5"/>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5"/>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5"/>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5"/>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5"/>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5"/>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5"/>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5"/>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5"/>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5"/>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5"/>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5"/>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5"/>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5"/>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5"/>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5"/>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5"/>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5"/>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5"/>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5"/>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5"/>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5"/>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5"/>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5"/>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5"/>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5"/>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5"/>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5"/>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5"/>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5"/>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5"/>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5"/>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5"/>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5"/>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5"/>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5"/>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5"/>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5"/>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5"/>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5"/>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5"/>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5"/>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5"/>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5"/>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5"/>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5"/>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5"/>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5"/>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5"/>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5"/>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5"/>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5"/>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5"/>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5"/>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5"/>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5"/>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5"/>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5"/>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5"/>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5"/>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5"/>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5"/>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5"/>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5"/>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5"/>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5"/>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5"/>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5"/>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5"/>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5"/>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5"/>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5"/>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5"/>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5"/>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5"/>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5"/>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5"/>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5"/>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5"/>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5"/>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5"/>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5"/>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5"/>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5"/>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5"/>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5"/>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5"/>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5"/>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5"/>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5"/>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5"/>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5"/>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5"/>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5"/>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5"/>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5"/>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5"/>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5"/>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5"/>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5"/>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5"/>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5"/>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5"/>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5"/>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5"/>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5"/>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5"/>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5"/>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5"/>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5"/>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5"/>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5"/>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5"/>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5"/>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5"/>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5"/>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5"/>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5"/>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5"/>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5"/>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5"/>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5"/>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5"/>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5"/>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5"/>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5"/>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5"/>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5"/>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5"/>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5"/>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5"/>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5"/>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5"/>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5"/>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5"/>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5"/>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5"/>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5"/>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5"/>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5"/>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5"/>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5"/>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5"/>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5"/>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5"/>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5"/>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5"/>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5"/>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5"/>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5"/>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5"/>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5"/>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5"/>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5"/>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5"/>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5"/>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5"/>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5"/>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5"/>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5"/>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5"/>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5"/>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5"/>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5"/>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5"/>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5"/>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5"/>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5"/>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5"/>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5"/>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5"/>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5"/>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5"/>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5"/>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5"/>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5"/>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5"/>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5"/>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5"/>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5"/>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5"/>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5"/>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5"/>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5"/>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5"/>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5"/>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5"/>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5"/>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5"/>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5"/>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5"/>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5"/>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5"/>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5"/>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5"/>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5"/>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5"/>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5"/>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5"/>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5"/>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5"/>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5"/>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5"/>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5"/>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5"/>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5"/>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5"/>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5"/>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5"/>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5"/>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5"/>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5"/>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5"/>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5"/>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5"/>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5"/>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5"/>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5"/>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5"/>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5"/>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5"/>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5"/>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5"/>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5"/>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5"/>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5"/>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5"/>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5"/>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5"/>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5"/>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5"/>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5"/>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5"/>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5"/>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5"/>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5"/>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5"/>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5"/>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5"/>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5"/>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5"/>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5"/>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5"/>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5"/>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5"/>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5"/>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5"/>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5"/>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5"/>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5"/>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5"/>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5"/>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5"/>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5"/>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5"/>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5"/>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5"/>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5"/>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5"/>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5"/>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5"/>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5"/>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5"/>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5"/>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5"/>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5"/>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5"/>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5"/>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5"/>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5"/>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5"/>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5"/>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5"/>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5"/>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5"/>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5"/>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5"/>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5"/>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5"/>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5"/>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5"/>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5"/>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5"/>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5"/>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5"/>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5"/>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5"/>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5"/>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5"/>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5"/>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5"/>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5"/>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5"/>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5"/>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5"/>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5"/>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5"/>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5"/>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5"/>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5"/>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5"/>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5"/>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5"/>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5"/>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5"/>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5"/>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5"/>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5"/>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5"/>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5"/>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5"/>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5"/>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5"/>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5"/>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5"/>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5"/>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5"/>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5"/>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5"/>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5"/>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5"/>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5"/>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5"/>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5"/>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5"/>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5"/>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5"/>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5"/>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5"/>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5"/>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5"/>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5"/>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5"/>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5"/>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5"/>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5"/>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5"/>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5"/>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5"/>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5"/>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5"/>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5"/>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5"/>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5"/>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5"/>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5"/>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5"/>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5"/>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5"/>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5"/>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5"/>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5"/>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5"/>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5"/>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5"/>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5"/>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5"/>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5"/>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5"/>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5"/>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5"/>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5"/>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5"/>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5"/>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5"/>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5"/>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5"/>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5"/>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5"/>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5"/>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5"/>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5"/>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5"/>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5"/>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5"/>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5"/>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5"/>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5"/>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5"/>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5"/>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5"/>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5"/>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5"/>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5"/>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5"/>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5"/>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5"/>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5"/>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5"/>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5"/>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5"/>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5"/>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5"/>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5"/>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5"/>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5"/>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5"/>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5"/>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5"/>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5"/>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5"/>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5" name="Google Shape;6735;p55"/>
          <p:cNvGrpSpPr/>
          <p:nvPr/>
        </p:nvGrpSpPr>
        <p:grpSpPr>
          <a:xfrm>
            <a:off x="3450485" y="919691"/>
            <a:ext cx="2310381" cy="1488888"/>
            <a:chOff x="229225" y="549050"/>
            <a:chExt cx="7161750" cy="4615275"/>
          </a:xfrm>
        </p:grpSpPr>
        <p:sp>
          <p:nvSpPr>
            <p:cNvPr id="6736" name="Google Shape;6736;p55"/>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5"/>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5"/>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5"/>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5"/>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5"/>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5"/>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5"/>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5"/>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5"/>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5"/>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5"/>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5"/>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5"/>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5"/>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5"/>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5"/>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5"/>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5"/>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5"/>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5"/>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5"/>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5"/>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5"/>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5"/>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5"/>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5"/>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5"/>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5"/>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5"/>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5"/>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5"/>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5"/>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5"/>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5"/>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5"/>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5"/>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5"/>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5"/>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5"/>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5"/>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5"/>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5"/>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5"/>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5"/>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5"/>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5"/>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5"/>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5"/>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5"/>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5"/>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5"/>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5"/>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5"/>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5"/>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5"/>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5"/>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5"/>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5"/>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5"/>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5"/>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5"/>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5"/>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5"/>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5"/>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5"/>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5"/>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5"/>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5"/>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5"/>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5"/>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5"/>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5"/>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5"/>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5"/>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5"/>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5"/>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5"/>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5"/>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5"/>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5"/>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5"/>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5"/>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5"/>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5"/>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5"/>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5"/>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5"/>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5"/>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5"/>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5"/>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5"/>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5"/>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5"/>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5"/>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5"/>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5"/>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5"/>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5"/>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5"/>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5"/>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5"/>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5"/>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5"/>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5"/>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5"/>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5"/>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5"/>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5"/>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5"/>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5"/>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5"/>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5"/>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5"/>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5"/>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5"/>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5"/>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3" name="Google Shape;6853;p55"/>
          <p:cNvGrpSpPr/>
          <p:nvPr/>
        </p:nvGrpSpPr>
        <p:grpSpPr>
          <a:xfrm>
            <a:off x="3548403" y="2849588"/>
            <a:ext cx="2310282" cy="1374222"/>
            <a:chOff x="238125" y="732525"/>
            <a:chExt cx="7130500" cy="4241425"/>
          </a:xfrm>
        </p:grpSpPr>
        <p:sp>
          <p:nvSpPr>
            <p:cNvPr id="6854" name="Google Shape;6854;p55"/>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5"/>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5"/>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5"/>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5"/>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5"/>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5"/>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5"/>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5"/>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5"/>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5"/>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5"/>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5"/>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5"/>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5"/>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5"/>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5"/>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5"/>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5"/>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5"/>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5"/>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5"/>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5"/>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5"/>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5"/>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5"/>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5"/>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5"/>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5"/>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5"/>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5"/>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5"/>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5"/>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5"/>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5"/>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5"/>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5"/>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5"/>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5"/>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5"/>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5"/>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5"/>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5"/>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5"/>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5"/>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5"/>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5"/>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5"/>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5"/>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5"/>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5"/>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5"/>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5"/>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5"/>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5"/>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5"/>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5"/>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5"/>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5"/>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5"/>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5"/>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5"/>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5"/>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5"/>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5"/>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5"/>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5"/>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5"/>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5"/>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5"/>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5"/>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5"/>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5"/>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5"/>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5"/>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5"/>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5"/>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5"/>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5"/>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5"/>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5"/>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5"/>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5"/>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5"/>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5"/>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5"/>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5"/>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5"/>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5"/>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5"/>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5"/>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5"/>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5"/>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5"/>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5"/>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5"/>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5"/>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5"/>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5"/>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5"/>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5"/>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5"/>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5"/>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5"/>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5"/>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5"/>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5"/>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5"/>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5"/>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5"/>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5"/>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5"/>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5"/>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5"/>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71" name="Shape 6971"/>
        <p:cNvGrpSpPr/>
        <p:nvPr/>
      </p:nvGrpSpPr>
      <p:grpSpPr>
        <a:xfrm>
          <a:off x="0" y="0"/>
          <a:ext cx="0" cy="0"/>
          <a:chOff x="0" y="0"/>
          <a:chExt cx="0" cy="0"/>
        </a:xfrm>
      </p:grpSpPr>
      <p:grpSp>
        <p:nvGrpSpPr>
          <p:cNvPr id="6972" name="Google Shape;6972;p56"/>
          <p:cNvGrpSpPr/>
          <p:nvPr/>
        </p:nvGrpSpPr>
        <p:grpSpPr>
          <a:xfrm>
            <a:off x="2100560" y="3398663"/>
            <a:ext cx="1102891" cy="760337"/>
            <a:chOff x="4967783" y="2151471"/>
            <a:chExt cx="3920692" cy="2702940"/>
          </a:xfrm>
        </p:grpSpPr>
        <p:grpSp>
          <p:nvGrpSpPr>
            <p:cNvPr id="6973" name="Google Shape;6973;p56"/>
            <p:cNvGrpSpPr/>
            <p:nvPr/>
          </p:nvGrpSpPr>
          <p:grpSpPr>
            <a:xfrm>
              <a:off x="5045709" y="2252109"/>
              <a:ext cx="3761071" cy="2501708"/>
              <a:chOff x="2691784" y="1805334"/>
              <a:chExt cx="3761071" cy="2501708"/>
            </a:xfrm>
          </p:grpSpPr>
          <p:sp>
            <p:nvSpPr>
              <p:cNvPr id="6974" name="Google Shape;6974;p56"/>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6"/>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6"/>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6"/>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6"/>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6"/>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6"/>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1" name="Google Shape;6981;p56"/>
            <p:cNvGrpSpPr/>
            <p:nvPr/>
          </p:nvGrpSpPr>
          <p:grpSpPr>
            <a:xfrm>
              <a:off x="4967783" y="2151471"/>
              <a:ext cx="3920692" cy="2702940"/>
              <a:chOff x="2613858" y="1704696"/>
              <a:chExt cx="3920692" cy="2702940"/>
            </a:xfrm>
          </p:grpSpPr>
          <p:sp>
            <p:nvSpPr>
              <p:cNvPr id="6982" name="Google Shape;6982;p56"/>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6"/>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6"/>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6"/>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6"/>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87" name="Google Shape;6987;p56"/>
          <p:cNvGrpSpPr/>
          <p:nvPr/>
        </p:nvGrpSpPr>
        <p:grpSpPr>
          <a:xfrm>
            <a:off x="3504468" y="1286940"/>
            <a:ext cx="1561911" cy="708580"/>
            <a:chOff x="3530532" y="1496185"/>
            <a:chExt cx="1561911" cy="708580"/>
          </a:xfrm>
        </p:grpSpPr>
        <p:grpSp>
          <p:nvGrpSpPr>
            <p:cNvPr id="6988" name="Google Shape;6988;p56"/>
            <p:cNvGrpSpPr/>
            <p:nvPr/>
          </p:nvGrpSpPr>
          <p:grpSpPr>
            <a:xfrm>
              <a:off x="3720318" y="1857562"/>
              <a:ext cx="1372125" cy="54"/>
              <a:chOff x="3720318" y="1857562"/>
              <a:chExt cx="1372125" cy="54"/>
            </a:xfrm>
          </p:grpSpPr>
          <p:cxnSp>
            <p:nvCxnSpPr>
              <p:cNvPr id="6989" name="Google Shape;6989;p56"/>
              <p:cNvCxnSpPr>
                <a:endCxn id="6990"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6991" name="Google Shape;6991;p56"/>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6992" name="Google Shape;6992;p56"/>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6993" name="Google Shape;6993;p56"/>
              <p:cNvCxnSpPr>
                <a:stCxn id="6990"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6994" name="Google Shape;6994;p56"/>
            <p:cNvGrpSpPr/>
            <p:nvPr/>
          </p:nvGrpSpPr>
          <p:grpSpPr>
            <a:xfrm>
              <a:off x="3567462" y="1496185"/>
              <a:ext cx="286500" cy="272914"/>
              <a:chOff x="3567462" y="1496185"/>
              <a:chExt cx="286500" cy="272914"/>
            </a:xfrm>
          </p:grpSpPr>
          <p:cxnSp>
            <p:nvCxnSpPr>
              <p:cNvPr id="6995" name="Google Shape;6995;p56"/>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6996" name="Google Shape;6996;p56"/>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97" name="Google Shape;6997;p56"/>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6"/>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99" name="Google Shape;6999;p56"/>
            <p:cNvGrpSpPr/>
            <p:nvPr/>
          </p:nvGrpSpPr>
          <p:grpSpPr>
            <a:xfrm>
              <a:off x="3929014" y="1960574"/>
              <a:ext cx="286500" cy="242342"/>
              <a:chOff x="3929014" y="1960574"/>
              <a:chExt cx="286500" cy="242342"/>
            </a:xfrm>
          </p:grpSpPr>
          <p:cxnSp>
            <p:nvCxnSpPr>
              <p:cNvPr id="7000" name="Google Shape;7000;p56"/>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001" name="Google Shape;7001;p56"/>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2" name="Google Shape;7002;p56"/>
            <p:cNvGrpSpPr/>
            <p:nvPr/>
          </p:nvGrpSpPr>
          <p:grpSpPr>
            <a:xfrm>
              <a:off x="4290828" y="1496185"/>
              <a:ext cx="286500" cy="272914"/>
              <a:chOff x="4290828" y="1496185"/>
              <a:chExt cx="286500" cy="272914"/>
            </a:xfrm>
          </p:grpSpPr>
          <p:cxnSp>
            <p:nvCxnSpPr>
              <p:cNvPr id="7003" name="Google Shape;7003;p56"/>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004" name="Google Shape;7004;p56"/>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5" name="Google Shape;7005;p56"/>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6"/>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06" name="Google Shape;7006;p56"/>
            <p:cNvGrpSpPr/>
            <p:nvPr/>
          </p:nvGrpSpPr>
          <p:grpSpPr>
            <a:xfrm>
              <a:off x="4657726" y="1959674"/>
              <a:ext cx="286500" cy="245092"/>
              <a:chOff x="4657726" y="1959674"/>
              <a:chExt cx="286500" cy="245092"/>
            </a:xfrm>
          </p:grpSpPr>
          <p:cxnSp>
            <p:nvCxnSpPr>
              <p:cNvPr id="7007" name="Google Shape;7007;p56"/>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008" name="Google Shape;7008;p56"/>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09" name="Google Shape;7009;p56"/>
          <p:cNvGrpSpPr/>
          <p:nvPr/>
        </p:nvGrpSpPr>
        <p:grpSpPr>
          <a:xfrm>
            <a:off x="3486488" y="2149036"/>
            <a:ext cx="1597032" cy="378649"/>
            <a:chOff x="3512551" y="2358282"/>
            <a:chExt cx="1597032" cy="378649"/>
          </a:xfrm>
        </p:grpSpPr>
        <p:grpSp>
          <p:nvGrpSpPr>
            <p:cNvPr id="7010" name="Google Shape;7010;p56"/>
            <p:cNvGrpSpPr/>
            <p:nvPr/>
          </p:nvGrpSpPr>
          <p:grpSpPr>
            <a:xfrm>
              <a:off x="3738198" y="2553002"/>
              <a:ext cx="1145834" cy="117"/>
              <a:chOff x="3738198" y="2553002"/>
              <a:chExt cx="1145834" cy="117"/>
            </a:xfrm>
          </p:grpSpPr>
          <p:cxnSp>
            <p:nvCxnSpPr>
              <p:cNvPr id="7011" name="Google Shape;7011;p56"/>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012" name="Google Shape;7012;p56"/>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013" name="Google Shape;7013;p56"/>
              <p:cNvCxnSpPr>
                <a:stCxn id="7014" idx="6"/>
                <a:endCxn id="7015"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016" name="Google Shape;7016;p56"/>
            <p:cNvGrpSpPr/>
            <p:nvPr/>
          </p:nvGrpSpPr>
          <p:grpSpPr>
            <a:xfrm>
              <a:off x="3969644" y="2440153"/>
              <a:ext cx="225900" cy="296779"/>
              <a:chOff x="3969644" y="2440153"/>
              <a:chExt cx="225900" cy="296779"/>
            </a:xfrm>
          </p:grpSpPr>
          <p:cxnSp>
            <p:nvCxnSpPr>
              <p:cNvPr id="7017" name="Google Shape;7017;p56"/>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015" name="Google Shape;7015;p56"/>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6"/>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9" name="Google Shape;7019;p56"/>
            <p:cNvGrpSpPr/>
            <p:nvPr/>
          </p:nvGrpSpPr>
          <p:grpSpPr>
            <a:xfrm>
              <a:off x="4426818" y="2358282"/>
              <a:ext cx="225600" cy="307471"/>
              <a:chOff x="4426818" y="2358282"/>
              <a:chExt cx="225600" cy="307471"/>
            </a:xfrm>
          </p:grpSpPr>
          <p:cxnSp>
            <p:nvCxnSpPr>
              <p:cNvPr id="7020" name="Google Shape;7020;p56"/>
              <p:cNvCxnSpPr>
                <a:stCxn id="7021"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022" name="Google Shape;7022;p56"/>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6"/>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3" name="Google Shape;7023;p56"/>
            <p:cNvGrpSpPr/>
            <p:nvPr/>
          </p:nvGrpSpPr>
          <p:grpSpPr>
            <a:xfrm>
              <a:off x="4883984" y="2440153"/>
              <a:ext cx="225600" cy="296479"/>
              <a:chOff x="4883984" y="2440153"/>
              <a:chExt cx="225600" cy="296479"/>
            </a:xfrm>
          </p:grpSpPr>
          <p:cxnSp>
            <p:nvCxnSpPr>
              <p:cNvPr id="7024" name="Google Shape;7024;p56"/>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025" name="Google Shape;7025;p56"/>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6"/>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7" name="Google Shape;7027;p56"/>
            <p:cNvGrpSpPr/>
            <p:nvPr/>
          </p:nvGrpSpPr>
          <p:grpSpPr>
            <a:xfrm>
              <a:off x="3512551" y="2358356"/>
              <a:ext cx="225647" cy="307629"/>
              <a:chOff x="2182679" y="2005014"/>
              <a:chExt cx="792300" cy="1080158"/>
            </a:xfrm>
          </p:grpSpPr>
          <p:cxnSp>
            <p:nvCxnSpPr>
              <p:cNvPr id="7028" name="Google Shape;7028;p56"/>
              <p:cNvCxnSpPr>
                <a:stCxn id="7029"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014" name="Google Shape;7014;p56"/>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6"/>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30" name="Google Shape;7030;p56"/>
          <p:cNvGrpSpPr/>
          <p:nvPr/>
        </p:nvGrpSpPr>
        <p:grpSpPr>
          <a:xfrm>
            <a:off x="6846570" y="972834"/>
            <a:ext cx="1559809" cy="722610"/>
            <a:chOff x="634175" y="2986275"/>
            <a:chExt cx="3147949" cy="1458344"/>
          </a:xfrm>
        </p:grpSpPr>
        <p:cxnSp>
          <p:nvCxnSpPr>
            <p:cNvPr id="7031" name="Google Shape;7031;p56"/>
            <p:cNvCxnSpPr>
              <a:stCxn id="7032" idx="4"/>
              <a:endCxn id="7033"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034" name="Google Shape;7034;p56"/>
            <p:cNvCxnSpPr>
              <a:stCxn id="7033" idx="0"/>
              <a:endCxn id="7035"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036" name="Google Shape;7036;p56"/>
            <p:cNvCxnSpPr>
              <a:stCxn id="7035" idx="4"/>
              <a:endCxn id="7037"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038" name="Google Shape;7038;p56"/>
            <p:cNvCxnSpPr>
              <a:stCxn id="7037" idx="0"/>
              <a:endCxn id="7039"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039" name="Google Shape;7039;p56"/>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035" name="Google Shape;7035;p56"/>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032" name="Google Shape;7032;p56"/>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037" name="Google Shape;7037;p56"/>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033" name="Google Shape;7033;p56"/>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040" name="Google Shape;7040;p56"/>
          <p:cNvGrpSpPr/>
          <p:nvPr/>
        </p:nvGrpSpPr>
        <p:grpSpPr>
          <a:xfrm>
            <a:off x="3500360" y="2682741"/>
            <a:ext cx="1570719" cy="294123"/>
            <a:chOff x="998425" y="1182125"/>
            <a:chExt cx="1065400" cy="199500"/>
          </a:xfrm>
        </p:grpSpPr>
        <p:sp>
          <p:nvSpPr>
            <p:cNvPr id="7041" name="Google Shape;7041;p56"/>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6"/>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6"/>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6"/>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6"/>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6" name="Google Shape;7046;p56"/>
          <p:cNvGrpSpPr/>
          <p:nvPr/>
        </p:nvGrpSpPr>
        <p:grpSpPr>
          <a:xfrm>
            <a:off x="6843616" y="1800228"/>
            <a:ext cx="1565716" cy="366729"/>
            <a:chOff x="1247650" y="2075423"/>
            <a:chExt cx="6648477" cy="1557238"/>
          </a:xfrm>
        </p:grpSpPr>
        <p:sp>
          <p:nvSpPr>
            <p:cNvPr id="7047" name="Google Shape;7047;p56"/>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6"/>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6"/>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6"/>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6"/>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6"/>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3" name="Google Shape;7053;p56"/>
          <p:cNvGrpSpPr/>
          <p:nvPr/>
        </p:nvGrpSpPr>
        <p:grpSpPr>
          <a:xfrm>
            <a:off x="6827928" y="2949043"/>
            <a:ext cx="1597061" cy="663440"/>
            <a:chOff x="6796238" y="3158297"/>
            <a:chExt cx="1630319" cy="677257"/>
          </a:xfrm>
        </p:grpSpPr>
        <p:cxnSp>
          <p:nvCxnSpPr>
            <p:cNvPr id="7054" name="Google Shape;7054;p56"/>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055" name="Google Shape;7055;p56"/>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056" name="Google Shape;7056;p56"/>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057" name="Google Shape;7057;p56"/>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058" name="Google Shape;7058;p56"/>
            <p:cNvGrpSpPr/>
            <p:nvPr/>
          </p:nvGrpSpPr>
          <p:grpSpPr>
            <a:xfrm>
              <a:off x="6796238" y="3311904"/>
              <a:ext cx="1630319" cy="377697"/>
              <a:chOff x="6796238" y="3311904"/>
              <a:chExt cx="1630319" cy="377697"/>
            </a:xfrm>
          </p:grpSpPr>
          <p:sp>
            <p:nvSpPr>
              <p:cNvPr id="7059" name="Google Shape;7059;p56"/>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6"/>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6"/>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62" name="Google Shape;7062;p56"/>
          <p:cNvGrpSpPr/>
          <p:nvPr/>
        </p:nvGrpSpPr>
        <p:grpSpPr>
          <a:xfrm>
            <a:off x="5349066" y="970435"/>
            <a:ext cx="1368606" cy="1593805"/>
            <a:chOff x="1839112" y="2209163"/>
            <a:chExt cx="1918159" cy="2233784"/>
          </a:xfrm>
        </p:grpSpPr>
        <p:sp>
          <p:nvSpPr>
            <p:cNvPr id="7063" name="Google Shape;7063;p56"/>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6"/>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6"/>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66" name="Google Shape;7066;p56"/>
            <p:cNvCxnSpPr>
              <a:stCxn id="7063" idx="6"/>
              <a:endCxn id="7064"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067" name="Google Shape;7067;p56"/>
            <p:cNvCxnSpPr>
              <a:stCxn id="7064" idx="4"/>
              <a:endCxn id="7068"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069" name="Google Shape;7069;p56"/>
            <p:cNvCxnSpPr>
              <a:stCxn id="7068" idx="6"/>
              <a:endCxn id="7065"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070" name="Google Shape;7070;p56"/>
            <p:cNvCxnSpPr>
              <a:stCxn id="7065" idx="4"/>
              <a:endCxn id="7071"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068" name="Google Shape;7068;p56"/>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6"/>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6"/>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73" name="Google Shape;7073;p56"/>
            <p:cNvCxnSpPr>
              <a:endCxn id="7072"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074" name="Google Shape;7074;p56"/>
          <p:cNvGrpSpPr/>
          <p:nvPr/>
        </p:nvGrpSpPr>
        <p:grpSpPr>
          <a:xfrm>
            <a:off x="3481439" y="976671"/>
            <a:ext cx="1637968" cy="154942"/>
            <a:chOff x="238125" y="2506075"/>
            <a:chExt cx="7115411" cy="673075"/>
          </a:xfrm>
        </p:grpSpPr>
        <p:sp>
          <p:nvSpPr>
            <p:cNvPr id="7075" name="Google Shape;7075;p56"/>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6"/>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6"/>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6"/>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6"/>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0" name="Google Shape;7080;p56"/>
          <p:cNvGrpSpPr/>
          <p:nvPr/>
        </p:nvGrpSpPr>
        <p:grpSpPr>
          <a:xfrm>
            <a:off x="720124" y="1298269"/>
            <a:ext cx="2476762" cy="91743"/>
            <a:chOff x="1464850" y="436376"/>
            <a:chExt cx="6001362" cy="222300"/>
          </a:xfrm>
        </p:grpSpPr>
        <p:sp>
          <p:nvSpPr>
            <p:cNvPr id="7081" name="Google Shape;7081;p56"/>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6"/>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6"/>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6"/>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6"/>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86" name="Google Shape;7086;p56"/>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087" name="Google Shape;7087;p56"/>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088" name="Google Shape;7088;p56"/>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089" name="Google Shape;7089;p56"/>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090" name="Google Shape;7090;p56"/>
          <p:cNvGrpSpPr/>
          <p:nvPr/>
        </p:nvGrpSpPr>
        <p:grpSpPr>
          <a:xfrm>
            <a:off x="706391" y="2533734"/>
            <a:ext cx="1452710" cy="651923"/>
            <a:chOff x="803162" y="2667727"/>
            <a:chExt cx="1411906" cy="633611"/>
          </a:xfrm>
        </p:grpSpPr>
        <p:cxnSp>
          <p:nvCxnSpPr>
            <p:cNvPr id="7091" name="Google Shape;7091;p56"/>
            <p:cNvCxnSpPr>
              <a:stCxn id="7092" idx="2"/>
              <a:endCxn id="7093"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094" name="Google Shape;7094;p56"/>
            <p:cNvCxnSpPr>
              <a:stCxn id="7095" idx="0"/>
              <a:endCxn id="7092"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096" name="Google Shape;7096;p56"/>
            <p:cNvCxnSpPr>
              <a:stCxn id="7095" idx="2"/>
              <a:endCxn id="7097"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098" name="Google Shape;7098;p56"/>
            <p:cNvCxnSpPr>
              <a:stCxn id="7099" idx="0"/>
              <a:endCxn id="7095"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100" name="Google Shape;7100;p56"/>
            <p:cNvCxnSpPr>
              <a:stCxn id="7093" idx="2"/>
              <a:endCxn id="7101"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102" name="Google Shape;7102;p56"/>
            <p:cNvCxnSpPr>
              <a:stCxn id="7103" idx="0"/>
              <a:endCxn id="7093"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099" name="Google Shape;7099;p56"/>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097" name="Google Shape;7097;p56"/>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103" name="Google Shape;7103;p56"/>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101" name="Google Shape;7101;p56"/>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093" name="Google Shape;7093;p56"/>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095" name="Google Shape;7095;p56"/>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092" name="Google Shape;7092;p56"/>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104" name="Google Shape;7104;p56"/>
          <p:cNvGrpSpPr/>
          <p:nvPr/>
        </p:nvGrpSpPr>
        <p:grpSpPr>
          <a:xfrm>
            <a:off x="706393" y="969273"/>
            <a:ext cx="2518541" cy="209309"/>
            <a:chOff x="803163" y="1111966"/>
            <a:chExt cx="2447800" cy="203430"/>
          </a:xfrm>
        </p:grpSpPr>
        <p:grpSp>
          <p:nvGrpSpPr>
            <p:cNvPr id="7105" name="Google Shape;7105;p56"/>
            <p:cNvGrpSpPr/>
            <p:nvPr/>
          </p:nvGrpSpPr>
          <p:grpSpPr>
            <a:xfrm>
              <a:off x="1958180" y="1111966"/>
              <a:ext cx="588019" cy="121396"/>
              <a:chOff x="4808316" y="2800065"/>
              <a:chExt cx="1999386" cy="412910"/>
            </a:xfrm>
          </p:grpSpPr>
          <p:sp>
            <p:nvSpPr>
              <p:cNvPr id="7106" name="Google Shape;7106;p56"/>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07" name="Google Shape;7107;p56"/>
              <p:cNvGrpSpPr/>
              <p:nvPr/>
            </p:nvGrpSpPr>
            <p:grpSpPr>
              <a:xfrm>
                <a:off x="4808316" y="2800065"/>
                <a:ext cx="92400" cy="411825"/>
                <a:chOff x="845575" y="2563700"/>
                <a:chExt cx="92400" cy="411825"/>
              </a:xfrm>
            </p:grpSpPr>
            <p:cxnSp>
              <p:nvCxnSpPr>
                <p:cNvPr id="7108" name="Google Shape;7108;p5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109" name="Google Shape;7109;p5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110" name="Google Shape;7110;p56"/>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111" name="Google Shape;7111;p56"/>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12" name="Google Shape;7112;p56"/>
            <p:cNvGrpSpPr/>
            <p:nvPr/>
          </p:nvGrpSpPr>
          <p:grpSpPr>
            <a:xfrm>
              <a:off x="803163" y="1111974"/>
              <a:ext cx="591158" cy="121545"/>
              <a:chOff x="803163" y="1111974"/>
              <a:chExt cx="591158" cy="121545"/>
            </a:xfrm>
          </p:grpSpPr>
          <p:grpSp>
            <p:nvGrpSpPr>
              <p:cNvPr id="7113" name="Google Shape;7113;p56"/>
              <p:cNvGrpSpPr/>
              <p:nvPr/>
            </p:nvGrpSpPr>
            <p:grpSpPr>
              <a:xfrm>
                <a:off x="803163" y="1111974"/>
                <a:ext cx="27175" cy="121077"/>
                <a:chOff x="845575" y="2563700"/>
                <a:chExt cx="92400" cy="411825"/>
              </a:xfrm>
            </p:grpSpPr>
            <p:cxnSp>
              <p:nvCxnSpPr>
                <p:cNvPr id="7114" name="Google Shape;7114;p5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115" name="Google Shape;7115;p5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6" name="Google Shape;7116;p56"/>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7" name="Google Shape;7117;p56"/>
            <p:cNvGrpSpPr/>
            <p:nvPr/>
          </p:nvGrpSpPr>
          <p:grpSpPr>
            <a:xfrm>
              <a:off x="1381910" y="1194219"/>
              <a:ext cx="588341" cy="121177"/>
              <a:chOff x="1381910" y="1194219"/>
              <a:chExt cx="588341" cy="121177"/>
            </a:xfrm>
          </p:grpSpPr>
          <p:grpSp>
            <p:nvGrpSpPr>
              <p:cNvPr id="7118" name="Google Shape;7118;p56"/>
              <p:cNvGrpSpPr/>
              <p:nvPr/>
            </p:nvGrpSpPr>
            <p:grpSpPr>
              <a:xfrm rot="10800000">
                <a:off x="1381910" y="1194319"/>
                <a:ext cx="27175" cy="121077"/>
                <a:chOff x="2070100" y="2563700"/>
                <a:chExt cx="92400" cy="411825"/>
              </a:xfrm>
            </p:grpSpPr>
            <p:cxnSp>
              <p:nvCxnSpPr>
                <p:cNvPr id="7119" name="Google Shape;7119;p5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120" name="Google Shape;7120;p5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21" name="Google Shape;7121;p56"/>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2" name="Google Shape;7122;p56"/>
            <p:cNvGrpSpPr/>
            <p:nvPr/>
          </p:nvGrpSpPr>
          <p:grpSpPr>
            <a:xfrm>
              <a:off x="2532079" y="1194219"/>
              <a:ext cx="704927" cy="121177"/>
              <a:chOff x="2532079" y="1194219"/>
              <a:chExt cx="704927" cy="121177"/>
            </a:xfrm>
          </p:grpSpPr>
          <p:grpSp>
            <p:nvGrpSpPr>
              <p:cNvPr id="7123" name="Google Shape;7123;p56"/>
              <p:cNvGrpSpPr/>
              <p:nvPr/>
            </p:nvGrpSpPr>
            <p:grpSpPr>
              <a:xfrm rot="10800000">
                <a:off x="2532079" y="1194319"/>
                <a:ext cx="27175" cy="121077"/>
                <a:chOff x="2070100" y="2563700"/>
                <a:chExt cx="92400" cy="411825"/>
              </a:xfrm>
            </p:grpSpPr>
            <p:cxnSp>
              <p:nvCxnSpPr>
                <p:cNvPr id="7124" name="Google Shape;7124;p5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125" name="Google Shape;7125;p5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26" name="Google Shape;7126;p56"/>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27" name="Google Shape;7127;p56"/>
          <p:cNvGrpSpPr/>
          <p:nvPr/>
        </p:nvGrpSpPr>
        <p:grpSpPr>
          <a:xfrm>
            <a:off x="3499403" y="3665904"/>
            <a:ext cx="1567778" cy="491677"/>
            <a:chOff x="5194708" y="3484366"/>
            <a:chExt cx="3148148" cy="987304"/>
          </a:xfrm>
        </p:grpSpPr>
        <p:grpSp>
          <p:nvGrpSpPr>
            <p:cNvPr id="7128" name="Google Shape;7128;p56"/>
            <p:cNvGrpSpPr/>
            <p:nvPr/>
          </p:nvGrpSpPr>
          <p:grpSpPr>
            <a:xfrm>
              <a:off x="7531521" y="3484366"/>
              <a:ext cx="811335" cy="987304"/>
              <a:chOff x="3379425" y="1617275"/>
              <a:chExt cx="1090650" cy="1327200"/>
            </a:xfrm>
          </p:grpSpPr>
          <p:sp>
            <p:nvSpPr>
              <p:cNvPr id="7129" name="Google Shape;7129;p56"/>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6"/>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6"/>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2" name="Google Shape;7132;p56"/>
            <p:cNvGrpSpPr/>
            <p:nvPr/>
          </p:nvGrpSpPr>
          <p:grpSpPr>
            <a:xfrm>
              <a:off x="6752546" y="3484366"/>
              <a:ext cx="811428" cy="987304"/>
              <a:chOff x="2332275" y="1617275"/>
              <a:chExt cx="1090775" cy="1327200"/>
            </a:xfrm>
          </p:grpSpPr>
          <p:sp>
            <p:nvSpPr>
              <p:cNvPr id="7133" name="Google Shape;7133;p56"/>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6"/>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6"/>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6" name="Google Shape;7136;p56"/>
            <p:cNvGrpSpPr/>
            <p:nvPr/>
          </p:nvGrpSpPr>
          <p:grpSpPr>
            <a:xfrm>
              <a:off x="5973664" y="3484366"/>
              <a:ext cx="811335" cy="987304"/>
              <a:chOff x="1285250" y="1617275"/>
              <a:chExt cx="1090650" cy="1327200"/>
            </a:xfrm>
          </p:grpSpPr>
          <p:sp>
            <p:nvSpPr>
              <p:cNvPr id="7137" name="Google Shape;7137;p56"/>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6"/>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6"/>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0" name="Google Shape;7140;p56"/>
            <p:cNvGrpSpPr/>
            <p:nvPr/>
          </p:nvGrpSpPr>
          <p:grpSpPr>
            <a:xfrm>
              <a:off x="5194708" y="3484366"/>
              <a:ext cx="811409" cy="987304"/>
              <a:chOff x="238125" y="1617275"/>
              <a:chExt cx="1090750" cy="1327200"/>
            </a:xfrm>
          </p:grpSpPr>
          <p:sp>
            <p:nvSpPr>
              <p:cNvPr id="7141" name="Google Shape;7141;p56"/>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6"/>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6"/>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44" name="Google Shape;7144;p56"/>
          <p:cNvGrpSpPr/>
          <p:nvPr/>
        </p:nvGrpSpPr>
        <p:grpSpPr>
          <a:xfrm>
            <a:off x="3460012" y="3146315"/>
            <a:ext cx="1616964" cy="346256"/>
            <a:chOff x="1808063" y="4294338"/>
            <a:chExt cx="3370782" cy="721817"/>
          </a:xfrm>
        </p:grpSpPr>
        <p:sp>
          <p:nvSpPr>
            <p:cNvPr id="7145" name="Google Shape;7145;p56"/>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6"/>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6"/>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6"/>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6"/>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6"/>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6"/>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6"/>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6"/>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6"/>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5" name="Google Shape;7155;p56"/>
          <p:cNvGrpSpPr/>
          <p:nvPr/>
        </p:nvGrpSpPr>
        <p:grpSpPr>
          <a:xfrm>
            <a:off x="738224" y="3432344"/>
            <a:ext cx="1295882" cy="646587"/>
            <a:chOff x="834100" y="3642869"/>
            <a:chExt cx="1259483" cy="628426"/>
          </a:xfrm>
        </p:grpSpPr>
        <p:sp>
          <p:nvSpPr>
            <p:cNvPr id="7156" name="Google Shape;7156;p56"/>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6"/>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6"/>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6"/>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6"/>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6"/>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6"/>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6"/>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6"/>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6"/>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6"/>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6"/>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6"/>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6"/>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6"/>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6"/>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6"/>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6"/>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6"/>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6"/>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6"/>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6"/>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6"/>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6"/>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6"/>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1" name="Google Shape;7181;p56"/>
            <p:cNvGrpSpPr/>
            <p:nvPr/>
          </p:nvGrpSpPr>
          <p:grpSpPr>
            <a:xfrm>
              <a:off x="1360364" y="3847835"/>
              <a:ext cx="208119" cy="224359"/>
              <a:chOff x="1360769" y="3847100"/>
              <a:chExt cx="208119" cy="224359"/>
            </a:xfrm>
          </p:grpSpPr>
          <p:sp>
            <p:nvSpPr>
              <p:cNvPr id="7182" name="Google Shape;7182;p56"/>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6"/>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6"/>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6"/>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6"/>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6"/>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6"/>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6"/>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6"/>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6"/>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6"/>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6"/>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6"/>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6"/>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6"/>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6"/>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6"/>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6"/>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6"/>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6"/>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02" name="Google Shape;7202;p56"/>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6"/>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6"/>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6"/>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6"/>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6"/>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6"/>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6"/>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6"/>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6"/>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6"/>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6"/>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6"/>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6"/>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6" name="Google Shape;7216;p56"/>
          <p:cNvGrpSpPr/>
          <p:nvPr/>
        </p:nvGrpSpPr>
        <p:grpSpPr>
          <a:xfrm rot="5400000">
            <a:off x="5951337" y="3228841"/>
            <a:ext cx="164064" cy="1414916"/>
            <a:chOff x="4428249" y="1369375"/>
            <a:chExt cx="36905" cy="429569"/>
          </a:xfrm>
        </p:grpSpPr>
        <p:sp>
          <p:nvSpPr>
            <p:cNvPr id="7217" name="Google Shape;7217;p56"/>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6"/>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6"/>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6"/>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6"/>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6"/>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6"/>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6"/>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6"/>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6"/>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6"/>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6"/>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6"/>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6"/>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6"/>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6"/>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6"/>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6"/>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6"/>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6"/>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6"/>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6"/>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6"/>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6"/>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6"/>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6"/>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6"/>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6"/>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6"/>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6"/>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6"/>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6"/>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9" name="Google Shape;7249;p56"/>
          <p:cNvGrpSpPr/>
          <p:nvPr/>
        </p:nvGrpSpPr>
        <p:grpSpPr>
          <a:xfrm flipH="1" rot="10800000">
            <a:off x="5323766" y="2817385"/>
            <a:ext cx="1419207" cy="24808"/>
            <a:chOff x="219558" y="4738465"/>
            <a:chExt cx="5852400" cy="102300"/>
          </a:xfrm>
        </p:grpSpPr>
        <p:cxnSp>
          <p:nvCxnSpPr>
            <p:cNvPr id="7250" name="Google Shape;7250;p56"/>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251" name="Google Shape;7251;p56"/>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6"/>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6"/>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6"/>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6"/>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6" name="Google Shape;7256;p56"/>
          <p:cNvGrpSpPr/>
          <p:nvPr/>
        </p:nvGrpSpPr>
        <p:grpSpPr>
          <a:xfrm>
            <a:off x="5335084" y="3190448"/>
            <a:ext cx="1396570" cy="385016"/>
            <a:chOff x="5286284" y="2966544"/>
            <a:chExt cx="1396570" cy="385016"/>
          </a:xfrm>
        </p:grpSpPr>
        <p:cxnSp>
          <p:nvCxnSpPr>
            <p:cNvPr id="7257" name="Google Shape;7257;p56"/>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258" name="Google Shape;7258;p56"/>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259" name="Google Shape;7259;p56"/>
            <p:cNvGrpSpPr/>
            <p:nvPr/>
          </p:nvGrpSpPr>
          <p:grpSpPr>
            <a:xfrm>
              <a:off x="5287688" y="3173364"/>
              <a:ext cx="1395166" cy="74100"/>
              <a:chOff x="5287688" y="3173364"/>
              <a:chExt cx="1395166" cy="74100"/>
            </a:xfrm>
          </p:grpSpPr>
          <p:cxnSp>
            <p:nvCxnSpPr>
              <p:cNvPr id="7260" name="Google Shape;7260;p56"/>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261" name="Google Shape;7261;p56"/>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262" name="Google Shape;7262;p56"/>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263" name="Google Shape;7263;p56"/>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264" name="Google Shape;7264;p56"/>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265" name="Google Shape;7265;p56"/>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266" name="Google Shape;7266;p56"/>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267" name="Google Shape;7267;p56"/>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268" name="Google Shape;7268;p56"/>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269" name="Google Shape;7269;p56"/>
          <p:cNvGrpSpPr/>
          <p:nvPr/>
        </p:nvGrpSpPr>
        <p:grpSpPr>
          <a:xfrm>
            <a:off x="2021150" y="1609224"/>
            <a:ext cx="1182276" cy="662027"/>
            <a:chOff x="2029517" y="1732295"/>
            <a:chExt cx="1149068" cy="643432"/>
          </a:xfrm>
        </p:grpSpPr>
        <p:grpSp>
          <p:nvGrpSpPr>
            <p:cNvPr id="7270" name="Google Shape;7270;p56"/>
            <p:cNvGrpSpPr/>
            <p:nvPr/>
          </p:nvGrpSpPr>
          <p:grpSpPr>
            <a:xfrm>
              <a:off x="2708660" y="1746937"/>
              <a:ext cx="455427" cy="244429"/>
              <a:chOff x="2700693" y="1746937"/>
              <a:chExt cx="455427" cy="244429"/>
            </a:xfrm>
          </p:grpSpPr>
          <p:grpSp>
            <p:nvGrpSpPr>
              <p:cNvPr id="7271" name="Google Shape;7271;p56"/>
              <p:cNvGrpSpPr/>
              <p:nvPr/>
            </p:nvGrpSpPr>
            <p:grpSpPr>
              <a:xfrm>
                <a:off x="2905682" y="1782817"/>
                <a:ext cx="250438" cy="208549"/>
                <a:chOff x="2905682" y="1782817"/>
                <a:chExt cx="250438" cy="208549"/>
              </a:xfrm>
            </p:grpSpPr>
            <p:cxnSp>
              <p:nvCxnSpPr>
                <p:cNvPr id="7272" name="Google Shape;7272;p56"/>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273" name="Google Shape;7273;p56"/>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4" name="Google Shape;7274;p56"/>
              <p:cNvGrpSpPr/>
              <p:nvPr/>
            </p:nvGrpSpPr>
            <p:grpSpPr>
              <a:xfrm>
                <a:off x="2700693" y="1746937"/>
                <a:ext cx="449967" cy="72374"/>
                <a:chOff x="2700693" y="1746937"/>
                <a:chExt cx="449967" cy="72374"/>
              </a:xfrm>
            </p:grpSpPr>
            <p:cxnSp>
              <p:nvCxnSpPr>
                <p:cNvPr id="7275" name="Google Shape;7275;p56"/>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276" name="Google Shape;7276;p56"/>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77" name="Google Shape;7277;p56"/>
            <p:cNvGrpSpPr/>
            <p:nvPr/>
          </p:nvGrpSpPr>
          <p:grpSpPr>
            <a:xfrm>
              <a:off x="2029517" y="1732295"/>
              <a:ext cx="1149068" cy="643432"/>
              <a:chOff x="2029517" y="1732295"/>
              <a:chExt cx="1149068" cy="643432"/>
            </a:xfrm>
          </p:grpSpPr>
          <p:grpSp>
            <p:nvGrpSpPr>
              <p:cNvPr id="7278" name="Google Shape;7278;p56"/>
              <p:cNvGrpSpPr/>
              <p:nvPr/>
            </p:nvGrpSpPr>
            <p:grpSpPr>
              <a:xfrm>
                <a:off x="2703618" y="2103152"/>
                <a:ext cx="474966" cy="260017"/>
                <a:chOff x="2703618" y="2103152"/>
                <a:chExt cx="474966" cy="260017"/>
              </a:xfrm>
            </p:grpSpPr>
            <p:grpSp>
              <p:nvGrpSpPr>
                <p:cNvPr id="7279" name="Google Shape;7279;p56"/>
                <p:cNvGrpSpPr/>
                <p:nvPr/>
              </p:nvGrpSpPr>
              <p:grpSpPr>
                <a:xfrm>
                  <a:off x="2703618" y="2290640"/>
                  <a:ext cx="450291" cy="72529"/>
                  <a:chOff x="2703618" y="2290640"/>
                  <a:chExt cx="450291" cy="72529"/>
                </a:xfrm>
              </p:grpSpPr>
              <p:cxnSp>
                <p:nvCxnSpPr>
                  <p:cNvPr id="7280" name="Google Shape;7280;p56"/>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281" name="Google Shape;7281;p56"/>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2" name="Google Shape;7282;p56"/>
                <p:cNvGrpSpPr/>
                <p:nvPr/>
              </p:nvGrpSpPr>
              <p:grpSpPr>
                <a:xfrm>
                  <a:off x="2908607" y="2103152"/>
                  <a:ext cx="269977" cy="223538"/>
                  <a:chOff x="2908607" y="2103152"/>
                  <a:chExt cx="269977" cy="223538"/>
                </a:xfrm>
              </p:grpSpPr>
              <p:cxnSp>
                <p:nvCxnSpPr>
                  <p:cNvPr id="7283" name="Google Shape;7283;p56"/>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284" name="Google Shape;7284;p56"/>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85" name="Google Shape;7285;p56"/>
              <p:cNvGrpSpPr/>
              <p:nvPr/>
            </p:nvGrpSpPr>
            <p:grpSpPr>
              <a:xfrm>
                <a:off x="2029517" y="1732295"/>
                <a:ext cx="685827" cy="643432"/>
                <a:chOff x="2029517" y="1732295"/>
                <a:chExt cx="685827" cy="643432"/>
              </a:xfrm>
            </p:grpSpPr>
            <p:sp>
              <p:nvSpPr>
                <p:cNvPr id="7286" name="Google Shape;7286;p56"/>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87" name="Google Shape;7287;p56"/>
                <p:cNvGrpSpPr/>
                <p:nvPr/>
              </p:nvGrpSpPr>
              <p:grpSpPr>
                <a:xfrm>
                  <a:off x="2158948" y="1732295"/>
                  <a:ext cx="556396" cy="333108"/>
                  <a:chOff x="2158948" y="1732295"/>
                  <a:chExt cx="556396" cy="333108"/>
                </a:xfrm>
              </p:grpSpPr>
              <p:cxnSp>
                <p:nvCxnSpPr>
                  <p:cNvPr id="7288" name="Google Shape;7288;p56"/>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289" name="Google Shape;7289;p56"/>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0" name="Google Shape;7290;p56"/>
                <p:cNvGrpSpPr/>
                <p:nvPr/>
              </p:nvGrpSpPr>
              <p:grpSpPr>
                <a:xfrm>
                  <a:off x="2159908" y="2065057"/>
                  <a:ext cx="550884" cy="310670"/>
                  <a:chOff x="2159908" y="2065057"/>
                  <a:chExt cx="550884" cy="310670"/>
                </a:xfrm>
              </p:grpSpPr>
              <p:cxnSp>
                <p:nvCxnSpPr>
                  <p:cNvPr id="7291" name="Google Shape;7291;p56"/>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292" name="Google Shape;7292;p56"/>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293" name="Google Shape;7293;p56"/>
          <p:cNvGrpSpPr/>
          <p:nvPr/>
        </p:nvGrpSpPr>
        <p:grpSpPr>
          <a:xfrm>
            <a:off x="706399" y="1556837"/>
            <a:ext cx="962651" cy="810058"/>
            <a:chOff x="844912" y="1681380"/>
            <a:chExt cx="935611" cy="787305"/>
          </a:xfrm>
        </p:grpSpPr>
        <p:grpSp>
          <p:nvGrpSpPr>
            <p:cNvPr id="7294" name="Google Shape;7294;p56"/>
            <p:cNvGrpSpPr/>
            <p:nvPr/>
          </p:nvGrpSpPr>
          <p:grpSpPr>
            <a:xfrm>
              <a:off x="844912" y="1819635"/>
              <a:ext cx="329836" cy="510016"/>
              <a:chOff x="844912" y="1819635"/>
              <a:chExt cx="329836" cy="510016"/>
            </a:xfrm>
          </p:grpSpPr>
          <p:sp>
            <p:nvSpPr>
              <p:cNvPr id="7295" name="Google Shape;7295;p56"/>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6"/>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6"/>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6"/>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6"/>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6"/>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1" name="Google Shape;7301;p56"/>
            <p:cNvGrpSpPr/>
            <p:nvPr/>
          </p:nvGrpSpPr>
          <p:grpSpPr>
            <a:xfrm>
              <a:off x="1284601" y="2158168"/>
              <a:ext cx="495923" cy="310517"/>
              <a:chOff x="1284601" y="2158168"/>
              <a:chExt cx="495923" cy="310517"/>
            </a:xfrm>
          </p:grpSpPr>
          <p:sp>
            <p:nvSpPr>
              <p:cNvPr id="7302" name="Google Shape;7302;p56"/>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3" name="Google Shape;7303;p56"/>
              <p:cNvGrpSpPr/>
              <p:nvPr/>
            </p:nvGrpSpPr>
            <p:grpSpPr>
              <a:xfrm>
                <a:off x="1507666" y="2158168"/>
                <a:ext cx="272858" cy="310517"/>
                <a:chOff x="1507666" y="2158168"/>
                <a:chExt cx="272858" cy="310517"/>
              </a:xfrm>
            </p:grpSpPr>
            <p:grpSp>
              <p:nvGrpSpPr>
                <p:cNvPr id="7304" name="Google Shape;7304;p56"/>
                <p:cNvGrpSpPr/>
                <p:nvPr/>
              </p:nvGrpSpPr>
              <p:grpSpPr>
                <a:xfrm>
                  <a:off x="1507666" y="2176104"/>
                  <a:ext cx="166395" cy="273149"/>
                  <a:chOff x="1507666" y="2176104"/>
                  <a:chExt cx="166395" cy="273149"/>
                </a:xfrm>
              </p:grpSpPr>
              <p:sp>
                <p:nvSpPr>
                  <p:cNvPr id="7305" name="Google Shape;7305;p56"/>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6"/>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6"/>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6"/>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6"/>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6"/>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6"/>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2" name="Google Shape;7312;p56"/>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6"/>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14" name="Google Shape;7314;p56"/>
            <p:cNvGrpSpPr/>
            <p:nvPr/>
          </p:nvGrpSpPr>
          <p:grpSpPr>
            <a:xfrm>
              <a:off x="1284601" y="1681380"/>
              <a:ext cx="495923" cy="310517"/>
              <a:chOff x="1284601" y="1681380"/>
              <a:chExt cx="495923" cy="310517"/>
            </a:xfrm>
          </p:grpSpPr>
          <p:sp>
            <p:nvSpPr>
              <p:cNvPr id="7315" name="Google Shape;7315;p56"/>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6" name="Google Shape;7316;p56"/>
              <p:cNvGrpSpPr/>
              <p:nvPr/>
            </p:nvGrpSpPr>
            <p:grpSpPr>
              <a:xfrm>
                <a:off x="1507666" y="1681380"/>
                <a:ext cx="272858" cy="310517"/>
                <a:chOff x="1507666" y="1681380"/>
                <a:chExt cx="272858" cy="310517"/>
              </a:xfrm>
            </p:grpSpPr>
            <p:grpSp>
              <p:nvGrpSpPr>
                <p:cNvPr id="7317" name="Google Shape;7317;p56"/>
                <p:cNvGrpSpPr/>
                <p:nvPr/>
              </p:nvGrpSpPr>
              <p:grpSpPr>
                <a:xfrm>
                  <a:off x="1507666" y="1700120"/>
                  <a:ext cx="166395" cy="272984"/>
                  <a:chOff x="1507666" y="1700120"/>
                  <a:chExt cx="166395" cy="272984"/>
                </a:xfrm>
              </p:grpSpPr>
              <p:sp>
                <p:nvSpPr>
                  <p:cNvPr id="7318" name="Google Shape;7318;p56"/>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6"/>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6"/>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6"/>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6"/>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6"/>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6"/>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5" name="Google Shape;7325;p56"/>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6"/>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327" name="Google Shape;7327;p56"/>
          <p:cNvGrpSpPr/>
          <p:nvPr/>
        </p:nvGrpSpPr>
        <p:grpSpPr>
          <a:xfrm>
            <a:off x="6815339" y="2324267"/>
            <a:ext cx="1622269" cy="552443"/>
            <a:chOff x="6894650" y="2574740"/>
            <a:chExt cx="1445100" cy="492111"/>
          </a:xfrm>
        </p:grpSpPr>
        <p:sp>
          <p:nvSpPr>
            <p:cNvPr id="7328" name="Google Shape;7328;p56"/>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6"/>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6"/>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6"/>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6"/>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33" name="Google Shape;7333;p56"/>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334" name="Google Shape;7334;p56"/>
          <p:cNvGrpSpPr/>
          <p:nvPr/>
        </p:nvGrpSpPr>
        <p:grpSpPr>
          <a:xfrm>
            <a:off x="6834882" y="3698522"/>
            <a:ext cx="1583206" cy="475705"/>
            <a:chOff x="6953919" y="3907920"/>
            <a:chExt cx="1377300" cy="475705"/>
          </a:xfrm>
        </p:grpSpPr>
        <p:cxnSp>
          <p:nvCxnSpPr>
            <p:cNvPr id="7335" name="Google Shape;7335;p56"/>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336" name="Google Shape;7336;p56"/>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337" name="Google Shape;7337;p56"/>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338" name="Google Shape;7338;p56"/>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339" name="Google Shape;7339;p56"/>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340" name="Google Shape;7340;p56"/>
          <p:cNvGrpSpPr/>
          <p:nvPr/>
        </p:nvGrpSpPr>
        <p:grpSpPr>
          <a:xfrm>
            <a:off x="2338470" y="2459668"/>
            <a:ext cx="836286" cy="824529"/>
            <a:chOff x="2389399" y="2595741"/>
            <a:chExt cx="812796" cy="801369"/>
          </a:xfrm>
        </p:grpSpPr>
        <p:grpSp>
          <p:nvGrpSpPr>
            <p:cNvPr id="7341" name="Google Shape;7341;p56"/>
            <p:cNvGrpSpPr/>
            <p:nvPr/>
          </p:nvGrpSpPr>
          <p:grpSpPr>
            <a:xfrm>
              <a:off x="2492145" y="2881565"/>
              <a:ext cx="607300" cy="229751"/>
              <a:chOff x="2492145" y="2881565"/>
              <a:chExt cx="607300" cy="229751"/>
            </a:xfrm>
          </p:grpSpPr>
          <p:sp>
            <p:nvSpPr>
              <p:cNvPr id="7342" name="Google Shape;7342;p56"/>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6"/>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6"/>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5" name="Google Shape;7345;p56"/>
            <p:cNvGrpSpPr/>
            <p:nvPr/>
          </p:nvGrpSpPr>
          <p:grpSpPr>
            <a:xfrm>
              <a:off x="2389399" y="2595741"/>
              <a:ext cx="812796" cy="296825"/>
              <a:chOff x="2389399" y="2595741"/>
              <a:chExt cx="812796" cy="296825"/>
            </a:xfrm>
          </p:grpSpPr>
          <p:grpSp>
            <p:nvGrpSpPr>
              <p:cNvPr id="7346" name="Google Shape;7346;p56"/>
              <p:cNvGrpSpPr/>
              <p:nvPr/>
            </p:nvGrpSpPr>
            <p:grpSpPr>
              <a:xfrm>
                <a:off x="2389399" y="2595741"/>
                <a:ext cx="363638" cy="296825"/>
                <a:chOff x="2389399" y="2595741"/>
                <a:chExt cx="363638" cy="296825"/>
              </a:xfrm>
            </p:grpSpPr>
            <p:grpSp>
              <p:nvGrpSpPr>
                <p:cNvPr id="7347" name="Google Shape;7347;p56"/>
                <p:cNvGrpSpPr/>
                <p:nvPr/>
              </p:nvGrpSpPr>
              <p:grpSpPr>
                <a:xfrm>
                  <a:off x="2493852" y="2794333"/>
                  <a:ext cx="259185" cy="98232"/>
                  <a:chOff x="2493852" y="2794333"/>
                  <a:chExt cx="259185" cy="98232"/>
                </a:xfrm>
              </p:grpSpPr>
              <p:sp>
                <p:nvSpPr>
                  <p:cNvPr id="7348" name="Google Shape;7348;p56"/>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6"/>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6"/>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1" name="Google Shape;7351;p56"/>
                <p:cNvGrpSpPr/>
                <p:nvPr/>
              </p:nvGrpSpPr>
              <p:grpSpPr>
                <a:xfrm>
                  <a:off x="2389399" y="2595741"/>
                  <a:ext cx="224343" cy="182054"/>
                  <a:chOff x="2389399" y="2595741"/>
                  <a:chExt cx="224343" cy="182054"/>
                </a:xfrm>
              </p:grpSpPr>
              <p:sp>
                <p:nvSpPr>
                  <p:cNvPr id="7352" name="Google Shape;7352;p56"/>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6"/>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54" name="Google Shape;7354;p56"/>
              <p:cNvGrpSpPr/>
              <p:nvPr/>
            </p:nvGrpSpPr>
            <p:grpSpPr>
              <a:xfrm>
                <a:off x="2683630" y="2595741"/>
                <a:ext cx="224334" cy="296825"/>
                <a:chOff x="2683630" y="2595741"/>
                <a:chExt cx="224334" cy="296825"/>
              </a:xfrm>
            </p:grpSpPr>
            <p:grpSp>
              <p:nvGrpSpPr>
                <p:cNvPr id="7355" name="Google Shape;7355;p56"/>
                <p:cNvGrpSpPr/>
                <p:nvPr/>
              </p:nvGrpSpPr>
              <p:grpSpPr>
                <a:xfrm>
                  <a:off x="2788083" y="2794333"/>
                  <a:ext cx="15356" cy="98232"/>
                  <a:chOff x="2788083" y="2794333"/>
                  <a:chExt cx="15356" cy="98232"/>
                </a:xfrm>
              </p:grpSpPr>
              <p:sp>
                <p:nvSpPr>
                  <p:cNvPr id="7356" name="Google Shape;7356;p56"/>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6"/>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6"/>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9" name="Google Shape;7359;p56"/>
                <p:cNvGrpSpPr/>
                <p:nvPr/>
              </p:nvGrpSpPr>
              <p:grpSpPr>
                <a:xfrm>
                  <a:off x="2683630" y="2595741"/>
                  <a:ext cx="224334" cy="182054"/>
                  <a:chOff x="2683630" y="2595741"/>
                  <a:chExt cx="224334" cy="182054"/>
                </a:xfrm>
              </p:grpSpPr>
              <p:sp>
                <p:nvSpPr>
                  <p:cNvPr id="7360" name="Google Shape;7360;p56"/>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6"/>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62" name="Google Shape;7362;p56"/>
              <p:cNvGrpSpPr/>
              <p:nvPr/>
            </p:nvGrpSpPr>
            <p:grpSpPr>
              <a:xfrm>
                <a:off x="2838475" y="2595741"/>
                <a:ext cx="363719" cy="296825"/>
                <a:chOff x="2838475" y="2595741"/>
                <a:chExt cx="363719" cy="296825"/>
              </a:xfrm>
            </p:grpSpPr>
            <p:grpSp>
              <p:nvGrpSpPr>
                <p:cNvPr id="7363" name="Google Shape;7363;p56"/>
                <p:cNvGrpSpPr/>
                <p:nvPr/>
              </p:nvGrpSpPr>
              <p:grpSpPr>
                <a:xfrm>
                  <a:off x="2838475" y="2794333"/>
                  <a:ext cx="259185" cy="98232"/>
                  <a:chOff x="2838475" y="2794333"/>
                  <a:chExt cx="259185" cy="98232"/>
                </a:xfrm>
              </p:grpSpPr>
              <p:sp>
                <p:nvSpPr>
                  <p:cNvPr id="7364" name="Google Shape;7364;p56"/>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6"/>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6"/>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7" name="Google Shape;7367;p56"/>
                <p:cNvGrpSpPr/>
                <p:nvPr/>
              </p:nvGrpSpPr>
              <p:grpSpPr>
                <a:xfrm>
                  <a:off x="2977852" y="2595741"/>
                  <a:ext cx="224343" cy="182054"/>
                  <a:chOff x="2977852" y="2595741"/>
                  <a:chExt cx="224343" cy="182054"/>
                </a:xfrm>
              </p:grpSpPr>
              <p:sp>
                <p:nvSpPr>
                  <p:cNvPr id="7368" name="Google Shape;7368;p56"/>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6"/>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370" name="Google Shape;7370;p56"/>
            <p:cNvGrpSpPr/>
            <p:nvPr/>
          </p:nvGrpSpPr>
          <p:grpSpPr>
            <a:xfrm>
              <a:off x="2389399" y="3100241"/>
              <a:ext cx="812796" cy="296869"/>
              <a:chOff x="2389399" y="3100241"/>
              <a:chExt cx="812796" cy="296869"/>
            </a:xfrm>
          </p:grpSpPr>
          <p:grpSp>
            <p:nvGrpSpPr>
              <p:cNvPr id="7371" name="Google Shape;7371;p56"/>
              <p:cNvGrpSpPr/>
              <p:nvPr/>
            </p:nvGrpSpPr>
            <p:grpSpPr>
              <a:xfrm>
                <a:off x="2683630" y="3100241"/>
                <a:ext cx="224334" cy="296869"/>
                <a:chOff x="2683630" y="3100241"/>
                <a:chExt cx="224334" cy="296869"/>
              </a:xfrm>
            </p:grpSpPr>
            <p:grpSp>
              <p:nvGrpSpPr>
                <p:cNvPr id="7372" name="Google Shape;7372;p56"/>
                <p:cNvGrpSpPr/>
                <p:nvPr/>
              </p:nvGrpSpPr>
              <p:grpSpPr>
                <a:xfrm>
                  <a:off x="2788083" y="3100241"/>
                  <a:ext cx="15356" cy="98237"/>
                  <a:chOff x="2788083" y="3100241"/>
                  <a:chExt cx="15356" cy="98237"/>
                </a:xfrm>
              </p:grpSpPr>
              <p:sp>
                <p:nvSpPr>
                  <p:cNvPr id="7373" name="Google Shape;7373;p56"/>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6"/>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6"/>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6" name="Google Shape;7376;p56"/>
                <p:cNvGrpSpPr/>
                <p:nvPr/>
              </p:nvGrpSpPr>
              <p:grpSpPr>
                <a:xfrm>
                  <a:off x="2683630" y="3215065"/>
                  <a:ext cx="224334" cy="182045"/>
                  <a:chOff x="2683630" y="3215065"/>
                  <a:chExt cx="224334" cy="182045"/>
                </a:xfrm>
              </p:grpSpPr>
              <p:sp>
                <p:nvSpPr>
                  <p:cNvPr id="7377" name="Google Shape;7377;p56"/>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6"/>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79" name="Google Shape;7379;p56"/>
              <p:cNvGrpSpPr/>
              <p:nvPr/>
            </p:nvGrpSpPr>
            <p:grpSpPr>
              <a:xfrm>
                <a:off x="2389399" y="3100241"/>
                <a:ext cx="363638" cy="296869"/>
                <a:chOff x="2389399" y="3100241"/>
                <a:chExt cx="363638" cy="296869"/>
              </a:xfrm>
            </p:grpSpPr>
            <p:grpSp>
              <p:nvGrpSpPr>
                <p:cNvPr id="7380" name="Google Shape;7380;p56"/>
                <p:cNvGrpSpPr/>
                <p:nvPr/>
              </p:nvGrpSpPr>
              <p:grpSpPr>
                <a:xfrm>
                  <a:off x="2493852" y="3100241"/>
                  <a:ext cx="259185" cy="98237"/>
                  <a:chOff x="2493852" y="3100241"/>
                  <a:chExt cx="259185" cy="98237"/>
                </a:xfrm>
              </p:grpSpPr>
              <p:sp>
                <p:nvSpPr>
                  <p:cNvPr id="7381" name="Google Shape;7381;p56"/>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6"/>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6"/>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4" name="Google Shape;7384;p56"/>
                <p:cNvGrpSpPr/>
                <p:nvPr/>
              </p:nvGrpSpPr>
              <p:grpSpPr>
                <a:xfrm>
                  <a:off x="2389399" y="3215065"/>
                  <a:ext cx="224343" cy="182045"/>
                  <a:chOff x="2389399" y="3215065"/>
                  <a:chExt cx="224343" cy="182045"/>
                </a:xfrm>
              </p:grpSpPr>
              <p:sp>
                <p:nvSpPr>
                  <p:cNvPr id="7385" name="Google Shape;7385;p56"/>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6"/>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87" name="Google Shape;7387;p56"/>
              <p:cNvGrpSpPr/>
              <p:nvPr/>
            </p:nvGrpSpPr>
            <p:grpSpPr>
              <a:xfrm>
                <a:off x="2838475" y="3100241"/>
                <a:ext cx="363719" cy="296869"/>
                <a:chOff x="2838475" y="3100241"/>
                <a:chExt cx="363719" cy="296869"/>
              </a:xfrm>
            </p:grpSpPr>
            <p:grpSp>
              <p:nvGrpSpPr>
                <p:cNvPr id="7388" name="Google Shape;7388;p56"/>
                <p:cNvGrpSpPr/>
                <p:nvPr/>
              </p:nvGrpSpPr>
              <p:grpSpPr>
                <a:xfrm>
                  <a:off x="2838475" y="3100241"/>
                  <a:ext cx="259185" cy="98237"/>
                  <a:chOff x="2838475" y="3100241"/>
                  <a:chExt cx="259185" cy="98237"/>
                </a:xfrm>
              </p:grpSpPr>
              <p:sp>
                <p:nvSpPr>
                  <p:cNvPr id="7389" name="Google Shape;7389;p56"/>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6"/>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6"/>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2" name="Google Shape;7392;p56"/>
                <p:cNvGrpSpPr/>
                <p:nvPr/>
              </p:nvGrpSpPr>
              <p:grpSpPr>
                <a:xfrm>
                  <a:off x="2977852" y="3215065"/>
                  <a:ext cx="224343" cy="182045"/>
                  <a:chOff x="2977852" y="3215065"/>
                  <a:chExt cx="224343" cy="182045"/>
                </a:xfrm>
              </p:grpSpPr>
              <p:sp>
                <p:nvSpPr>
                  <p:cNvPr id="7393" name="Google Shape;7393;p56"/>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6"/>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8" name="Shape 7398"/>
        <p:cNvGrpSpPr/>
        <p:nvPr/>
      </p:nvGrpSpPr>
      <p:grpSpPr>
        <a:xfrm>
          <a:off x="0" y="0"/>
          <a:ext cx="0" cy="0"/>
          <a:chOff x="0" y="0"/>
          <a:chExt cx="0" cy="0"/>
        </a:xfrm>
      </p:grpSpPr>
      <p:grpSp>
        <p:nvGrpSpPr>
          <p:cNvPr id="7399" name="Google Shape;7399;p57"/>
          <p:cNvGrpSpPr/>
          <p:nvPr/>
        </p:nvGrpSpPr>
        <p:grpSpPr>
          <a:xfrm>
            <a:off x="702088" y="3155922"/>
            <a:ext cx="2390414" cy="1024800"/>
            <a:chOff x="728925" y="3296613"/>
            <a:chExt cx="2390414" cy="1024800"/>
          </a:xfrm>
        </p:grpSpPr>
        <p:grpSp>
          <p:nvGrpSpPr>
            <p:cNvPr id="7400" name="Google Shape;7400;p57"/>
            <p:cNvGrpSpPr/>
            <p:nvPr/>
          </p:nvGrpSpPr>
          <p:grpSpPr>
            <a:xfrm>
              <a:off x="728925" y="3619800"/>
              <a:ext cx="2390414" cy="500893"/>
              <a:chOff x="728925" y="3619800"/>
              <a:chExt cx="2390414" cy="500893"/>
            </a:xfrm>
          </p:grpSpPr>
          <p:sp>
            <p:nvSpPr>
              <p:cNvPr id="7401" name="Google Shape;7401;p57"/>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402" name="Google Shape;7402;p57"/>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403" name="Google Shape;7403;p57"/>
            <p:cNvGrpSpPr/>
            <p:nvPr/>
          </p:nvGrpSpPr>
          <p:grpSpPr>
            <a:xfrm>
              <a:off x="1348050" y="3296613"/>
              <a:ext cx="1706152" cy="1024800"/>
              <a:chOff x="1348050" y="3296613"/>
              <a:chExt cx="1706152" cy="1024800"/>
            </a:xfrm>
          </p:grpSpPr>
          <p:sp>
            <p:nvSpPr>
              <p:cNvPr id="7404" name="Google Shape;7404;p57"/>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405" name="Google Shape;7405;p57"/>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406" name="Google Shape;7406;p57"/>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407" name="Google Shape;7407;p57"/>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408" name="Google Shape;7408;p57"/>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409" name="Google Shape;7409;p57"/>
            <p:cNvGrpSpPr/>
            <p:nvPr/>
          </p:nvGrpSpPr>
          <p:grpSpPr>
            <a:xfrm>
              <a:off x="1455707" y="3654858"/>
              <a:ext cx="1491150" cy="417657"/>
              <a:chOff x="1455707" y="3654858"/>
              <a:chExt cx="1491150" cy="417657"/>
            </a:xfrm>
          </p:grpSpPr>
          <p:sp>
            <p:nvSpPr>
              <p:cNvPr id="7410" name="Google Shape;7410;p57"/>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7"/>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7"/>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7"/>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7"/>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7"/>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7"/>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7"/>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7"/>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7"/>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7"/>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7"/>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7"/>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7"/>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7"/>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7"/>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7"/>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7"/>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7"/>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7"/>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430" name="Google Shape;7430;p57"/>
          <p:cNvGraphicFramePr/>
          <p:nvPr/>
        </p:nvGraphicFramePr>
        <p:xfrm>
          <a:off x="5937787" y="2153834"/>
          <a:ext cx="3000000" cy="3000000"/>
        </p:xfrm>
        <a:graphic>
          <a:graphicData uri="http://schemas.openxmlformats.org/drawingml/2006/table">
            <a:tbl>
              <a:tblPr>
                <a:noFill/>
                <a:tableStyleId>{F6EE1F4C-8411-45D9-B85D-7F9E0871E0E0}</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431" name="Google Shape;7431;p57"/>
          <p:cNvGrpSpPr/>
          <p:nvPr/>
        </p:nvGrpSpPr>
        <p:grpSpPr>
          <a:xfrm>
            <a:off x="710464" y="981599"/>
            <a:ext cx="2396505" cy="976502"/>
            <a:chOff x="749309" y="1112739"/>
            <a:chExt cx="2371603" cy="976502"/>
          </a:xfrm>
        </p:grpSpPr>
        <p:grpSp>
          <p:nvGrpSpPr>
            <p:cNvPr id="7432" name="Google Shape;7432;p57"/>
            <p:cNvGrpSpPr/>
            <p:nvPr/>
          </p:nvGrpSpPr>
          <p:grpSpPr>
            <a:xfrm>
              <a:off x="1092126" y="1112739"/>
              <a:ext cx="2028786" cy="975464"/>
              <a:chOff x="1092126" y="1112739"/>
              <a:chExt cx="2028786" cy="975464"/>
            </a:xfrm>
          </p:grpSpPr>
          <p:sp>
            <p:nvSpPr>
              <p:cNvPr id="7433" name="Google Shape;7433;p57"/>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7"/>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7"/>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7"/>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7"/>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7"/>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7"/>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7"/>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7"/>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7"/>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7"/>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7"/>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7"/>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7"/>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7"/>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7"/>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7"/>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7"/>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7"/>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7"/>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7"/>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7"/>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7"/>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7"/>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7" name="Google Shape;7457;p57"/>
            <p:cNvGrpSpPr/>
            <p:nvPr/>
          </p:nvGrpSpPr>
          <p:grpSpPr>
            <a:xfrm>
              <a:off x="749309" y="1112739"/>
              <a:ext cx="314700" cy="975464"/>
              <a:chOff x="749309" y="1112739"/>
              <a:chExt cx="314700" cy="975464"/>
            </a:xfrm>
          </p:grpSpPr>
          <p:sp>
            <p:nvSpPr>
              <p:cNvPr id="7458" name="Google Shape;7458;p57"/>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7"/>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7"/>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7"/>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62" name="Google Shape;7462;p57"/>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7"/>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7"/>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7"/>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466" name="Google Shape;7466;p57"/>
          <p:cNvGraphicFramePr/>
          <p:nvPr/>
        </p:nvGraphicFramePr>
        <p:xfrm>
          <a:off x="5937812" y="981584"/>
          <a:ext cx="3000000" cy="3000000"/>
        </p:xfrm>
        <a:graphic>
          <a:graphicData uri="http://schemas.openxmlformats.org/drawingml/2006/table">
            <a:tbl>
              <a:tblPr>
                <a:noFill/>
                <a:tableStyleId>{F6EE1F4C-8411-45D9-B85D-7F9E0871E0E0}</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467" name="Google Shape;7467;p57"/>
          <p:cNvGraphicFramePr/>
          <p:nvPr/>
        </p:nvGraphicFramePr>
        <p:xfrm>
          <a:off x="3358675" y="2153834"/>
          <a:ext cx="3000000" cy="3000000"/>
        </p:xfrm>
        <a:graphic>
          <a:graphicData uri="http://schemas.openxmlformats.org/drawingml/2006/table">
            <a:tbl>
              <a:tblPr>
                <a:noFill/>
                <a:tableStyleId>{F6EE1F4C-8411-45D9-B85D-7F9E0871E0E0}</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468" name="Google Shape;7468;p57"/>
          <p:cNvGrpSpPr/>
          <p:nvPr/>
        </p:nvGrpSpPr>
        <p:grpSpPr>
          <a:xfrm>
            <a:off x="3360661" y="3144795"/>
            <a:ext cx="2363377" cy="1047062"/>
            <a:chOff x="3358399" y="3285485"/>
            <a:chExt cx="2363377" cy="1047062"/>
          </a:xfrm>
        </p:grpSpPr>
        <p:grpSp>
          <p:nvGrpSpPr>
            <p:cNvPr id="7469" name="Google Shape;7469;p57"/>
            <p:cNvGrpSpPr/>
            <p:nvPr/>
          </p:nvGrpSpPr>
          <p:grpSpPr>
            <a:xfrm>
              <a:off x="3358412" y="3285485"/>
              <a:ext cx="2363244" cy="139500"/>
              <a:chOff x="3358412" y="3285485"/>
              <a:chExt cx="2363244" cy="139500"/>
            </a:xfrm>
          </p:grpSpPr>
          <p:sp>
            <p:nvSpPr>
              <p:cNvPr id="7470" name="Google Shape;7470;p57"/>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7"/>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7"/>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7"/>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7"/>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5" name="Google Shape;7475;p57"/>
            <p:cNvGrpSpPr/>
            <p:nvPr/>
          </p:nvGrpSpPr>
          <p:grpSpPr>
            <a:xfrm>
              <a:off x="3358412" y="3466996"/>
              <a:ext cx="2363244" cy="139500"/>
              <a:chOff x="3358412" y="3466996"/>
              <a:chExt cx="2363244" cy="139500"/>
            </a:xfrm>
          </p:grpSpPr>
          <p:sp>
            <p:nvSpPr>
              <p:cNvPr id="7476" name="Google Shape;7476;p57"/>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7"/>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7"/>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7"/>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7"/>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1" name="Google Shape;7481;p57"/>
            <p:cNvGrpSpPr/>
            <p:nvPr/>
          </p:nvGrpSpPr>
          <p:grpSpPr>
            <a:xfrm>
              <a:off x="3358412" y="3648507"/>
              <a:ext cx="2363244" cy="139500"/>
              <a:chOff x="3358412" y="3648507"/>
              <a:chExt cx="2363244" cy="139500"/>
            </a:xfrm>
          </p:grpSpPr>
          <p:sp>
            <p:nvSpPr>
              <p:cNvPr id="7482" name="Google Shape;7482;p57"/>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7"/>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7"/>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7"/>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7"/>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7" name="Google Shape;7487;p57"/>
            <p:cNvGrpSpPr/>
            <p:nvPr/>
          </p:nvGrpSpPr>
          <p:grpSpPr>
            <a:xfrm>
              <a:off x="3358412" y="3830018"/>
              <a:ext cx="2363244" cy="139500"/>
              <a:chOff x="3358412" y="3830018"/>
              <a:chExt cx="2363244" cy="139500"/>
            </a:xfrm>
          </p:grpSpPr>
          <p:sp>
            <p:nvSpPr>
              <p:cNvPr id="7488" name="Google Shape;7488;p57"/>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7"/>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7"/>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7"/>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7"/>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57"/>
            <p:cNvGrpSpPr/>
            <p:nvPr/>
          </p:nvGrpSpPr>
          <p:grpSpPr>
            <a:xfrm>
              <a:off x="3358399" y="4011514"/>
              <a:ext cx="2363377" cy="139537"/>
              <a:chOff x="3294800" y="4134603"/>
              <a:chExt cx="2638876" cy="152400"/>
            </a:xfrm>
          </p:grpSpPr>
          <p:sp>
            <p:nvSpPr>
              <p:cNvPr id="7494" name="Google Shape;7494;p57"/>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7"/>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7"/>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7"/>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7"/>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9" name="Google Shape;7499;p57"/>
            <p:cNvGrpSpPr/>
            <p:nvPr/>
          </p:nvGrpSpPr>
          <p:grpSpPr>
            <a:xfrm>
              <a:off x="3358399" y="4193010"/>
              <a:ext cx="2363377" cy="139537"/>
              <a:chOff x="3294800" y="4134603"/>
              <a:chExt cx="2638876" cy="152400"/>
            </a:xfrm>
          </p:grpSpPr>
          <p:sp>
            <p:nvSpPr>
              <p:cNvPr id="7500" name="Google Shape;7500;p57"/>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7"/>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7"/>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7"/>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7"/>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505" name="Google Shape;7505;p57"/>
          <p:cNvGraphicFramePr/>
          <p:nvPr/>
        </p:nvGraphicFramePr>
        <p:xfrm>
          <a:off x="711463" y="2153834"/>
          <a:ext cx="3000000" cy="3000000"/>
        </p:xfrm>
        <a:graphic>
          <a:graphicData uri="http://schemas.openxmlformats.org/drawingml/2006/table">
            <a:tbl>
              <a:tblPr>
                <a:noFill/>
                <a:tableStyleId>{F6EE1F4C-8411-45D9-B85D-7F9E0871E0E0}</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506" name="Google Shape;7506;p57"/>
          <p:cNvGrpSpPr/>
          <p:nvPr/>
        </p:nvGrpSpPr>
        <p:grpSpPr>
          <a:xfrm>
            <a:off x="4161132" y="2557649"/>
            <a:ext cx="1302095" cy="60959"/>
            <a:chOff x="3558802" y="4011427"/>
            <a:chExt cx="1866000" cy="111300"/>
          </a:xfrm>
        </p:grpSpPr>
        <p:sp>
          <p:nvSpPr>
            <p:cNvPr id="7507" name="Google Shape;7507;p5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7"/>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9" name="Google Shape;7509;p57"/>
          <p:cNvGrpSpPr/>
          <p:nvPr/>
        </p:nvGrpSpPr>
        <p:grpSpPr>
          <a:xfrm>
            <a:off x="4706620" y="2839808"/>
            <a:ext cx="914340" cy="60959"/>
            <a:chOff x="3558802" y="4011427"/>
            <a:chExt cx="1866000" cy="111300"/>
          </a:xfrm>
        </p:grpSpPr>
        <p:sp>
          <p:nvSpPr>
            <p:cNvPr id="7510" name="Google Shape;7510;p5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7"/>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2" name="Google Shape;7512;p57"/>
          <p:cNvGrpSpPr/>
          <p:nvPr/>
        </p:nvGrpSpPr>
        <p:grpSpPr>
          <a:xfrm>
            <a:off x="5871419" y="3167606"/>
            <a:ext cx="2522867" cy="1001454"/>
            <a:chOff x="1904318" y="789980"/>
            <a:chExt cx="1489472" cy="606868"/>
          </a:xfrm>
        </p:grpSpPr>
        <p:cxnSp>
          <p:nvCxnSpPr>
            <p:cNvPr id="7513" name="Google Shape;7513;p57"/>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514" name="Google Shape;7514;p57"/>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515" name="Google Shape;7515;p57"/>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516" name="Google Shape;7516;p57"/>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7517" name="Google Shape;7517;p57"/>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7518" name="Google Shape;7518;p57"/>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7519" name="Google Shape;7519;p57"/>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7520" name="Google Shape;7520;p57"/>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7"/>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7"/>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7"/>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7"/>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7"/>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7"/>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7527" name="Google Shape;7527;p57"/>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528" name="Google Shape;7528;p57"/>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529" name="Google Shape;7529;p57"/>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0" name="Google Shape;7530;p57"/>
          <p:cNvGrpSpPr/>
          <p:nvPr/>
        </p:nvGrpSpPr>
        <p:grpSpPr>
          <a:xfrm>
            <a:off x="3355824" y="951642"/>
            <a:ext cx="2363393" cy="1005865"/>
            <a:chOff x="3292400" y="1193188"/>
            <a:chExt cx="2615240" cy="1131075"/>
          </a:xfrm>
        </p:grpSpPr>
        <p:sp>
          <p:nvSpPr>
            <p:cNvPr id="7531" name="Google Shape;7531;p57"/>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32" name="Google Shape;7532;p57"/>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33" name="Google Shape;7533;p57"/>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7534" name="Google Shape;7534;p57"/>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7535" name="Google Shape;7535;p57"/>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7536" name="Google Shape;7536;p57"/>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7537" name="Google Shape;7537;p57"/>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7538" name="Google Shape;7538;p57"/>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7539" name="Google Shape;7539;p57"/>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7540" name="Google Shape;7540;p57"/>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7541" name="Google Shape;7541;p57"/>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542" name="Google Shape;7542;p57"/>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543" name="Google Shape;7543;p57"/>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544" name="Google Shape;7544;p57"/>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545" name="Google Shape;7545;p57"/>
            <p:cNvGrpSpPr/>
            <p:nvPr/>
          </p:nvGrpSpPr>
          <p:grpSpPr>
            <a:xfrm>
              <a:off x="3748438" y="1378608"/>
              <a:ext cx="2159202" cy="903971"/>
              <a:chOff x="1683525" y="2179850"/>
              <a:chExt cx="4519050" cy="2134525"/>
            </a:xfrm>
          </p:grpSpPr>
          <p:sp>
            <p:nvSpPr>
              <p:cNvPr id="7546" name="Google Shape;7546;p57"/>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47" name="Google Shape;7547;p57"/>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48" name="Google Shape;7548;p57"/>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49" name="Google Shape;7549;p57"/>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50" name="Google Shape;7550;p57"/>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51" name="Google Shape;7551;p57"/>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52" name="Google Shape;7552;p57"/>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53" name="Google Shape;7553;p57"/>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54" name="Google Shape;7554;p57"/>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55" name="Google Shape;7555;p57"/>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56" name="Google Shape;7556;p57"/>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557" name="Google Shape;7557;p57"/>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1" name="Shape 7561"/>
        <p:cNvGrpSpPr/>
        <p:nvPr/>
      </p:nvGrpSpPr>
      <p:grpSpPr>
        <a:xfrm>
          <a:off x="0" y="0"/>
          <a:ext cx="0" cy="0"/>
          <a:chOff x="0" y="0"/>
          <a:chExt cx="0" cy="0"/>
        </a:xfrm>
      </p:grpSpPr>
      <p:grpSp>
        <p:nvGrpSpPr>
          <p:cNvPr id="7562" name="Google Shape;7562;p58"/>
          <p:cNvGrpSpPr/>
          <p:nvPr/>
        </p:nvGrpSpPr>
        <p:grpSpPr>
          <a:xfrm>
            <a:off x="4796690" y="970936"/>
            <a:ext cx="745431" cy="718863"/>
            <a:chOff x="4249973" y="1201875"/>
            <a:chExt cx="1958568" cy="1888762"/>
          </a:xfrm>
        </p:grpSpPr>
        <p:sp>
          <p:nvSpPr>
            <p:cNvPr id="7563" name="Google Shape;7563;p58"/>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4" name="Google Shape;7564;p58"/>
            <p:cNvGrpSpPr/>
            <p:nvPr/>
          </p:nvGrpSpPr>
          <p:grpSpPr>
            <a:xfrm>
              <a:off x="5853086" y="1789142"/>
              <a:ext cx="355454" cy="1048099"/>
              <a:chOff x="5576108" y="2016725"/>
              <a:chExt cx="565200" cy="1666560"/>
            </a:xfrm>
          </p:grpSpPr>
          <p:sp>
            <p:nvSpPr>
              <p:cNvPr id="7565" name="Google Shape;7565;p58"/>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566" name="Google Shape;7566;p58"/>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7" name="Google Shape;7567;p58"/>
            <p:cNvGrpSpPr/>
            <p:nvPr/>
          </p:nvGrpSpPr>
          <p:grpSpPr>
            <a:xfrm>
              <a:off x="4869455" y="2691676"/>
              <a:ext cx="1013897" cy="398961"/>
              <a:chOff x="4012057" y="3451825"/>
              <a:chExt cx="1612175" cy="634379"/>
            </a:xfrm>
          </p:grpSpPr>
          <p:sp>
            <p:nvSpPr>
              <p:cNvPr id="7568" name="Google Shape;7568;p58"/>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569" name="Google Shape;7569;p58"/>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0" name="Google Shape;7570;p58"/>
            <p:cNvGrpSpPr/>
            <p:nvPr/>
          </p:nvGrpSpPr>
          <p:grpSpPr>
            <a:xfrm>
              <a:off x="4276937" y="2155961"/>
              <a:ext cx="651965" cy="891358"/>
              <a:chOff x="3069908" y="2599997"/>
              <a:chExt cx="1036675" cy="1417328"/>
            </a:xfrm>
          </p:grpSpPr>
          <p:sp>
            <p:nvSpPr>
              <p:cNvPr id="7571" name="Google Shape;7571;p58"/>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572" name="Google Shape;7572;p58"/>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3" name="Google Shape;7573;p58"/>
            <p:cNvGrpSpPr/>
            <p:nvPr/>
          </p:nvGrpSpPr>
          <p:grpSpPr>
            <a:xfrm>
              <a:off x="5054918" y="1201875"/>
              <a:ext cx="999548" cy="602711"/>
              <a:chOff x="4306958" y="1082925"/>
              <a:chExt cx="1589359" cy="958358"/>
            </a:xfrm>
          </p:grpSpPr>
          <p:sp>
            <p:nvSpPr>
              <p:cNvPr id="7574" name="Google Shape;7574;p58"/>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575" name="Google Shape;7575;p58"/>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6" name="Google Shape;7576;p58"/>
            <p:cNvGrpSpPr/>
            <p:nvPr/>
          </p:nvGrpSpPr>
          <p:grpSpPr>
            <a:xfrm>
              <a:off x="4249973" y="1303451"/>
              <a:ext cx="799317" cy="841334"/>
              <a:chOff x="3027033" y="1244439"/>
              <a:chExt cx="1270977" cy="1337786"/>
            </a:xfrm>
          </p:grpSpPr>
          <p:sp>
            <p:nvSpPr>
              <p:cNvPr id="7577" name="Google Shape;7577;p58"/>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578" name="Google Shape;7578;p58"/>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79" name="Google Shape;7579;p58"/>
          <p:cNvGrpSpPr/>
          <p:nvPr/>
        </p:nvGrpSpPr>
        <p:grpSpPr>
          <a:xfrm>
            <a:off x="713063" y="1849386"/>
            <a:ext cx="761767" cy="729896"/>
            <a:chOff x="2657744" y="2337745"/>
            <a:chExt cx="832987" cy="798137"/>
          </a:xfrm>
        </p:grpSpPr>
        <p:sp>
          <p:nvSpPr>
            <p:cNvPr id="7580" name="Google Shape;7580;p58"/>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8"/>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8"/>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8"/>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8"/>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8"/>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6" name="Google Shape;7586;p58"/>
          <p:cNvGrpSpPr/>
          <p:nvPr/>
        </p:nvGrpSpPr>
        <p:grpSpPr>
          <a:xfrm>
            <a:off x="3224027" y="1852592"/>
            <a:ext cx="685569" cy="723586"/>
            <a:chOff x="3398134" y="2057755"/>
            <a:chExt cx="704087" cy="743130"/>
          </a:xfrm>
        </p:grpSpPr>
        <p:grpSp>
          <p:nvGrpSpPr>
            <p:cNvPr id="7587" name="Google Shape;7587;p58"/>
            <p:cNvGrpSpPr/>
            <p:nvPr/>
          </p:nvGrpSpPr>
          <p:grpSpPr>
            <a:xfrm>
              <a:off x="3398134" y="2290183"/>
              <a:ext cx="315300" cy="219900"/>
              <a:chOff x="3398134" y="2290183"/>
              <a:chExt cx="315300" cy="219900"/>
            </a:xfrm>
          </p:grpSpPr>
          <p:sp>
            <p:nvSpPr>
              <p:cNvPr id="7588" name="Google Shape;7588;p58"/>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589" name="Google Shape;7589;p58"/>
              <p:cNvCxnSpPr>
                <a:stCxn id="7588"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7590" name="Google Shape;7590;p58"/>
            <p:cNvGrpSpPr/>
            <p:nvPr/>
          </p:nvGrpSpPr>
          <p:grpSpPr>
            <a:xfrm>
              <a:off x="3547823" y="2467358"/>
              <a:ext cx="219900" cy="333527"/>
              <a:chOff x="3547823" y="2467358"/>
              <a:chExt cx="219900" cy="333527"/>
            </a:xfrm>
          </p:grpSpPr>
          <p:sp>
            <p:nvSpPr>
              <p:cNvPr id="7591" name="Google Shape;7591;p58"/>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592" name="Google Shape;7592;p58"/>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7593" name="Google Shape;7593;p58"/>
            <p:cNvGrpSpPr/>
            <p:nvPr/>
          </p:nvGrpSpPr>
          <p:grpSpPr>
            <a:xfrm>
              <a:off x="3734138" y="2467358"/>
              <a:ext cx="219900" cy="333527"/>
              <a:chOff x="3734138" y="2467358"/>
              <a:chExt cx="219900" cy="333527"/>
            </a:xfrm>
          </p:grpSpPr>
          <p:sp>
            <p:nvSpPr>
              <p:cNvPr id="7594" name="Google Shape;7594;p58"/>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595" name="Google Shape;7595;p58"/>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7596" name="Google Shape;7596;p58"/>
            <p:cNvGrpSpPr/>
            <p:nvPr/>
          </p:nvGrpSpPr>
          <p:grpSpPr>
            <a:xfrm>
              <a:off x="3787560" y="2288011"/>
              <a:ext cx="314661" cy="219900"/>
              <a:chOff x="3787560" y="2288011"/>
              <a:chExt cx="314661" cy="219900"/>
            </a:xfrm>
          </p:grpSpPr>
          <p:sp>
            <p:nvSpPr>
              <p:cNvPr id="7597" name="Google Shape;7597;p58"/>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598" name="Google Shape;7598;p58"/>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7599" name="Google Shape;7599;p58"/>
            <p:cNvGrpSpPr/>
            <p:nvPr/>
          </p:nvGrpSpPr>
          <p:grpSpPr>
            <a:xfrm>
              <a:off x="3637290" y="2057755"/>
              <a:ext cx="219900" cy="335499"/>
              <a:chOff x="3637290" y="2057755"/>
              <a:chExt cx="219900" cy="335499"/>
            </a:xfrm>
          </p:grpSpPr>
          <p:sp>
            <p:nvSpPr>
              <p:cNvPr id="7600" name="Google Shape;7600;p58"/>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601" name="Google Shape;7601;p58"/>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7602" name="Google Shape;7602;p58"/>
          <p:cNvGrpSpPr/>
          <p:nvPr/>
        </p:nvGrpSpPr>
        <p:grpSpPr>
          <a:xfrm>
            <a:off x="4899249" y="1859288"/>
            <a:ext cx="710153" cy="710153"/>
            <a:chOff x="5007123" y="2079403"/>
            <a:chExt cx="687600" cy="687600"/>
          </a:xfrm>
        </p:grpSpPr>
        <p:sp>
          <p:nvSpPr>
            <p:cNvPr id="7603" name="Google Shape;7603;p58"/>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8"/>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8"/>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8"/>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7" name="Google Shape;7607;p58"/>
          <p:cNvGrpSpPr/>
          <p:nvPr/>
        </p:nvGrpSpPr>
        <p:grpSpPr>
          <a:xfrm>
            <a:off x="5708687" y="1853794"/>
            <a:ext cx="720998" cy="721183"/>
            <a:chOff x="5797446" y="2063053"/>
            <a:chExt cx="698100" cy="698280"/>
          </a:xfrm>
        </p:grpSpPr>
        <p:sp>
          <p:nvSpPr>
            <p:cNvPr id="7608" name="Google Shape;7608;p58"/>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8"/>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8"/>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8"/>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2" name="Google Shape;7612;p58"/>
          <p:cNvGrpSpPr/>
          <p:nvPr/>
        </p:nvGrpSpPr>
        <p:grpSpPr>
          <a:xfrm>
            <a:off x="8153834" y="3499399"/>
            <a:ext cx="280585" cy="673164"/>
            <a:chOff x="8075075" y="3754290"/>
            <a:chExt cx="255612" cy="613194"/>
          </a:xfrm>
        </p:grpSpPr>
        <p:grpSp>
          <p:nvGrpSpPr>
            <p:cNvPr id="7613" name="Google Shape;7613;p58"/>
            <p:cNvGrpSpPr/>
            <p:nvPr/>
          </p:nvGrpSpPr>
          <p:grpSpPr>
            <a:xfrm>
              <a:off x="8075075" y="3754290"/>
              <a:ext cx="255612" cy="613194"/>
              <a:chOff x="8075075" y="3754290"/>
              <a:chExt cx="255612" cy="613194"/>
            </a:xfrm>
          </p:grpSpPr>
          <p:sp>
            <p:nvSpPr>
              <p:cNvPr id="7614" name="Google Shape;7614;p58"/>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8"/>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16" name="Google Shape;7616;p58"/>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7" name="Google Shape;7617;p58"/>
          <p:cNvGrpSpPr/>
          <p:nvPr/>
        </p:nvGrpSpPr>
        <p:grpSpPr>
          <a:xfrm>
            <a:off x="5270892" y="3488196"/>
            <a:ext cx="470352" cy="683745"/>
            <a:chOff x="1697726" y="3244179"/>
            <a:chExt cx="788124" cy="1146069"/>
          </a:xfrm>
        </p:grpSpPr>
        <p:sp>
          <p:nvSpPr>
            <p:cNvPr id="7618" name="Google Shape;7618;p58"/>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8"/>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20" name="Google Shape;7620;p58"/>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1" name="Google Shape;7621;p58"/>
          <p:cNvGrpSpPr/>
          <p:nvPr/>
        </p:nvGrpSpPr>
        <p:grpSpPr>
          <a:xfrm>
            <a:off x="5892043" y="3499398"/>
            <a:ext cx="293891" cy="293845"/>
            <a:chOff x="6134814" y="3754290"/>
            <a:chExt cx="293891" cy="293845"/>
          </a:xfrm>
        </p:grpSpPr>
        <p:sp>
          <p:nvSpPr>
            <p:cNvPr id="7622" name="Google Shape;7622;p58"/>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8"/>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4" name="Google Shape;7624;p58"/>
          <p:cNvGrpSpPr/>
          <p:nvPr/>
        </p:nvGrpSpPr>
        <p:grpSpPr>
          <a:xfrm>
            <a:off x="5892043" y="3878069"/>
            <a:ext cx="293891" cy="293891"/>
            <a:chOff x="6134814" y="4086186"/>
            <a:chExt cx="293891" cy="293891"/>
          </a:xfrm>
        </p:grpSpPr>
        <p:sp>
          <p:nvSpPr>
            <p:cNvPr id="7625" name="Google Shape;7625;p58"/>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8"/>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27" name="Google Shape;7627;p58"/>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8"/>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9" name="Google Shape;7629;p58"/>
          <p:cNvGrpSpPr/>
          <p:nvPr/>
        </p:nvGrpSpPr>
        <p:grpSpPr>
          <a:xfrm>
            <a:off x="7817018" y="2706762"/>
            <a:ext cx="622883" cy="621944"/>
            <a:chOff x="1187048" y="238125"/>
            <a:chExt cx="5256397" cy="5248476"/>
          </a:xfrm>
        </p:grpSpPr>
        <p:sp>
          <p:nvSpPr>
            <p:cNvPr id="7630" name="Google Shape;7630;p58"/>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8"/>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8"/>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8"/>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4" name="Google Shape;7634;p58"/>
          <p:cNvGrpSpPr/>
          <p:nvPr/>
        </p:nvGrpSpPr>
        <p:grpSpPr>
          <a:xfrm>
            <a:off x="2274123" y="2716370"/>
            <a:ext cx="1310987" cy="612407"/>
            <a:chOff x="238125" y="1188750"/>
            <a:chExt cx="7140450" cy="3335550"/>
          </a:xfrm>
        </p:grpSpPr>
        <p:sp>
          <p:nvSpPr>
            <p:cNvPr id="7635" name="Google Shape;7635;p58"/>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8"/>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8"/>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8"/>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8"/>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0" name="Google Shape;7640;p58"/>
          <p:cNvGrpSpPr/>
          <p:nvPr/>
        </p:nvGrpSpPr>
        <p:grpSpPr>
          <a:xfrm>
            <a:off x="6599995" y="2706925"/>
            <a:ext cx="1110299" cy="621702"/>
            <a:chOff x="238125" y="1335475"/>
            <a:chExt cx="5418735" cy="3034175"/>
          </a:xfrm>
        </p:grpSpPr>
        <p:sp>
          <p:nvSpPr>
            <p:cNvPr id="7641" name="Google Shape;7641;p58"/>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8"/>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8"/>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4" name="Google Shape;7644;p58"/>
          <p:cNvGrpSpPr/>
          <p:nvPr/>
        </p:nvGrpSpPr>
        <p:grpSpPr>
          <a:xfrm>
            <a:off x="5417655" y="2703822"/>
            <a:ext cx="1074451" cy="627181"/>
            <a:chOff x="5359127" y="2910889"/>
            <a:chExt cx="1097723" cy="640831"/>
          </a:xfrm>
        </p:grpSpPr>
        <p:grpSp>
          <p:nvGrpSpPr>
            <p:cNvPr id="7645" name="Google Shape;7645;p58"/>
            <p:cNvGrpSpPr/>
            <p:nvPr/>
          </p:nvGrpSpPr>
          <p:grpSpPr>
            <a:xfrm>
              <a:off x="5929791" y="3263088"/>
              <a:ext cx="527060" cy="287097"/>
              <a:chOff x="5929791" y="3263088"/>
              <a:chExt cx="527060" cy="287097"/>
            </a:xfrm>
          </p:grpSpPr>
          <p:sp>
            <p:nvSpPr>
              <p:cNvPr id="7646" name="Google Shape;7646;p58"/>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647" name="Google Shape;7647;p58"/>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648" name="Google Shape;7648;p58"/>
            <p:cNvGrpSpPr/>
            <p:nvPr/>
          </p:nvGrpSpPr>
          <p:grpSpPr>
            <a:xfrm>
              <a:off x="5359127" y="3263089"/>
              <a:ext cx="526428" cy="288631"/>
              <a:chOff x="5359127" y="3263089"/>
              <a:chExt cx="526428" cy="288631"/>
            </a:xfrm>
          </p:grpSpPr>
          <p:sp>
            <p:nvSpPr>
              <p:cNvPr id="7649" name="Google Shape;7649;p58"/>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650" name="Google Shape;7650;p58"/>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651" name="Google Shape;7651;p58"/>
            <p:cNvGrpSpPr/>
            <p:nvPr/>
          </p:nvGrpSpPr>
          <p:grpSpPr>
            <a:xfrm>
              <a:off x="5551525" y="2910889"/>
              <a:ext cx="520901" cy="610283"/>
              <a:chOff x="5551525" y="2910889"/>
              <a:chExt cx="520901" cy="610283"/>
            </a:xfrm>
          </p:grpSpPr>
          <p:sp>
            <p:nvSpPr>
              <p:cNvPr id="7652" name="Google Shape;7652;p58"/>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653" name="Google Shape;7653;p58"/>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654" name="Google Shape;7654;p58"/>
            <p:cNvGrpSpPr/>
            <p:nvPr/>
          </p:nvGrpSpPr>
          <p:grpSpPr>
            <a:xfrm>
              <a:off x="5743962" y="2919100"/>
              <a:ext cx="623674" cy="284502"/>
              <a:chOff x="5743962" y="2919100"/>
              <a:chExt cx="623674" cy="284502"/>
            </a:xfrm>
          </p:grpSpPr>
          <p:sp>
            <p:nvSpPr>
              <p:cNvPr id="7655" name="Google Shape;7655;p58"/>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656" name="Google Shape;7656;p58"/>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657" name="Google Shape;7657;p58"/>
          <p:cNvGrpSpPr/>
          <p:nvPr/>
        </p:nvGrpSpPr>
        <p:grpSpPr>
          <a:xfrm>
            <a:off x="7568868" y="1854534"/>
            <a:ext cx="874976" cy="719600"/>
            <a:chOff x="7608988" y="2093194"/>
            <a:chExt cx="817276" cy="672147"/>
          </a:xfrm>
        </p:grpSpPr>
        <p:cxnSp>
          <p:nvCxnSpPr>
            <p:cNvPr id="7658" name="Google Shape;7658;p58"/>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659" name="Google Shape;7659;p58"/>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660" name="Google Shape;7660;p58"/>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661" name="Google Shape;7661;p58"/>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662" name="Google Shape;7662;p58"/>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663" name="Google Shape;7663;p58"/>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664" name="Google Shape;7664;p58"/>
            <p:cNvGrpSpPr/>
            <p:nvPr/>
          </p:nvGrpSpPr>
          <p:grpSpPr>
            <a:xfrm>
              <a:off x="7721175" y="2093194"/>
              <a:ext cx="599587" cy="623846"/>
              <a:chOff x="7721175" y="2093194"/>
              <a:chExt cx="599587" cy="623846"/>
            </a:xfrm>
          </p:grpSpPr>
          <p:grpSp>
            <p:nvGrpSpPr>
              <p:cNvPr id="7665" name="Google Shape;7665;p58"/>
              <p:cNvGrpSpPr/>
              <p:nvPr/>
            </p:nvGrpSpPr>
            <p:grpSpPr>
              <a:xfrm>
                <a:off x="7721175" y="2093194"/>
                <a:ext cx="291605" cy="623846"/>
                <a:chOff x="9405575" y="2061418"/>
                <a:chExt cx="291605" cy="623846"/>
              </a:xfrm>
            </p:grpSpPr>
            <p:sp>
              <p:nvSpPr>
                <p:cNvPr id="7666" name="Google Shape;7666;p58"/>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8"/>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8"/>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8"/>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8"/>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8"/>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8"/>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3" name="Google Shape;7673;p58"/>
              <p:cNvGrpSpPr/>
              <p:nvPr/>
            </p:nvGrpSpPr>
            <p:grpSpPr>
              <a:xfrm flipH="1">
                <a:off x="8029157" y="2093194"/>
                <a:ext cx="291605" cy="623846"/>
                <a:chOff x="9405575" y="2061418"/>
                <a:chExt cx="291605" cy="623846"/>
              </a:xfrm>
            </p:grpSpPr>
            <p:sp>
              <p:nvSpPr>
                <p:cNvPr id="7674" name="Google Shape;7674;p58"/>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8"/>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8"/>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8"/>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8"/>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8"/>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8"/>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681" name="Google Shape;7681;p58"/>
          <p:cNvGrpSpPr/>
          <p:nvPr/>
        </p:nvGrpSpPr>
        <p:grpSpPr>
          <a:xfrm>
            <a:off x="4013304" y="970936"/>
            <a:ext cx="712557" cy="785901"/>
            <a:chOff x="4206459" y="1191441"/>
            <a:chExt cx="712557" cy="785901"/>
          </a:xfrm>
        </p:grpSpPr>
        <p:sp>
          <p:nvSpPr>
            <p:cNvPr id="7682" name="Google Shape;7682;p58"/>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8"/>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8"/>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8"/>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6" name="Google Shape;7686;p58"/>
            <p:cNvGrpSpPr/>
            <p:nvPr/>
          </p:nvGrpSpPr>
          <p:grpSpPr>
            <a:xfrm>
              <a:off x="4644280" y="1290523"/>
              <a:ext cx="143716" cy="29463"/>
              <a:chOff x="4644280" y="1290523"/>
              <a:chExt cx="143716" cy="29463"/>
            </a:xfrm>
          </p:grpSpPr>
          <p:sp>
            <p:nvSpPr>
              <p:cNvPr id="7687" name="Google Shape;7687;p58"/>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8"/>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8"/>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8"/>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1" name="Google Shape;7691;p58"/>
            <p:cNvGrpSpPr/>
            <p:nvPr/>
          </p:nvGrpSpPr>
          <p:grpSpPr>
            <a:xfrm>
              <a:off x="4356567" y="1191441"/>
              <a:ext cx="143690" cy="29488"/>
              <a:chOff x="4356567" y="1191441"/>
              <a:chExt cx="143690" cy="29488"/>
            </a:xfrm>
          </p:grpSpPr>
          <p:sp>
            <p:nvSpPr>
              <p:cNvPr id="7692" name="Google Shape;7692;p58"/>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8"/>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8"/>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8"/>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6" name="Google Shape;7696;p58"/>
            <p:cNvGrpSpPr/>
            <p:nvPr/>
          </p:nvGrpSpPr>
          <p:grpSpPr>
            <a:xfrm>
              <a:off x="4339009" y="1863727"/>
              <a:ext cx="143703" cy="29476"/>
              <a:chOff x="4339009" y="1863727"/>
              <a:chExt cx="143703" cy="29476"/>
            </a:xfrm>
          </p:grpSpPr>
          <p:sp>
            <p:nvSpPr>
              <p:cNvPr id="7697" name="Google Shape;7697;p58"/>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8"/>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8"/>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8"/>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1" name="Google Shape;7701;p58"/>
            <p:cNvGrpSpPr/>
            <p:nvPr/>
          </p:nvGrpSpPr>
          <p:grpSpPr>
            <a:xfrm>
              <a:off x="4206459" y="1607315"/>
              <a:ext cx="29539" cy="142899"/>
              <a:chOff x="4206459" y="1607315"/>
              <a:chExt cx="29539" cy="142899"/>
            </a:xfrm>
          </p:grpSpPr>
          <p:sp>
            <p:nvSpPr>
              <p:cNvPr id="7702" name="Google Shape;7702;p58"/>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8"/>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8"/>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8"/>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6" name="Google Shape;7706;p58"/>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8"/>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8"/>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8"/>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10" name="Google Shape;7710;p58"/>
            <p:cNvGrpSpPr/>
            <p:nvPr/>
          </p:nvGrpSpPr>
          <p:grpSpPr>
            <a:xfrm>
              <a:off x="4889463" y="1423737"/>
              <a:ext cx="29552" cy="142899"/>
              <a:chOff x="4889463" y="1423737"/>
              <a:chExt cx="29552" cy="142899"/>
            </a:xfrm>
          </p:grpSpPr>
          <p:sp>
            <p:nvSpPr>
              <p:cNvPr id="7711" name="Google Shape;7711;p58"/>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8"/>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8"/>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8"/>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5" name="Google Shape;7715;p58"/>
            <p:cNvGrpSpPr/>
            <p:nvPr/>
          </p:nvGrpSpPr>
          <p:grpSpPr>
            <a:xfrm>
              <a:off x="4771663" y="1876896"/>
              <a:ext cx="108651" cy="100447"/>
              <a:chOff x="4771663" y="1876896"/>
              <a:chExt cx="108651" cy="100447"/>
            </a:xfrm>
          </p:grpSpPr>
          <p:sp>
            <p:nvSpPr>
              <p:cNvPr id="7716" name="Google Shape;7716;p58"/>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8"/>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8"/>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8"/>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20" name="Google Shape;7720;p58"/>
          <p:cNvGrpSpPr/>
          <p:nvPr/>
        </p:nvGrpSpPr>
        <p:grpSpPr>
          <a:xfrm>
            <a:off x="4008780" y="1854159"/>
            <a:ext cx="791287" cy="720350"/>
            <a:chOff x="267375" y="1071875"/>
            <a:chExt cx="470500" cy="428550"/>
          </a:xfrm>
        </p:grpSpPr>
        <p:sp>
          <p:nvSpPr>
            <p:cNvPr id="7721" name="Google Shape;7721;p58"/>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8"/>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8"/>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8"/>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8"/>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8"/>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8"/>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8"/>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9" name="Google Shape;7729;p58"/>
          <p:cNvGrpSpPr/>
          <p:nvPr/>
        </p:nvGrpSpPr>
        <p:grpSpPr>
          <a:xfrm>
            <a:off x="709275" y="3498789"/>
            <a:ext cx="1408444" cy="673166"/>
            <a:chOff x="712664" y="3693287"/>
            <a:chExt cx="1460738" cy="698160"/>
          </a:xfrm>
        </p:grpSpPr>
        <p:grpSp>
          <p:nvGrpSpPr>
            <p:cNvPr id="7730" name="Google Shape;7730;p58"/>
            <p:cNvGrpSpPr/>
            <p:nvPr/>
          </p:nvGrpSpPr>
          <p:grpSpPr>
            <a:xfrm>
              <a:off x="1380079" y="4133090"/>
              <a:ext cx="234048" cy="258099"/>
              <a:chOff x="1380079" y="4133090"/>
              <a:chExt cx="234048" cy="258099"/>
            </a:xfrm>
          </p:grpSpPr>
          <p:sp>
            <p:nvSpPr>
              <p:cNvPr id="7731" name="Google Shape;7731;p58"/>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8"/>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8"/>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4" name="Google Shape;7734;p58"/>
            <p:cNvGrpSpPr/>
            <p:nvPr/>
          </p:nvGrpSpPr>
          <p:grpSpPr>
            <a:xfrm>
              <a:off x="884610" y="3864082"/>
              <a:ext cx="1118566" cy="527275"/>
              <a:chOff x="890961" y="3865463"/>
              <a:chExt cx="1115221" cy="525698"/>
            </a:xfrm>
          </p:grpSpPr>
          <p:sp>
            <p:nvSpPr>
              <p:cNvPr id="7735" name="Google Shape;7735;p58"/>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8"/>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8"/>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8" name="Google Shape;7738;p58"/>
            <p:cNvGrpSpPr/>
            <p:nvPr/>
          </p:nvGrpSpPr>
          <p:grpSpPr>
            <a:xfrm>
              <a:off x="712664" y="3693287"/>
              <a:ext cx="1460738" cy="698160"/>
              <a:chOff x="712664" y="3693025"/>
              <a:chExt cx="1460738" cy="698160"/>
            </a:xfrm>
          </p:grpSpPr>
          <p:sp>
            <p:nvSpPr>
              <p:cNvPr id="7739" name="Google Shape;7739;p58"/>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8"/>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8"/>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8"/>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8"/>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8"/>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45" name="Google Shape;7745;p58"/>
          <p:cNvGrpSpPr/>
          <p:nvPr/>
        </p:nvGrpSpPr>
        <p:grpSpPr>
          <a:xfrm>
            <a:off x="3146990" y="970936"/>
            <a:ext cx="795485" cy="738831"/>
            <a:chOff x="3348603" y="1236445"/>
            <a:chExt cx="749256" cy="695894"/>
          </a:xfrm>
        </p:grpSpPr>
        <p:grpSp>
          <p:nvGrpSpPr>
            <p:cNvPr id="7746" name="Google Shape;7746;p58"/>
            <p:cNvGrpSpPr/>
            <p:nvPr/>
          </p:nvGrpSpPr>
          <p:grpSpPr>
            <a:xfrm>
              <a:off x="3583779" y="1236445"/>
              <a:ext cx="293795" cy="285811"/>
              <a:chOff x="3750225" y="1774000"/>
              <a:chExt cx="149575" cy="145525"/>
            </a:xfrm>
          </p:grpSpPr>
          <p:sp>
            <p:nvSpPr>
              <p:cNvPr id="7747" name="Google Shape;7747;p58"/>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8"/>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9" name="Google Shape;7749;p58"/>
            <p:cNvGrpSpPr/>
            <p:nvPr/>
          </p:nvGrpSpPr>
          <p:grpSpPr>
            <a:xfrm>
              <a:off x="3775534" y="1462599"/>
              <a:ext cx="322325" cy="285958"/>
              <a:chOff x="3847850" y="1889150"/>
              <a:chExt cx="164100" cy="145600"/>
            </a:xfrm>
          </p:grpSpPr>
          <p:sp>
            <p:nvSpPr>
              <p:cNvPr id="7750" name="Google Shape;7750;p58"/>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8"/>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2" name="Google Shape;7752;p58"/>
            <p:cNvGrpSpPr/>
            <p:nvPr/>
          </p:nvGrpSpPr>
          <p:grpSpPr>
            <a:xfrm>
              <a:off x="3545329" y="1646528"/>
              <a:ext cx="293746" cy="285811"/>
              <a:chOff x="3730650" y="1982800"/>
              <a:chExt cx="149550" cy="145525"/>
            </a:xfrm>
          </p:grpSpPr>
          <p:sp>
            <p:nvSpPr>
              <p:cNvPr id="7753" name="Google Shape;7753;p58"/>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8"/>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5" name="Google Shape;7755;p58"/>
            <p:cNvGrpSpPr/>
            <p:nvPr/>
          </p:nvGrpSpPr>
          <p:grpSpPr>
            <a:xfrm>
              <a:off x="3348603" y="1415046"/>
              <a:ext cx="294384" cy="284387"/>
              <a:chOff x="3630494" y="1864938"/>
              <a:chExt cx="149875" cy="144800"/>
            </a:xfrm>
          </p:grpSpPr>
          <p:sp>
            <p:nvSpPr>
              <p:cNvPr id="7756" name="Google Shape;7756;p58"/>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8"/>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58" name="Google Shape;7758;p58"/>
          <p:cNvGrpSpPr/>
          <p:nvPr/>
        </p:nvGrpSpPr>
        <p:grpSpPr>
          <a:xfrm>
            <a:off x="2268517" y="3493832"/>
            <a:ext cx="1324924" cy="678083"/>
            <a:chOff x="2413923" y="3711366"/>
            <a:chExt cx="1374117" cy="703260"/>
          </a:xfrm>
        </p:grpSpPr>
        <p:grpSp>
          <p:nvGrpSpPr>
            <p:cNvPr id="7759" name="Google Shape;7759;p58"/>
            <p:cNvGrpSpPr/>
            <p:nvPr/>
          </p:nvGrpSpPr>
          <p:grpSpPr>
            <a:xfrm>
              <a:off x="2413923" y="3711366"/>
              <a:ext cx="1374117" cy="703260"/>
              <a:chOff x="2413923" y="3711366"/>
              <a:chExt cx="1374117" cy="703260"/>
            </a:xfrm>
          </p:grpSpPr>
          <p:sp>
            <p:nvSpPr>
              <p:cNvPr id="7760" name="Google Shape;7760;p58"/>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1" name="Google Shape;7761;p58"/>
              <p:cNvGrpSpPr/>
              <p:nvPr/>
            </p:nvGrpSpPr>
            <p:grpSpPr>
              <a:xfrm>
                <a:off x="2600284" y="3808654"/>
                <a:ext cx="234506" cy="138009"/>
                <a:chOff x="2600284" y="3808654"/>
                <a:chExt cx="234506" cy="138009"/>
              </a:xfrm>
            </p:grpSpPr>
            <p:sp>
              <p:nvSpPr>
                <p:cNvPr id="7762" name="Google Shape;7762;p58"/>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63" name="Google Shape;7763;p58"/>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764" name="Google Shape;7764;p58"/>
              <p:cNvGrpSpPr/>
              <p:nvPr/>
            </p:nvGrpSpPr>
            <p:grpSpPr>
              <a:xfrm>
                <a:off x="3359659" y="3805664"/>
                <a:ext cx="232294" cy="141000"/>
                <a:chOff x="3359659" y="3805664"/>
                <a:chExt cx="232294" cy="141000"/>
              </a:xfrm>
            </p:grpSpPr>
            <p:sp>
              <p:nvSpPr>
                <p:cNvPr id="7765" name="Google Shape;7765;p58"/>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66" name="Google Shape;7766;p58"/>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767" name="Google Shape;7767;p58"/>
              <p:cNvGrpSpPr/>
              <p:nvPr/>
            </p:nvGrpSpPr>
            <p:grpSpPr>
              <a:xfrm>
                <a:off x="3067316" y="3711366"/>
                <a:ext cx="66900" cy="166809"/>
                <a:chOff x="3067316" y="3711366"/>
                <a:chExt cx="66900" cy="166809"/>
              </a:xfrm>
            </p:grpSpPr>
            <p:sp>
              <p:nvSpPr>
                <p:cNvPr id="7768" name="Google Shape;7768;p58"/>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69" name="Google Shape;7769;p58"/>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770" name="Google Shape;7770;p58"/>
              <p:cNvGrpSpPr/>
              <p:nvPr/>
            </p:nvGrpSpPr>
            <p:grpSpPr>
              <a:xfrm>
                <a:off x="2413923" y="4058666"/>
                <a:ext cx="224119" cy="66900"/>
                <a:chOff x="2413923" y="4058666"/>
                <a:chExt cx="224119" cy="66900"/>
              </a:xfrm>
            </p:grpSpPr>
            <p:sp>
              <p:nvSpPr>
                <p:cNvPr id="7771" name="Google Shape;7771;p58"/>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72" name="Google Shape;7772;p58"/>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773" name="Google Shape;7773;p58"/>
              <p:cNvGrpSpPr/>
              <p:nvPr/>
            </p:nvGrpSpPr>
            <p:grpSpPr>
              <a:xfrm>
                <a:off x="3564643" y="4058666"/>
                <a:ext cx="223397" cy="66900"/>
                <a:chOff x="3564643" y="4058666"/>
                <a:chExt cx="223397" cy="66900"/>
              </a:xfrm>
            </p:grpSpPr>
            <p:sp>
              <p:nvSpPr>
                <p:cNvPr id="7774" name="Google Shape;7774;p58"/>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75" name="Google Shape;7775;p58"/>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7776" name="Google Shape;7776;p58"/>
            <p:cNvGrpSpPr/>
            <p:nvPr/>
          </p:nvGrpSpPr>
          <p:grpSpPr>
            <a:xfrm>
              <a:off x="2633353" y="3965763"/>
              <a:ext cx="933975" cy="445687"/>
              <a:chOff x="2633353" y="3965763"/>
              <a:chExt cx="933975" cy="445687"/>
            </a:xfrm>
          </p:grpSpPr>
          <p:sp>
            <p:nvSpPr>
              <p:cNvPr id="7777" name="Google Shape;7777;p58"/>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8"/>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79" name="Google Shape;7779;p58"/>
          <p:cNvGrpSpPr/>
          <p:nvPr/>
        </p:nvGrpSpPr>
        <p:grpSpPr>
          <a:xfrm>
            <a:off x="6392789" y="1044380"/>
            <a:ext cx="1131087" cy="587383"/>
            <a:chOff x="238125" y="999450"/>
            <a:chExt cx="7140700" cy="3708225"/>
          </a:xfrm>
        </p:grpSpPr>
        <p:sp>
          <p:nvSpPr>
            <p:cNvPr id="7780" name="Google Shape;7780;p58"/>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8"/>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8"/>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8"/>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8"/>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8"/>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8"/>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8"/>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8"/>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9" name="Google Shape;7789;p58"/>
          <p:cNvGrpSpPr/>
          <p:nvPr/>
        </p:nvGrpSpPr>
        <p:grpSpPr>
          <a:xfrm>
            <a:off x="3744240" y="3493874"/>
            <a:ext cx="1375854" cy="678131"/>
            <a:chOff x="3913765" y="3641905"/>
            <a:chExt cx="1522805" cy="750560"/>
          </a:xfrm>
        </p:grpSpPr>
        <p:grpSp>
          <p:nvGrpSpPr>
            <p:cNvPr id="7790" name="Google Shape;7790;p58"/>
            <p:cNvGrpSpPr/>
            <p:nvPr/>
          </p:nvGrpSpPr>
          <p:grpSpPr>
            <a:xfrm>
              <a:off x="3913765" y="3997002"/>
              <a:ext cx="1522805" cy="395463"/>
              <a:chOff x="3913765" y="3997002"/>
              <a:chExt cx="1522805" cy="395463"/>
            </a:xfrm>
          </p:grpSpPr>
          <p:grpSp>
            <p:nvGrpSpPr>
              <p:cNvPr id="7791" name="Google Shape;7791;p58"/>
              <p:cNvGrpSpPr/>
              <p:nvPr/>
            </p:nvGrpSpPr>
            <p:grpSpPr>
              <a:xfrm>
                <a:off x="3913765" y="4138659"/>
                <a:ext cx="507602" cy="253806"/>
                <a:chOff x="3913765" y="4138659"/>
                <a:chExt cx="507602" cy="253806"/>
              </a:xfrm>
            </p:grpSpPr>
            <p:sp>
              <p:nvSpPr>
                <p:cNvPr id="7792" name="Google Shape;7792;p58"/>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8"/>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7794" name="Google Shape;7794;p58"/>
              <p:cNvGrpSpPr/>
              <p:nvPr/>
            </p:nvGrpSpPr>
            <p:grpSpPr>
              <a:xfrm>
                <a:off x="4421361" y="3997002"/>
                <a:ext cx="507618" cy="395463"/>
                <a:chOff x="4421361" y="3997002"/>
                <a:chExt cx="507618" cy="395463"/>
              </a:xfrm>
            </p:grpSpPr>
            <p:sp>
              <p:nvSpPr>
                <p:cNvPr id="7795" name="Google Shape;7795;p58"/>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8"/>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7" name="Google Shape;7797;p58"/>
              <p:cNvGrpSpPr/>
              <p:nvPr/>
            </p:nvGrpSpPr>
            <p:grpSpPr>
              <a:xfrm>
                <a:off x="4928973" y="4189418"/>
                <a:ext cx="507596" cy="203047"/>
                <a:chOff x="4928973" y="4189418"/>
                <a:chExt cx="507596" cy="203047"/>
              </a:xfrm>
            </p:grpSpPr>
            <p:sp>
              <p:nvSpPr>
                <p:cNvPr id="7798" name="Google Shape;7798;p58"/>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8"/>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00" name="Google Shape;7800;p58"/>
            <p:cNvGrpSpPr/>
            <p:nvPr/>
          </p:nvGrpSpPr>
          <p:grpSpPr>
            <a:xfrm>
              <a:off x="4482186" y="3641905"/>
              <a:ext cx="397605" cy="349784"/>
              <a:chOff x="2906375" y="1159725"/>
              <a:chExt cx="1860575" cy="1636800"/>
            </a:xfrm>
          </p:grpSpPr>
          <p:sp>
            <p:nvSpPr>
              <p:cNvPr id="7801" name="Google Shape;7801;p58"/>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8"/>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8"/>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8"/>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05" name="Google Shape;7805;p58"/>
          <p:cNvGrpSpPr/>
          <p:nvPr/>
        </p:nvGrpSpPr>
        <p:grpSpPr>
          <a:xfrm>
            <a:off x="6528949" y="1853801"/>
            <a:ext cx="940737" cy="721067"/>
            <a:chOff x="6599718" y="2068734"/>
            <a:chExt cx="940737" cy="721067"/>
          </a:xfrm>
        </p:grpSpPr>
        <p:sp>
          <p:nvSpPr>
            <p:cNvPr id="7806" name="Google Shape;7806;p58"/>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8"/>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8"/>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8"/>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8"/>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8"/>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12" name="Google Shape;7812;p58"/>
            <p:cNvGrpSpPr/>
            <p:nvPr/>
          </p:nvGrpSpPr>
          <p:grpSpPr>
            <a:xfrm>
              <a:off x="6836957" y="2068734"/>
              <a:ext cx="461892" cy="721067"/>
              <a:chOff x="6836957" y="2068734"/>
              <a:chExt cx="461892" cy="721067"/>
            </a:xfrm>
          </p:grpSpPr>
          <p:sp>
            <p:nvSpPr>
              <p:cNvPr id="7813" name="Google Shape;7813;p58"/>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8"/>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8"/>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8"/>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8"/>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8"/>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19" name="Google Shape;7819;p58"/>
              <p:cNvGrpSpPr/>
              <p:nvPr/>
            </p:nvGrpSpPr>
            <p:grpSpPr>
              <a:xfrm>
                <a:off x="6836957" y="2068734"/>
                <a:ext cx="461892" cy="721067"/>
                <a:chOff x="6836957" y="2068734"/>
                <a:chExt cx="461892" cy="721067"/>
              </a:xfrm>
            </p:grpSpPr>
            <p:sp>
              <p:nvSpPr>
                <p:cNvPr id="7820" name="Google Shape;7820;p58"/>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8"/>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8"/>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8"/>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8"/>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8"/>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8"/>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827" name="Google Shape;7827;p58"/>
          <p:cNvGrpSpPr/>
          <p:nvPr/>
        </p:nvGrpSpPr>
        <p:grpSpPr>
          <a:xfrm>
            <a:off x="2412267" y="1858147"/>
            <a:ext cx="712577" cy="712374"/>
            <a:chOff x="2559249" y="2069323"/>
            <a:chExt cx="685566" cy="685634"/>
          </a:xfrm>
        </p:grpSpPr>
        <p:sp>
          <p:nvSpPr>
            <p:cNvPr id="7828" name="Google Shape;7828;p58"/>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8"/>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8"/>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8"/>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8"/>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8"/>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8"/>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8"/>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8"/>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8"/>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8"/>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8"/>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8"/>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1" name="Google Shape;7841;p58"/>
          <p:cNvGrpSpPr/>
          <p:nvPr/>
        </p:nvGrpSpPr>
        <p:grpSpPr>
          <a:xfrm>
            <a:off x="7594705" y="970936"/>
            <a:ext cx="845645" cy="711911"/>
            <a:chOff x="951975" y="315800"/>
            <a:chExt cx="5860325" cy="4933550"/>
          </a:xfrm>
        </p:grpSpPr>
        <p:sp>
          <p:nvSpPr>
            <p:cNvPr id="7842" name="Google Shape;7842;p58"/>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8"/>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8"/>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8"/>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8"/>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8"/>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8"/>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8"/>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0" name="Google Shape;7850;p58"/>
          <p:cNvGrpSpPr/>
          <p:nvPr/>
        </p:nvGrpSpPr>
        <p:grpSpPr>
          <a:xfrm>
            <a:off x="3691834" y="2707045"/>
            <a:ext cx="1617932" cy="621724"/>
            <a:chOff x="3862800" y="3038525"/>
            <a:chExt cx="1329006" cy="510698"/>
          </a:xfrm>
        </p:grpSpPr>
        <p:sp>
          <p:nvSpPr>
            <p:cNvPr id="7851" name="Google Shape;7851;p58"/>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8"/>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3" name="Google Shape;7853;p58"/>
            <p:cNvGrpSpPr/>
            <p:nvPr/>
          </p:nvGrpSpPr>
          <p:grpSpPr>
            <a:xfrm>
              <a:off x="3967075" y="3040337"/>
              <a:ext cx="1019927" cy="402126"/>
              <a:chOff x="3967075" y="3040337"/>
              <a:chExt cx="1019927" cy="402126"/>
            </a:xfrm>
          </p:grpSpPr>
          <p:sp>
            <p:nvSpPr>
              <p:cNvPr id="7854" name="Google Shape;7854;p58"/>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8"/>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6" name="Google Shape;7856;p58"/>
            <p:cNvGrpSpPr/>
            <p:nvPr/>
          </p:nvGrpSpPr>
          <p:grpSpPr>
            <a:xfrm>
              <a:off x="4186700" y="3040337"/>
              <a:ext cx="390475" cy="183289"/>
              <a:chOff x="4186700" y="3040337"/>
              <a:chExt cx="390475" cy="183289"/>
            </a:xfrm>
          </p:grpSpPr>
          <p:sp>
            <p:nvSpPr>
              <p:cNvPr id="7857" name="Google Shape;7857;p58"/>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8"/>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9" name="Google Shape;7859;p58"/>
            <p:cNvGrpSpPr/>
            <p:nvPr/>
          </p:nvGrpSpPr>
          <p:grpSpPr>
            <a:xfrm>
              <a:off x="4073727" y="3040337"/>
              <a:ext cx="697794" cy="296263"/>
              <a:chOff x="4073727" y="3040337"/>
              <a:chExt cx="697794" cy="296263"/>
            </a:xfrm>
          </p:grpSpPr>
          <p:sp>
            <p:nvSpPr>
              <p:cNvPr id="7860" name="Google Shape;7860;p58"/>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8"/>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2" name="Google Shape;7862;p58"/>
            <p:cNvGrpSpPr/>
            <p:nvPr/>
          </p:nvGrpSpPr>
          <p:grpSpPr>
            <a:xfrm>
              <a:off x="3862800" y="3038525"/>
              <a:ext cx="1329006" cy="510698"/>
              <a:chOff x="3862800" y="3038525"/>
              <a:chExt cx="1329006" cy="510698"/>
            </a:xfrm>
          </p:grpSpPr>
          <p:sp>
            <p:nvSpPr>
              <p:cNvPr id="7863" name="Google Shape;7863;p58"/>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8"/>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65" name="Google Shape;7865;p58"/>
          <p:cNvGrpSpPr/>
          <p:nvPr/>
        </p:nvGrpSpPr>
        <p:grpSpPr>
          <a:xfrm>
            <a:off x="700156" y="970936"/>
            <a:ext cx="883205" cy="775176"/>
            <a:chOff x="649648" y="271400"/>
            <a:chExt cx="6215377" cy="5455143"/>
          </a:xfrm>
        </p:grpSpPr>
        <p:sp>
          <p:nvSpPr>
            <p:cNvPr id="7866" name="Google Shape;7866;p58"/>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8"/>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8"/>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8"/>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8"/>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8"/>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8"/>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8"/>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8"/>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8"/>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8"/>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8"/>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8" name="Google Shape;7878;p58"/>
          <p:cNvGrpSpPr/>
          <p:nvPr/>
        </p:nvGrpSpPr>
        <p:grpSpPr>
          <a:xfrm>
            <a:off x="2308457" y="970936"/>
            <a:ext cx="767704" cy="815489"/>
            <a:chOff x="2499700" y="1135950"/>
            <a:chExt cx="732402" cy="777990"/>
          </a:xfrm>
        </p:grpSpPr>
        <p:grpSp>
          <p:nvGrpSpPr>
            <p:cNvPr id="7879" name="Google Shape;7879;p58"/>
            <p:cNvGrpSpPr/>
            <p:nvPr/>
          </p:nvGrpSpPr>
          <p:grpSpPr>
            <a:xfrm>
              <a:off x="2499700" y="1135950"/>
              <a:ext cx="732402" cy="694705"/>
              <a:chOff x="2499700" y="1135950"/>
              <a:chExt cx="732402" cy="694705"/>
            </a:xfrm>
          </p:grpSpPr>
          <p:sp>
            <p:nvSpPr>
              <p:cNvPr id="7880" name="Google Shape;7880;p58"/>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8"/>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8"/>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8"/>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8"/>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8"/>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8"/>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8"/>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8"/>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8"/>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8"/>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8"/>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8"/>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8"/>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8"/>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8"/>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8"/>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8"/>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8"/>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8"/>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8"/>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8"/>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8"/>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8"/>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8"/>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8"/>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8"/>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7" name="Google Shape;7907;p58"/>
            <p:cNvGrpSpPr/>
            <p:nvPr/>
          </p:nvGrpSpPr>
          <p:grpSpPr>
            <a:xfrm>
              <a:off x="2517909" y="1188726"/>
              <a:ext cx="702702" cy="725214"/>
              <a:chOff x="2517909" y="1188726"/>
              <a:chExt cx="702702" cy="725214"/>
            </a:xfrm>
          </p:grpSpPr>
          <p:sp>
            <p:nvSpPr>
              <p:cNvPr id="7908" name="Google Shape;7908;p58"/>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8"/>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8"/>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8"/>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8"/>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13" name="Google Shape;7913;p58"/>
          <p:cNvGrpSpPr/>
          <p:nvPr/>
        </p:nvGrpSpPr>
        <p:grpSpPr>
          <a:xfrm>
            <a:off x="1654189" y="970936"/>
            <a:ext cx="583439" cy="870229"/>
            <a:chOff x="1716825" y="1121550"/>
            <a:chExt cx="622800" cy="928938"/>
          </a:xfrm>
        </p:grpSpPr>
        <p:grpSp>
          <p:nvGrpSpPr>
            <p:cNvPr id="7914" name="Google Shape;7914;p58"/>
            <p:cNvGrpSpPr/>
            <p:nvPr/>
          </p:nvGrpSpPr>
          <p:grpSpPr>
            <a:xfrm>
              <a:off x="1716825" y="1121550"/>
              <a:ext cx="622800" cy="928938"/>
              <a:chOff x="1716825" y="1121550"/>
              <a:chExt cx="622800" cy="928938"/>
            </a:xfrm>
          </p:grpSpPr>
          <p:cxnSp>
            <p:nvCxnSpPr>
              <p:cNvPr id="7915" name="Google Shape;7915;p58"/>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7916" name="Google Shape;7916;p58"/>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7" name="Google Shape;7917;p58"/>
            <p:cNvGrpSpPr/>
            <p:nvPr/>
          </p:nvGrpSpPr>
          <p:grpSpPr>
            <a:xfrm>
              <a:off x="1768050" y="1172775"/>
              <a:ext cx="520200" cy="832000"/>
              <a:chOff x="1768050" y="1172775"/>
              <a:chExt cx="520200" cy="832000"/>
            </a:xfrm>
          </p:grpSpPr>
          <p:cxnSp>
            <p:nvCxnSpPr>
              <p:cNvPr id="7918" name="Google Shape;7918;p58"/>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7919" name="Google Shape;7919;p58"/>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0" name="Google Shape;7920;p58"/>
            <p:cNvGrpSpPr/>
            <p:nvPr/>
          </p:nvGrpSpPr>
          <p:grpSpPr>
            <a:xfrm>
              <a:off x="1820100" y="1225475"/>
              <a:ext cx="416400" cy="729575"/>
              <a:chOff x="1820100" y="1225475"/>
              <a:chExt cx="416400" cy="729575"/>
            </a:xfrm>
          </p:grpSpPr>
          <p:cxnSp>
            <p:nvCxnSpPr>
              <p:cNvPr id="7921" name="Google Shape;7921;p58"/>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7922" name="Google Shape;7922;p58"/>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3" name="Google Shape;7923;p58"/>
            <p:cNvGrpSpPr/>
            <p:nvPr/>
          </p:nvGrpSpPr>
          <p:grpSpPr>
            <a:xfrm>
              <a:off x="1874250" y="1278825"/>
              <a:ext cx="308100" cy="605275"/>
              <a:chOff x="1874250" y="1278825"/>
              <a:chExt cx="308100" cy="605275"/>
            </a:xfrm>
          </p:grpSpPr>
          <p:cxnSp>
            <p:nvCxnSpPr>
              <p:cNvPr id="7924" name="Google Shape;7924;p58"/>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7925" name="Google Shape;7925;p58"/>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26" name="Google Shape;7926;p58"/>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7" name="Google Shape;7927;p58"/>
          <p:cNvGrpSpPr/>
          <p:nvPr/>
        </p:nvGrpSpPr>
        <p:grpSpPr>
          <a:xfrm>
            <a:off x="1574012" y="1857258"/>
            <a:ext cx="739072" cy="714152"/>
            <a:chOff x="4334725" y="1355875"/>
            <a:chExt cx="3106650" cy="3001900"/>
          </a:xfrm>
        </p:grpSpPr>
        <p:grpSp>
          <p:nvGrpSpPr>
            <p:cNvPr id="7928" name="Google Shape;7928;p58"/>
            <p:cNvGrpSpPr/>
            <p:nvPr/>
          </p:nvGrpSpPr>
          <p:grpSpPr>
            <a:xfrm>
              <a:off x="4516050" y="1724875"/>
              <a:ext cx="2693725" cy="2632900"/>
              <a:chOff x="4516050" y="1724875"/>
              <a:chExt cx="2693725" cy="2632900"/>
            </a:xfrm>
          </p:grpSpPr>
          <p:sp>
            <p:nvSpPr>
              <p:cNvPr id="7929" name="Google Shape;7929;p58"/>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8"/>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8"/>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2" name="Google Shape;7932;p58"/>
            <p:cNvGrpSpPr/>
            <p:nvPr/>
          </p:nvGrpSpPr>
          <p:grpSpPr>
            <a:xfrm>
              <a:off x="4334725" y="1355875"/>
              <a:ext cx="3106650" cy="2709650"/>
              <a:chOff x="4334725" y="1355875"/>
              <a:chExt cx="3106650" cy="2709650"/>
            </a:xfrm>
          </p:grpSpPr>
          <p:sp>
            <p:nvSpPr>
              <p:cNvPr id="7933" name="Google Shape;7933;p58"/>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8"/>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8"/>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36" name="Google Shape;7936;p58"/>
          <p:cNvGrpSpPr/>
          <p:nvPr/>
        </p:nvGrpSpPr>
        <p:grpSpPr>
          <a:xfrm>
            <a:off x="7690961" y="3488029"/>
            <a:ext cx="312074" cy="684173"/>
            <a:chOff x="7645573" y="3754300"/>
            <a:chExt cx="293855" cy="644170"/>
          </a:xfrm>
        </p:grpSpPr>
        <p:sp>
          <p:nvSpPr>
            <p:cNvPr id="7937" name="Google Shape;7937;p58"/>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8"/>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9" name="Google Shape;7939;p58"/>
          <p:cNvGrpSpPr/>
          <p:nvPr/>
        </p:nvGrpSpPr>
        <p:grpSpPr>
          <a:xfrm>
            <a:off x="5612949" y="970936"/>
            <a:ext cx="709011" cy="739359"/>
            <a:chOff x="5830645" y="1256617"/>
            <a:chExt cx="530340" cy="553040"/>
          </a:xfrm>
        </p:grpSpPr>
        <p:grpSp>
          <p:nvGrpSpPr>
            <p:cNvPr id="7940" name="Google Shape;7940;p58"/>
            <p:cNvGrpSpPr/>
            <p:nvPr/>
          </p:nvGrpSpPr>
          <p:grpSpPr>
            <a:xfrm>
              <a:off x="5830645" y="1256617"/>
              <a:ext cx="259743" cy="269909"/>
              <a:chOff x="5830645" y="1256617"/>
              <a:chExt cx="259743" cy="269909"/>
            </a:xfrm>
          </p:grpSpPr>
          <p:sp>
            <p:nvSpPr>
              <p:cNvPr id="7941" name="Google Shape;7941;p58"/>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8"/>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3" name="Google Shape;7943;p58"/>
            <p:cNvGrpSpPr/>
            <p:nvPr/>
          </p:nvGrpSpPr>
          <p:grpSpPr>
            <a:xfrm>
              <a:off x="6101293" y="1256617"/>
              <a:ext cx="259692" cy="269909"/>
              <a:chOff x="6101293" y="1256617"/>
              <a:chExt cx="259692" cy="269909"/>
            </a:xfrm>
          </p:grpSpPr>
          <p:sp>
            <p:nvSpPr>
              <p:cNvPr id="7944" name="Google Shape;7944;p58"/>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8"/>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6" name="Google Shape;7946;p58"/>
            <p:cNvGrpSpPr/>
            <p:nvPr/>
          </p:nvGrpSpPr>
          <p:grpSpPr>
            <a:xfrm>
              <a:off x="5830645" y="1539749"/>
              <a:ext cx="259692" cy="269909"/>
              <a:chOff x="5830645" y="1539749"/>
              <a:chExt cx="259692" cy="269909"/>
            </a:xfrm>
          </p:grpSpPr>
          <p:sp>
            <p:nvSpPr>
              <p:cNvPr id="7947" name="Google Shape;7947;p58"/>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8"/>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9" name="Google Shape;7949;p58"/>
            <p:cNvGrpSpPr/>
            <p:nvPr/>
          </p:nvGrpSpPr>
          <p:grpSpPr>
            <a:xfrm>
              <a:off x="6101293" y="1539749"/>
              <a:ext cx="259692" cy="269909"/>
              <a:chOff x="6101293" y="1539749"/>
              <a:chExt cx="259692" cy="269909"/>
            </a:xfrm>
          </p:grpSpPr>
          <p:sp>
            <p:nvSpPr>
              <p:cNvPr id="7950" name="Google Shape;7950;p58"/>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8"/>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2" name="Google Shape;7952;p58"/>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3" name="Google Shape;7953;p58"/>
          <p:cNvGrpSpPr/>
          <p:nvPr/>
        </p:nvGrpSpPr>
        <p:grpSpPr>
          <a:xfrm>
            <a:off x="714444" y="2707052"/>
            <a:ext cx="1452955" cy="621360"/>
            <a:chOff x="732422" y="2990152"/>
            <a:chExt cx="1337773" cy="572102"/>
          </a:xfrm>
        </p:grpSpPr>
        <p:sp>
          <p:nvSpPr>
            <p:cNvPr id="7954" name="Google Shape;7954;p58"/>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8"/>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8"/>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8"/>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8"/>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8"/>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63" name="Shape 7963"/>
        <p:cNvGrpSpPr/>
        <p:nvPr/>
      </p:nvGrpSpPr>
      <p:grpSpPr>
        <a:xfrm>
          <a:off x="0" y="0"/>
          <a:ext cx="0" cy="0"/>
          <a:chOff x="0" y="0"/>
          <a:chExt cx="0" cy="0"/>
        </a:xfrm>
      </p:grpSpPr>
      <p:grpSp>
        <p:nvGrpSpPr>
          <p:cNvPr id="7964" name="Google Shape;7964;p59"/>
          <p:cNvGrpSpPr/>
          <p:nvPr/>
        </p:nvGrpSpPr>
        <p:grpSpPr>
          <a:xfrm>
            <a:off x="708579" y="965872"/>
            <a:ext cx="1636117" cy="1526144"/>
            <a:chOff x="729238" y="1179665"/>
            <a:chExt cx="1636117" cy="1526144"/>
          </a:xfrm>
        </p:grpSpPr>
        <p:grpSp>
          <p:nvGrpSpPr>
            <p:cNvPr id="7965" name="Google Shape;7965;p59"/>
            <p:cNvGrpSpPr/>
            <p:nvPr/>
          </p:nvGrpSpPr>
          <p:grpSpPr>
            <a:xfrm>
              <a:off x="729238" y="1179665"/>
              <a:ext cx="80700" cy="1526144"/>
              <a:chOff x="729238" y="1179665"/>
              <a:chExt cx="80700" cy="1526144"/>
            </a:xfrm>
          </p:grpSpPr>
          <p:sp>
            <p:nvSpPr>
              <p:cNvPr id="7966" name="Google Shape;7966;p59"/>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9"/>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9"/>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9"/>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9"/>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9"/>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9"/>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9"/>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9"/>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9"/>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6" name="Google Shape;7976;p59"/>
            <p:cNvGrpSpPr/>
            <p:nvPr/>
          </p:nvGrpSpPr>
          <p:grpSpPr>
            <a:xfrm>
              <a:off x="903098" y="1179665"/>
              <a:ext cx="80700" cy="1526144"/>
              <a:chOff x="903098" y="1179665"/>
              <a:chExt cx="80700" cy="1526144"/>
            </a:xfrm>
          </p:grpSpPr>
          <p:sp>
            <p:nvSpPr>
              <p:cNvPr id="7977" name="Google Shape;7977;p59"/>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9"/>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9"/>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9"/>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9"/>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9"/>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9"/>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9"/>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9"/>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9"/>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7" name="Google Shape;7987;p59"/>
            <p:cNvGrpSpPr/>
            <p:nvPr/>
          </p:nvGrpSpPr>
          <p:grpSpPr>
            <a:xfrm>
              <a:off x="1076958" y="1179665"/>
              <a:ext cx="80700" cy="1526144"/>
              <a:chOff x="1076958" y="1179665"/>
              <a:chExt cx="80700" cy="1526144"/>
            </a:xfrm>
          </p:grpSpPr>
          <p:sp>
            <p:nvSpPr>
              <p:cNvPr id="7988" name="Google Shape;7988;p59"/>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9"/>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9"/>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9"/>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9"/>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9"/>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9"/>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9"/>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9"/>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9"/>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8" name="Google Shape;7998;p59"/>
            <p:cNvGrpSpPr/>
            <p:nvPr/>
          </p:nvGrpSpPr>
          <p:grpSpPr>
            <a:xfrm>
              <a:off x="1247707" y="1179665"/>
              <a:ext cx="80700" cy="1526144"/>
              <a:chOff x="1247707" y="1179665"/>
              <a:chExt cx="80700" cy="1526144"/>
            </a:xfrm>
          </p:grpSpPr>
          <p:sp>
            <p:nvSpPr>
              <p:cNvPr id="7999" name="Google Shape;7999;p59"/>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9"/>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9"/>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9"/>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9"/>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9"/>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9"/>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9"/>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9"/>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9"/>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59"/>
            <p:cNvGrpSpPr/>
            <p:nvPr/>
          </p:nvGrpSpPr>
          <p:grpSpPr>
            <a:xfrm>
              <a:off x="1421567" y="1179665"/>
              <a:ext cx="80700" cy="1526144"/>
              <a:chOff x="1421567" y="1179665"/>
              <a:chExt cx="80700" cy="1526144"/>
            </a:xfrm>
          </p:grpSpPr>
          <p:sp>
            <p:nvSpPr>
              <p:cNvPr id="8010" name="Google Shape;8010;p59"/>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9"/>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9"/>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9"/>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9"/>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9"/>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9"/>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9"/>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9"/>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9"/>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0" name="Google Shape;8020;p59"/>
            <p:cNvGrpSpPr/>
            <p:nvPr/>
          </p:nvGrpSpPr>
          <p:grpSpPr>
            <a:xfrm>
              <a:off x="1592327" y="1179665"/>
              <a:ext cx="80700" cy="1526144"/>
              <a:chOff x="1592327" y="1179665"/>
              <a:chExt cx="80700" cy="1526144"/>
            </a:xfrm>
          </p:grpSpPr>
          <p:sp>
            <p:nvSpPr>
              <p:cNvPr id="8021" name="Google Shape;8021;p59"/>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9"/>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9"/>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9"/>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9"/>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9"/>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9"/>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9"/>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9"/>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9"/>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1" name="Google Shape;8031;p59"/>
            <p:cNvGrpSpPr/>
            <p:nvPr/>
          </p:nvGrpSpPr>
          <p:grpSpPr>
            <a:xfrm>
              <a:off x="1766187" y="1179665"/>
              <a:ext cx="80700" cy="1526144"/>
              <a:chOff x="1766187" y="1179665"/>
              <a:chExt cx="80700" cy="1526144"/>
            </a:xfrm>
          </p:grpSpPr>
          <p:sp>
            <p:nvSpPr>
              <p:cNvPr id="8032" name="Google Shape;8032;p59"/>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9"/>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9"/>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9"/>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9"/>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9"/>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9"/>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9"/>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9"/>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9"/>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2" name="Google Shape;8042;p59"/>
            <p:cNvGrpSpPr/>
            <p:nvPr/>
          </p:nvGrpSpPr>
          <p:grpSpPr>
            <a:xfrm>
              <a:off x="1936935" y="1179665"/>
              <a:ext cx="80700" cy="1526144"/>
              <a:chOff x="1936935" y="1179665"/>
              <a:chExt cx="80700" cy="1526144"/>
            </a:xfrm>
          </p:grpSpPr>
          <p:sp>
            <p:nvSpPr>
              <p:cNvPr id="8043" name="Google Shape;8043;p59"/>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9"/>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9"/>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9"/>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9"/>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9"/>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9"/>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9"/>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9"/>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9"/>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3" name="Google Shape;8053;p59"/>
            <p:cNvGrpSpPr/>
            <p:nvPr/>
          </p:nvGrpSpPr>
          <p:grpSpPr>
            <a:xfrm>
              <a:off x="2110795" y="1179665"/>
              <a:ext cx="80700" cy="1526144"/>
              <a:chOff x="2110795" y="1179665"/>
              <a:chExt cx="80700" cy="1526144"/>
            </a:xfrm>
          </p:grpSpPr>
          <p:sp>
            <p:nvSpPr>
              <p:cNvPr id="8054" name="Google Shape;8054;p59"/>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9"/>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9"/>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9"/>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9"/>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9"/>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9"/>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9"/>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9"/>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9"/>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4" name="Google Shape;8064;p59"/>
            <p:cNvGrpSpPr/>
            <p:nvPr/>
          </p:nvGrpSpPr>
          <p:grpSpPr>
            <a:xfrm>
              <a:off x="2284655" y="1179665"/>
              <a:ext cx="80700" cy="1526144"/>
              <a:chOff x="2284655" y="1179665"/>
              <a:chExt cx="80700" cy="1526144"/>
            </a:xfrm>
          </p:grpSpPr>
          <p:sp>
            <p:nvSpPr>
              <p:cNvPr id="8065" name="Google Shape;8065;p59"/>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9"/>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9"/>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9"/>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9"/>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9"/>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9"/>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9"/>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9"/>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9"/>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75" name="Google Shape;8075;p59"/>
          <p:cNvGrpSpPr/>
          <p:nvPr/>
        </p:nvGrpSpPr>
        <p:grpSpPr>
          <a:xfrm>
            <a:off x="2603245" y="985011"/>
            <a:ext cx="1364248" cy="1102133"/>
            <a:chOff x="2623904" y="1198803"/>
            <a:chExt cx="1364248" cy="1102133"/>
          </a:xfrm>
        </p:grpSpPr>
        <p:grpSp>
          <p:nvGrpSpPr>
            <p:cNvPr id="8076" name="Google Shape;8076;p59"/>
            <p:cNvGrpSpPr/>
            <p:nvPr/>
          </p:nvGrpSpPr>
          <p:grpSpPr>
            <a:xfrm>
              <a:off x="2623907" y="1198803"/>
              <a:ext cx="1364245" cy="273000"/>
              <a:chOff x="2623907" y="1198803"/>
              <a:chExt cx="1364245" cy="273000"/>
            </a:xfrm>
          </p:grpSpPr>
          <p:sp>
            <p:nvSpPr>
              <p:cNvPr id="8077" name="Google Shape;8077;p59"/>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9"/>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9"/>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9"/>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9"/>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2" name="Google Shape;8082;p59"/>
            <p:cNvGrpSpPr/>
            <p:nvPr/>
          </p:nvGrpSpPr>
          <p:grpSpPr>
            <a:xfrm>
              <a:off x="2623904" y="1476964"/>
              <a:ext cx="1364245" cy="273000"/>
              <a:chOff x="2623904" y="1476964"/>
              <a:chExt cx="1364245" cy="273000"/>
            </a:xfrm>
          </p:grpSpPr>
          <p:sp>
            <p:nvSpPr>
              <p:cNvPr id="8083" name="Google Shape;8083;p59"/>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9"/>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9"/>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9"/>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9"/>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8" name="Google Shape;8088;p59"/>
            <p:cNvGrpSpPr/>
            <p:nvPr/>
          </p:nvGrpSpPr>
          <p:grpSpPr>
            <a:xfrm>
              <a:off x="2623907" y="1749775"/>
              <a:ext cx="1364245" cy="273000"/>
              <a:chOff x="2623907" y="1749775"/>
              <a:chExt cx="1364245" cy="273000"/>
            </a:xfrm>
          </p:grpSpPr>
          <p:sp>
            <p:nvSpPr>
              <p:cNvPr id="8089" name="Google Shape;8089;p59"/>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9"/>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9"/>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59"/>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9"/>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4" name="Google Shape;8094;p59"/>
            <p:cNvGrpSpPr/>
            <p:nvPr/>
          </p:nvGrpSpPr>
          <p:grpSpPr>
            <a:xfrm>
              <a:off x="2623904" y="2027936"/>
              <a:ext cx="1364245" cy="273000"/>
              <a:chOff x="2623904" y="2027936"/>
              <a:chExt cx="1364245" cy="273000"/>
            </a:xfrm>
          </p:grpSpPr>
          <p:sp>
            <p:nvSpPr>
              <p:cNvPr id="8095" name="Google Shape;8095;p59"/>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9"/>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9"/>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9"/>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9"/>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00" name="Google Shape;8100;p59"/>
          <p:cNvGrpSpPr/>
          <p:nvPr/>
        </p:nvGrpSpPr>
        <p:grpSpPr>
          <a:xfrm>
            <a:off x="2592706" y="2444193"/>
            <a:ext cx="1387541" cy="159124"/>
            <a:chOff x="3200660" y="2180272"/>
            <a:chExt cx="2563824" cy="378237"/>
          </a:xfrm>
        </p:grpSpPr>
        <p:sp>
          <p:nvSpPr>
            <p:cNvPr id="8101" name="Google Shape;8101;p59"/>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9"/>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9"/>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9"/>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9"/>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9"/>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9"/>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9"/>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9"/>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9"/>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9"/>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9"/>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9"/>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9"/>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9"/>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9"/>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9"/>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9"/>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9" name="Google Shape;8119;p59"/>
          <p:cNvGrpSpPr/>
          <p:nvPr/>
        </p:nvGrpSpPr>
        <p:grpSpPr>
          <a:xfrm>
            <a:off x="2589231" y="2722018"/>
            <a:ext cx="1390502" cy="159625"/>
            <a:chOff x="3530150" y="2790075"/>
            <a:chExt cx="1962600" cy="225300"/>
          </a:xfrm>
        </p:grpSpPr>
        <p:sp>
          <p:nvSpPr>
            <p:cNvPr id="8120" name="Google Shape;8120;p59"/>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9"/>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2" name="Google Shape;8122;p59"/>
          <p:cNvGrpSpPr/>
          <p:nvPr/>
        </p:nvGrpSpPr>
        <p:grpSpPr>
          <a:xfrm>
            <a:off x="2589884" y="3000344"/>
            <a:ext cx="1411629" cy="153761"/>
            <a:chOff x="3558802" y="4011427"/>
            <a:chExt cx="1866000" cy="111300"/>
          </a:xfrm>
        </p:grpSpPr>
        <p:sp>
          <p:nvSpPr>
            <p:cNvPr id="8123" name="Google Shape;8123;p5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9"/>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5" name="Google Shape;8125;p59"/>
          <p:cNvGrpSpPr/>
          <p:nvPr/>
        </p:nvGrpSpPr>
        <p:grpSpPr>
          <a:xfrm>
            <a:off x="2589576" y="2205744"/>
            <a:ext cx="1383503" cy="119749"/>
            <a:chOff x="3465975" y="2270276"/>
            <a:chExt cx="1986364" cy="171929"/>
          </a:xfrm>
        </p:grpSpPr>
        <p:sp>
          <p:nvSpPr>
            <p:cNvPr id="8126" name="Google Shape;8126;p59"/>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9"/>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9"/>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9"/>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9"/>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9"/>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9"/>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9"/>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4" name="Google Shape;8134;p59"/>
          <p:cNvGrpSpPr/>
          <p:nvPr/>
        </p:nvGrpSpPr>
        <p:grpSpPr>
          <a:xfrm>
            <a:off x="2600584" y="3569394"/>
            <a:ext cx="1369531" cy="195460"/>
            <a:chOff x="723300" y="4253549"/>
            <a:chExt cx="2276482" cy="324900"/>
          </a:xfrm>
        </p:grpSpPr>
        <p:sp>
          <p:nvSpPr>
            <p:cNvPr id="8135" name="Google Shape;8135;p59"/>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9"/>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9"/>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9"/>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9"/>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0" name="Google Shape;8140;p59"/>
          <p:cNvGrpSpPr/>
          <p:nvPr/>
        </p:nvGrpSpPr>
        <p:grpSpPr>
          <a:xfrm>
            <a:off x="2590145" y="3270574"/>
            <a:ext cx="1389066" cy="180119"/>
            <a:chOff x="705948" y="3788465"/>
            <a:chExt cx="2308953" cy="299400"/>
          </a:xfrm>
        </p:grpSpPr>
        <p:sp>
          <p:nvSpPr>
            <p:cNvPr id="8141" name="Google Shape;8141;p59"/>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9"/>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9"/>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9"/>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9"/>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6" name="Google Shape;8146;p59"/>
          <p:cNvGrpSpPr/>
          <p:nvPr/>
        </p:nvGrpSpPr>
        <p:grpSpPr>
          <a:xfrm>
            <a:off x="2638082" y="3883554"/>
            <a:ext cx="1304609" cy="294074"/>
            <a:chOff x="2658741" y="4097347"/>
            <a:chExt cx="1304609" cy="294074"/>
          </a:xfrm>
        </p:grpSpPr>
        <p:grpSp>
          <p:nvGrpSpPr>
            <p:cNvPr id="8147" name="Google Shape;8147;p59"/>
            <p:cNvGrpSpPr/>
            <p:nvPr/>
          </p:nvGrpSpPr>
          <p:grpSpPr>
            <a:xfrm>
              <a:off x="2658741" y="4097347"/>
              <a:ext cx="118572" cy="294074"/>
              <a:chOff x="3343310" y="4475555"/>
              <a:chExt cx="127717" cy="316753"/>
            </a:xfrm>
          </p:grpSpPr>
          <p:sp>
            <p:nvSpPr>
              <p:cNvPr id="8148" name="Google Shape;8148;p5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0" name="Google Shape;8150;p59"/>
            <p:cNvGrpSpPr/>
            <p:nvPr/>
          </p:nvGrpSpPr>
          <p:grpSpPr>
            <a:xfrm>
              <a:off x="3815519" y="4098388"/>
              <a:ext cx="147831" cy="291991"/>
              <a:chOff x="3527539" y="4476677"/>
              <a:chExt cx="159232" cy="314510"/>
            </a:xfrm>
          </p:grpSpPr>
          <p:sp>
            <p:nvSpPr>
              <p:cNvPr id="8151" name="Google Shape;8151;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3" name="Google Shape;8153;p59"/>
            <p:cNvGrpSpPr/>
            <p:nvPr/>
          </p:nvGrpSpPr>
          <p:grpSpPr>
            <a:xfrm>
              <a:off x="3511696" y="4098388"/>
              <a:ext cx="147831" cy="291991"/>
              <a:chOff x="3527539" y="4476677"/>
              <a:chExt cx="159232" cy="314510"/>
            </a:xfrm>
          </p:grpSpPr>
          <p:sp>
            <p:nvSpPr>
              <p:cNvPr id="8154" name="Google Shape;8154;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6" name="Google Shape;8156;p59"/>
            <p:cNvGrpSpPr/>
            <p:nvPr/>
          </p:nvGrpSpPr>
          <p:grpSpPr>
            <a:xfrm>
              <a:off x="3207874" y="4098388"/>
              <a:ext cx="147831" cy="291991"/>
              <a:chOff x="3527539" y="4476677"/>
              <a:chExt cx="159232" cy="314510"/>
            </a:xfrm>
          </p:grpSpPr>
          <p:sp>
            <p:nvSpPr>
              <p:cNvPr id="8157" name="Google Shape;8157;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9" name="Google Shape;8159;p59"/>
            <p:cNvGrpSpPr/>
            <p:nvPr/>
          </p:nvGrpSpPr>
          <p:grpSpPr>
            <a:xfrm>
              <a:off x="2933305" y="4097347"/>
              <a:ext cx="118572" cy="294074"/>
              <a:chOff x="3343310" y="4475555"/>
              <a:chExt cx="127717" cy="316753"/>
            </a:xfrm>
          </p:grpSpPr>
          <p:sp>
            <p:nvSpPr>
              <p:cNvPr id="8160" name="Google Shape;8160;p5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62" name="Google Shape;8162;p59"/>
          <p:cNvGrpSpPr/>
          <p:nvPr/>
        </p:nvGrpSpPr>
        <p:grpSpPr>
          <a:xfrm>
            <a:off x="4256912" y="1866676"/>
            <a:ext cx="1433821" cy="191501"/>
            <a:chOff x="4273350" y="2080469"/>
            <a:chExt cx="1433821" cy="191501"/>
          </a:xfrm>
        </p:grpSpPr>
        <p:grpSp>
          <p:nvGrpSpPr>
            <p:cNvPr id="8163" name="Google Shape;8163;p59"/>
            <p:cNvGrpSpPr/>
            <p:nvPr/>
          </p:nvGrpSpPr>
          <p:grpSpPr>
            <a:xfrm>
              <a:off x="4273350" y="2080469"/>
              <a:ext cx="1433821" cy="0"/>
              <a:chOff x="5224975" y="2962250"/>
              <a:chExt cx="1544400" cy="0"/>
            </a:xfrm>
          </p:grpSpPr>
          <p:cxnSp>
            <p:nvCxnSpPr>
              <p:cNvPr id="8164" name="Google Shape;8164;p59"/>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165" name="Google Shape;8165;p59"/>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166" name="Google Shape;8166;p59"/>
            <p:cNvGrpSpPr/>
            <p:nvPr/>
          </p:nvGrpSpPr>
          <p:grpSpPr>
            <a:xfrm>
              <a:off x="4273350" y="2271969"/>
              <a:ext cx="1433821" cy="0"/>
              <a:chOff x="5224975" y="2962250"/>
              <a:chExt cx="1544400" cy="0"/>
            </a:xfrm>
          </p:grpSpPr>
          <p:cxnSp>
            <p:nvCxnSpPr>
              <p:cNvPr id="8167" name="Google Shape;8167;p59"/>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168" name="Google Shape;8168;p59"/>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169" name="Google Shape;8169;p59"/>
          <p:cNvGrpSpPr/>
          <p:nvPr/>
        </p:nvGrpSpPr>
        <p:grpSpPr>
          <a:xfrm>
            <a:off x="4258467" y="969244"/>
            <a:ext cx="1430711" cy="743389"/>
            <a:chOff x="5159450" y="1919950"/>
            <a:chExt cx="1541050" cy="862500"/>
          </a:xfrm>
        </p:grpSpPr>
        <p:sp>
          <p:nvSpPr>
            <p:cNvPr id="8170" name="Google Shape;8170;p59"/>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171" name="Google Shape;8171;p59"/>
            <p:cNvGrpSpPr/>
            <p:nvPr/>
          </p:nvGrpSpPr>
          <p:grpSpPr>
            <a:xfrm>
              <a:off x="5159450" y="1919950"/>
              <a:ext cx="1541050" cy="862500"/>
              <a:chOff x="5159450" y="1919950"/>
              <a:chExt cx="1541050" cy="862500"/>
            </a:xfrm>
          </p:grpSpPr>
          <p:cxnSp>
            <p:nvCxnSpPr>
              <p:cNvPr id="8172" name="Google Shape;8172;p59"/>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173" name="Google Shape;8173;p59"/>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174" name="Google Shape;8174;p59"/>
          <p:cNvGrpSpPr/>
          <p:nvPr/>
        </p:nvGrpSpPr>
        <p:grpSpPr>
          <a:xfrm>
            <a:off x="4248581" y="2192571"/>
            <a:ext cx="1450484" cy="1052087"/>
            <a:chOff x="5230575" y="1554475"/>
            <a:chExt cx="2137150" cy="1550150"/>
          </a:xfrm>
        </p:grpSpPr>
        <p:sp>
          <p:nvSpPr>
            <p:cNvPr id="8175" name="Google Shape;8175;p59"/>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9"/>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9"/>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9"/>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9"/>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9"/>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9"/>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9"/>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9"/>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9"/>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9"/>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9"/>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9"/>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8" name="Google Shape;8188;p59"/>
          <p:cNvGrpSpPr/>
          <p:nvPr/>
        </p:nvGrpSpPr>
        <p:grpSpPr>
          <a:xfrm rot="10800000">
            <a:off x="4265131" y="3284761"/>
            <a:ext cx="1417383" cy="887946"/>
            <a:chOff x="5645403" y="2920021"/>
            <a:chExt cx="2650800" cy="2180614"/>
          </a:xfrm>
        </p:grpSpPr>
        <p:sp>
          <p:nvSpPr>
            <p:cNvPr id="8189" name="Google Shape;8189;p59"/>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90" name="Google Shape;8190;p59"/>
            <p:cNvCxnSpPr>
              <a:stCxn id="8189"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191" name="Google Shape;8191;p59"/>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92" name="Google Shape;8192;p59"/>
            <p:cNvCxnSpPr>
              <a:endCxn id="8191"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8193" name="Google Shape;8193;p59"/>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94" name="Google Shape;8194;p59"/>
            <p:cNvCxnSpPr>
              <a:stCxn id="8193"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195" name="Google Shape;8195;p59"/>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96" name="Google Shape;8196;p59"/>
            <p:cNvCxnSpPr>
              <a:endCxn id="8195"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197" name="Google Shape;8197;p59"/>
          <p:cNvGrpSpPr/>
          <p:nvPr/>
        </p:nvGrpSpPr>
        <p:grpSpPr>
          <a:xfrm>
            <a:off x="7365491" y="2188116"/>
            <a:ext cx="1071743" cy="1021579"/>
            <a:chOff x="7189833" y="2022667"/>
            <a:chExt cx="1251159" cy="1192597"/>
          </a:xfrm>
        </p:grpSpPr>
        <p:sp>
          <p:nvSpPr>
            <p:cNvPr id="8198" name="Google Shape;8198;p59"/>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9"/>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9"/>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9"/>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2" name="Google Shape;8202;p59"/>
          <p:cNvGrpSpPr/>
          <p:nvPr/>
        </p:nvGrpSpPr>
        <p:grpSpPr>
          <a:xfrm>
            <a:off x="706762" y="2614523"/>
            <a:ext cx="1695374" cy="1560837"/>
            <a:chOff x="727421" y="2828315"/>
            <a:chExt cx="1695374" cy="1560837"/>
          </a:xfrm>
        </p:grpSpPr>
        <p:grpSp>
          <p:nvGrpSpPr>
            <p:cNvPr id="8203" name="Google Shape;8203;p59"/>
            <p:cNvGrpSpPr/>
            <p:nvPr/>
          </p:nvGrpSpPr>
          <p:grpSpPr>
            <a:xfrm>
              <a:off x="819108" y="2882501"/>
              <a:ext cx="103104" cy="1426186"/>
              <a:chOff x="4674013" y="3100904"/>
              <a:chExt cx="122758" cy="1698043"/>
            </a:xfrm>
          </p:grpSpPr>
          <p:sp>
            <p:nvSpPr>
              <p:cNvPr id="8204" name="Google Shape;8204;p59"/>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9"/>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9"/>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9"/>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9"/>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9"/>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9"/>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1" name="Google Shape;8211;p59"/>
            <p:cNvGrpSpPr/>
            <p:nvPr/>
          </p:nvGrpSpPr>
          <p:grpSpPr>
            <a:xfrm>
              <a:off x="1062475" y="2882501"/>
              <a:ext cx="103104" cy="1426186"/>
              <a:chOff x="4940438" y="3100904"/>
              <a:chExt cx="122758" cy="1698043"/>
            </a:xfrm>
          </p:grpSpPr>
          <p:sp>
            <p:nvSpPr>
              <p:cNvPr id="8212" name="Google Shape;8212;p59"/>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9"/>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9"/>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9"/>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9"/>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9"/>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9"/>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9" name="Google Shape;8219;p59"/>
            <p:cNvGrpSpPr/>
            <p:nvPr/>
          </p:nvGrpSpPr>
          <p:grpSpPr>
            <a:xfrm>
              <a:off x="1299324" y="2882501"/>
              <a:ext cx="103104" cy="1426186"/>
              <a:chOff x="5206863" y="3100904"/>
              <a:chExt cx="122758" cy="1698043"/>
            </a:xfrm>
          </p:grpSpPr>
          <p:sp>
            <p:nvSpPr>
              <p:cNvPr id="8220" name="Google Shape;8220;p5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7" name="Google Shape;8227;p59"/>
            <p:cNvGrpSpPr/>
            <p:nvPr/>
          </p:nvGrpSpPr>
          <p:grpSpPr>
            <a:xfrm>
              <a:off x="1786057" y="2882501"/>
              <a:ext cx="103104" cy="1426186"/>
              <a:chOff x="6006138" y="3143629"/>
              <a:chExt cx="122758" cy="1698043"/>
            </a:xfrm>
          </p:grpSpPr>
          <p:sp>
            <p:nvSpPr>
              <p:cNvPr id="8228" name="Google Shape;8228;p5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5" name="Google Shape;8235;p59"/>
            <p:cNvGrpSpPr/>
            <p:nvPr/>
          </p:nvGrpSpPr>
          <p:grpSpPr>
            <a:xfrm>
              <a:off x="2029422" y="2882501"/>
              <a:ext cx="103104" cy="1426186"/>
              <a:chOff x="6805413" y="3100904"/>
              <a:chExt cx="122758" cy="1698043"/>
            </a:xfrm>
          </p:grpSpPr>
          <p:sp>
            <p:nvSpPr>
              <p:cNvPr id="8236" name="Google Shape;8236;p59"/>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9"/>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9"/>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9"/>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9"/>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9"/>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9"/>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3" name="Google Shape;8243;p59"/>
            <p:cNvGrpSpPr/>
            <p:nvPr/>
          </p:nvGrpSpPr>
          <p:grpSpPr>
            <a:xfrm>
              <a:off x="727421" y="2828315"/>
              <a:ext cx="1695374" cy="1560837"/>
              <a:chOff x="734799" y="2782450"/>
              <a:chExt cx="1571100" cy="1577400"/>
            </a:xfrm>
          </p:grpSpPr>
          <p:cxnSp>
            <p:nvCxnSpPr>
              <p:cNvPr id="8244" name="Google Shape;8244;p59"/>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245" name="Google Shape;8245;p59"/>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246" name="Google Shape;8246;p59"/>
            <p:cNvGrpSpPr/>
            <p:nvPr/>
          </p:nvGrpSpPr>
          <p:grpSpPr>
            <a:xfrm>
              <a:off x="2272795" y="2882501"/>
              <a:ext cx="103104" cy="1426186"/>
              <a:chOff x="5206863" y="3100904"/>
              <a:chExt cx="122758" cy="1698043"/>
            </a:xfrm>
          </p:grpSpPr>
          <p:sp>
            <p:nvSpPr>
              <p:cNvPr id="8247" name="Google Shape;8247;p5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4" name="Google Shape;8254;p59"/>
            <p:cNvGrpSpPr/>
            <p:nvPr/>
          </p:nvGrpSpPr>
          <p:grpSpPr>
            <a:xfrm>
              <a:off x="1542694" y="2882501"/>
              <a:ext cx="103104" cy="1426186"/>
              <a:chOff x="6006138" y="3143629"/>
              <a:chExt cx="122758" cy="1698043"/>
            </a:xfrm>
          </p:grpSpPr>
          <p:sp>
            <p:nvSpPr>
              <p:cNvPr id="8255" name="Google Shape;8255;p5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5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62" name="Google Shape;8262;p59"/>
          <p:cNvGrpSpPr/>
          <p:nvPr/>
        </p:nvGrpSpPr>
        <p:grpSpPr>
          <a:xfrm>
            <a:off x="5915341" y="2192094"/>
            <a:ext cx="1248543" cy="1025319"/>
            <a:chOff x="5183758" y="1210600"/>
            <a:chExt cx="3605380" cy="2960783"/>
          </a:xfrm>
        </p:grpSpPr>
        <p:sp>
          <p:nvSpPr>
            <p:cNvPr id="8263" name="Google Shape;8263;p59"/>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9"/>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9"/>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9"/>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67" name="Google Shape;8267;p59"/>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268" name="Google Shape;8268;p59"/>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269" name="Google Shape;8269;p59"/>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270" name="Google Shape;8270;p59"/>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271" name="Google Shape;8271;p59"/>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2" name="Google Shape;8272;p59"/>
          <p:cNvGrpSpPr/>
          <p:nvPr/>
        </p:nvGrpSpPr>
        <p:grpSpPr>
          <a:xfrm>
            <a:off x="5772403" y="3330411"/>
            <a:ext cx="2664831" cy="843440"/>
            <a:chOff x="5916567" y="1099697"/>
            <a:chExt cx="2556683" cy="809211"/>
          </a:xfrm>
        </p:grpSpPr>
        <p:sp>
          <p:nvSpPr>
            <p:cNvPr id="8273" name="Google Shape;8273;p59"/>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9"/>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9"/>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9"/>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9"/>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9"/>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9"/>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9"/>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1" name="Google Shape;8281;p59"/>
          <p:cNvGrpSpPr/>
          <p:nvPr/>
        </p:nvGrpSpPr>
        <p:grpSpPr>
          <a:xfrm>
            <a:off x="5879943" y="979270"/>
            <a:ext cx="1299851" cy="1023338"/>
            <a:chOff x="5900602" y="1193063"/>
            <a:chExt cx="1299851" cy="1023338"/>
          </a:xfrm>
        </p:grpSpPr>
        <p:grpSp>
          <p:nvGrpSpPr>
            <p:cNvPr id="8282" name="Google Shape;8282;p59"/>
            <p:cNvGrpSpPr/>
            <p:nvPr/>
          </p:nvGrpSpPr>
          <p:grpSpPr>
            <a:xfrm>
              <a:off x="6743564" y="1193063"/>
              <a:ext cx="456889" cy="700379"/>
              <a:chOff x="6743564" y="1193063"/>
              <a:chExt cx="456889" cy="700379"/>
            </a:xfrm>
          </p:grpSpPr>
          <p:grpSp>
            <p:nvGrpSpPr>
              <p:cNvPr id="8283" name="Google Shape;8283;p59"/>
              <p:cNvGrpSpPr/>
              <p:nvPr/>
            </p:nvGrpSpPr>
            <p:grpSpPr>
              <a:xfrm>
                <a:off x="6743564" y="1690731"/>
                <a:ext cx="214402" cy="202710"/>
                <a:chOff x="6743564" y="1690731"/>
                <a:chExt cx="214402" cy="202710"/>
              </a:xfrm>
            </p:grpSpPr>
            <p:sp>
              <p:nvSpPr>
                <p:cNvPr id="8284" name="Google Shape;8284;p59"/>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9"/>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6" name="Google Shape;8286;p59"/>
              <p:cNvGrpSpPr/>
              <p:nvPr/>
            </p:nvGrpSpPr>
            <p:grpSpPr>
              <a:xfrm>
                <a:off x="6915505" y="1193063"/>
                <a:ext cx="284947" cy="589637"/>
                <a:chOff x="6915505" y="1193063"/>
                <a:chExt cx="284947" cy="589637"/>
              </a:xfrm>
            </p:grpSpPr>
            <p:sp>
              <p:nvSpPr>
                <p:cNvPr id="8287" name="Google Shape;8287;p59"/>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88" name="Google Shape;8288;p59"/>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289" name="Google Shape;8289;p59"/>
            <p:cNvGrpSpPr/>
            <p:nvPr/>
          </p:nvGrpSpPr>
          <p:grpSpPr>
            <a:xfrm>
              <a:off x="6520337" y="1193063"/>
              <a:ext cx="341815" cy="801589"/>
              <a:chOff x="6520337" y="1193063"/>
              <a:chExt cx="341815" cy="801589"/>
            </a:xfrm>
          </p:grpSpPr>
          <p:grpSp>
            <p:nvGrpSpPr>
              <p:cNvPr id="8290" name="Google Shape;8290;p59"/>
              <p:cNvGrpSpPr/>
              <p:nvPr/>
            </p:nvGrpSpPr>
            <p:grpSpPr>
              <a:xfrm>
                <a:off x="6520337" y="1589527"/>
                <a:ext cx="213950" cy="405125"/>
                <a:chOff x="6520337" y="1589527"/>
                <a:chExt cx="213950" cy="405125"/>
              </a:xfrm>
            </p:grpSpPr>
            <p:sp>
              <p:nvSpPr>
                <p:cNvPr id="8291" name="Google Shape;8291;p59"/>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9"/>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3" name="Google Shape;8293;p59"/>
              <p:cNvGrpSpPr/>
              <p:nvPr/>
            </p:nvGrpSpPr>
            <p:grpSpPr>
              <a:xfrm>
                <a:off x="6577204" y="1193063"/>
                <a:ext cx="284947" cy="453562"/>
                <a:chOff x="6577204" y="1193063"/>
                <a:chExt cx="284947" cy="453562"/>
              </a:xfrm>
            </p:grpSpPr>
            <p:sp>
              <p:nvSpPr>
                <p:cNvPr id="8294" name="Google Shape;8294;p59"/>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95" name="Google Shape;8295;p59"/>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296" name="Google Shape;8296;p59"/>
            <p:cNvGrpSpPr/>
            <p:nvPr/>
          </p:nvGrpSpPr>
          <p:grpSpPr>
            <a:xfrm>
              <a:off x="6238903" y="1193063"/>
              <a:ext cx="300475" cy="901782"/>
              <a:chOff x="6238903" y="1193063"/>
              <a:chExt cx="300475" cy="901782"/>
            </a:xfrm>
          </p:grpSpPr>
          <p:grpSp>
            <p:nvGrpSpPr>
              <p:cNvPr id="8297" name="Google Shape;8297;p59"/>
              <p:cNvGrpSpPr/>
              <p:nvPr/>
            </p:nvGrpSpPr>
            <p:grpSpPr>
              <a:xfrm>
                <a:off x="6290865" y="1489315"/>
                <a:ext cx="248514" cy="605530"/>
                <a:chOff x="6290865" y="1489315"/>
                <a:chExt cx="248514" cy="605530"/>
              </a:xfrm>
            </p:grpSpPr>
            <p:sp>
              <p:nvSpPr>
                <p:cNvPr id="8298" name="Google Shape;8298;p59"/>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9"/>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0" name="Google Shape;8300;p59"/>
              <p:cNvGrpSpPr/>
              <p:nvPr/>
            </p:nvGrpSpPr>
            <p:grpSpPr>
              <a:xfrm>
                <a:off x="6238903" y="1193063"/>
                <a:ext cx="284947" cy="327512"/>
                <a:chOff x="6238903" y="1193063"/>
                <a:chExt cx="284947" cy="327512"/>
              </a:xfrm>
            </p:grpSpPr>
            <p:sp>
              <p:nvSpPr>
                <p:cNvPr id="8301" name="Google Shape;8301;p59"/>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02" name="Google Shape;8302;p59"/>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303" name="Google Shape;8303;p59"/>
            <p:cNvGrpSpPr/>
            <p:nvPr/>
          </p:nvGrpSpPr>
          <p:grpSpPr>
            <a:xfrm>
              <a:off x="5900602" y="1193063"/>
              <a:ext cx="444345" cy="1023338"/>
              <a:chOff x="5900602" y="1193063"/>
              <a:chExt cx="444345" cy="1023338"/>
            </a:xfrm>
          </p:grpSpPr>
          <p:grpSp>
            <p:nvGrpSpPr>
              <p:cNvPr id="8304" name="Google Shape;8304;p59"/>
              <p:cNvGrpSpPr/>
              <p:nvPr/>
            </p:nvGrpSpPr>
            <p:grpSpPr>
              <a:xfrm>
                <a:off x="6046501" y="1367785"/>
                <a:ext cx="298446" cy="848616"/>
                <a:chOff x="6046501" y="1367785"/>
                <a:chExt cx="298446" cy="848616"/>
              </a:xfrm>
            </p:grpSpPr>
            <p:sp>
              <p:nvSpPr>
                <p:cNvPr id="8305" name="Google Shape;8305;p59"/>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9"/>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7" name="Google Shape;8307;p59"/>
              <p:cNvGrpSpPr/>
              <p:nvPr/>
            </p:nvGrpSpPr>
            <p:grpSpPr>
              <a:xfrm>
                <a:off x="5900602" y="1193063"/>
                <a:ext cx="284947" cy="182312"/>
                <a:chOff x="5900602" y="1193063"/>
                <a:chExt cx="284947" cy="182312"/>
              </a:xfrm>
            </p:grpSpPr>
            <p:sp>
              <p:nvSpPr>
                <p:cNvPr id="8308" name="Google Shape;8308;p59"/>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09" name="Google Shape;8309;p59"/>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310" name="Google Shape;8310;p59"/>
          <p:cNvGrpSpPr/>
          <p:nvPr/>
        </p:nvGrpSpPr>
        <p:grpSpPr>
          <a:xfrm>
            <a:off x="7217825" y="979415"/>
            <a:ext cx="1219413" cy="1051365"/>
            <a:chOff x="7287122" y="1165658"/>
            <a:chExt cx="1219413" cy="1051365"/>
          </a:xfrm>
        </p:grpSpPr>
        <p:grpSp>
          <p:nvGrpSpPr>
            <p:cNvPr id="8311" name="Google Shape;8311;p59"/>
            <p:cNvGrpSpPr/>
            <p:nvPr/>
          </p:nvGrpSpPr>
          <p:grpSpPr>
            <a:xfrm>
              <a:off x="7287122" y="1969723"/>
              <a:ext cx="1219413" cy="247300"/>
              <a:chOff x="7287122" y="1969723"/>
              <a:chExt cx="1219413" cy="247300"/>
            </a:xfrm>
          </p:grpSpPr>
          <p:sp>
            <p:nvSpPr>
              <p:cNvPr id="8312" name="Google Shape;8312;p59"/>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3" name="Google Shape;8313;p59"/>
              <p:cNvGrpSpPr/>
              <p:nvPr/>
            </p:nvGrpSpPr>
            <p:grpSpPr>
              <a:xfrm>
                <a:off x="7287122" y="2063892"/>
                <a:ext cx="1151753" cy="73428"/>
                <a:chOff x="7287122" y="2063892"/>
                <a:chExt cx="1151753" cy="73428"/>
              </a:xfrm>
            </p:grpSpPr>
            <p:sp>
              <p:nvSpPr>
                <p:cNvPr id="8314" name="Google Shape;8314;p59"/>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15" name="Google Shape;8315;p59"/>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316" name="Google Shape;8316;p59"/>
            <p:cNvGrpSpPr/>
            <p:nvPr/>
          </p:nvGrpSpPr>
          <p:grpSpPr>
            <a:xfrm>
              <a:off x="7287122" y="1712201"/>
              <a:ext cx="1219403" cy="246767"/>
              <a:chOff x="7287122" y="1712201"/>
              <a:chExt cx="1219403" cy="246767"/>
            </a:xfrm>
          </p:grpSpPr>
          <p:sp>
            <p:nvSpPr>
              <p:cNvPr id="8317" name="Google Shape;8317;p59"/>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8" name="Google Shape;8318;p59"/>
              <p:cNvGrpSpPr/>
              <p:nvPr/>
            </p:nvGrpSpPr>
            <p:grpSpPr>
              <a:xfrm>
                <a:off x="7287122" y="1842861"/>
                <a:ext cx="1005303" cy="73419"/>
                <a:chOff x="7287122" y="1842861"/>
                <a:chExt cx="1005303" cy="73419"/>
              </a:xfrm>
            </p:grpSpPr>
            <p:sp>
              <p:nvSpPr>
                <p:cNvPr id="8319" name="Google Shape;8319;p59"/>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20" name="Google Shape;8320;p59"/>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321" name="Google Shape;8321;p59"/>
            <p:cNvGrpSpPr/>
            <p:nvPr/>
          </p:nvGrpSpPr>
          <p:grpSpPr>
            <a:xfrm>
              <a:off x="7287122" y="1447520"/>
              <a:ext cx="1219403" cy="286667"/>
              <a:chOff x="7287122" y="1447520"/>
              <a:chExt cx="1219403" cy="286667"/>
            </a:xfrm>
          </p:grpSpPr>
          <p:sp>
            <p:nvSpPr>
              <p:cNvPr id="8322" name="Google Shape;8322;p59"/>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23" name="Google Shape;8323;p59"/>
              <p:cNvGrpSpPr/>
              <p:nvPr/>
            </p:nvGrpSpPr>
            <p:grpSpPr>
              <a:xfrm>
                <a:off x="7287122" y="1581977"/>
                <a:ext cx="852803" cy="73428"/>
                <a:chOff x="7287122" y="1581977"/>
                <a:chExt cx="852803" cy="73428"/>
              </a:xfrm>
            </p:grpSpPr>
            <p:sp>
              <p:nvSpPr>
                <p:cNvPr id="8324" name="Google Shape;8324;p59"/>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25" name="Google Shape;8325;p59"/>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326" name="Google Shape;8326;p59"/>
            <p:cNvGrpSpPr/>
            <p:nvPr/>
          </p:nvGrpSpPr>
          <p:grpSpPr>
            <a:xfrm>
              <a:off x="7287122" y="1165658"/>
              <a:ext cx="1219403" cy="344253"/>
              <a:chOff x="7287122" y="1165658"/>
              <a:chExt cx="1219403" cy="344253"/>
            </a:xfrm>
          </p:grpSpPr>
          <p:sp>
            <p:nvSpPr>
              <p:cNvPr id="8327" name="Google Shape;8327;p59"/>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28" name="Google Shape;8328;p59"/>
              <p:cNvGrpSpPr/>
              <p:nvPr/>
            </p:nvGrpSpPr>
            <p:grpSpPr>
              <a:xfrm>
                <a:off x="7287122" y="1341025"/>
                <a:ext cx="695703" cy="73419"/>
                <a:chOff x="7287122" y="1341025"/>
                <a:chExt cx="695703" cy="73419"/>
              </a:xfrm>
            </p:grpSpPr>
            <p:sp>
              <p:nvSpPr>
                <p:cNvPr id="8329" name="Google Shape;8329;p59"/>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30" name="Google Shape;8330;p59"/>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334" name="Shape 8334"/>
        <p:cNvGrpSpPr/>
        <p:nvPr/>
      </p:nvGrpSpPr>
      <p:grpSpPr>
        <a:xfrm>
          <a:off x="0" y="0"/>
          <a:ext cx="0" cy="0"/>
          <a:chOff x="0" y="0"/>
          <a:chExt cx="0" cy="0"/>
        </a:xfrm>
      </p:grpSpPr>
      <p:grpSp>
        <p:nvGrpSpPr>
          <p:cNvPr id="8335" name="Google Shape;8335;p60"/>
          <p:cNvGrpSpPr/>
          <p:nvPr/>
        </p:nvGrpSpPr>
        <p:grpSpPr>
          <a:xfrm>
            <a:off x="846551" y="2273217"/>
            <a:ext cx="415546" cy="355053"/>
            <a:chOff x="866243" y="2291587"/>
            <a:chExt cx="415546" cy="355053"/>
          </a:xfrm>
        </p:grpSpPr>
        <p:sp>
          <p:nvSpPr>
            <p:cNvPr id="8336" name="Google Shape;8336;p60"/>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0"/>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0"/>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0"/>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0"/>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41" name="Google Shape;8341;p60"/>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2" name="Google Shape;8342;p60"/>
          <p:cNvGrpSpPr/>
          <p:nvPr/>
        </p:nvGrpSpPr>
        <p:grpSpPr>
          <a:xfrm>
            <a:off x="1938828" y="2284205"/>
            <a:ext cx="359213" cy="327807"/>
            <a:chOff x="1958520" y="2302574"/>
            <a:chExt cx="359213" cy="327807"/>
          </a:xfrm>
        </p:grpSpPr>
        <p:sp>
          <p:nvSpPr>
            <p:cNvPr id="8343" name="Google Shape;8343;p60"/>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0"/>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0"/>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6" name="Google Shape;8346;p60"/>
          <p:cNvGrpSpPr/>
          <p:nvPr/>
        </p:nvGrpSpPr>
        <p:grpSpPr>
          <a:xfrm>
            <a:off x="2560190" y="2269057"/>
            <a:ext cx="207582" cy="359594"/>
            <a:chOff x="2656082" y="2287427"/>
            <a:chExt cx="207582" cy="359594"/>
          </a:xfrm>
        </p:grpSpPr>
        <p:sp>
          <p:nvSpPr>
            <p:cNvPr id="8347" name="Google Shape;8347;p60"/>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0"/>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0"/>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0"/>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1" name="Google Shape;8351;p60"/>
          <p:cNvGrpSpPr/>
          <p:nvPr/>
        </p:nvGrpSpPr>
        <p:grpSpPr>
          <a:xfrm>
            <a:off x="3029961" y="2303099"/>
            <a:ext cx="362991" cy="290018"/>
            <a:chOff x="3049653" y="2321468"/>
            <a:chExt cx="362991" cy="290018"/>
          </a:xfrm>
        </p:grpSpPr>
        <p:sp>
          <p:nvSpPr>
            <p:cNvPr id="8352" name="Google Shape;8352;p60"/>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0"/>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0"/>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0"/>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6" name="Google Shape;8356;p60"/>
          <p:cNvGrpSpPr/>
          <p:nvPr/>
        </p:nvGrpSpPr>
        <p:grpSpPr>
          <a:xfrm>
            <a:off x="3544551" y="2271534"/>
            <a:ext cx="422342" cy="355243"/>
            <a:chOff x="3564243" y="2289904"/>
            <a:chExt cx="422342" cy="355243"/>
          </a:xfrm>
        </p:grpSpPr>
        <p:sp>
          <p:nvSpPr>
            <p:cNvPr id="8357" name="Google Shape;8357;p60"/>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0"/>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0"/>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0"/>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0"/>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2" name="Google Shape;8362;p60"/>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3" name="Google Shape;8363;p60"/>
          <p:cNvGrpSpPr/>
          <p:nvPr/>
        </p:nvGrpSpPr>
        <p:grpSpPr>
          <a:xfrm>
            <a:off x="4668202" y="2271344"/>
            <a:ext cx="359594" cy="353909"/>
            <a:chOff x="4687894" y="2289713"/>
            <a:chExt cx="359594" cy="353909"/>
          </a:xfrm>
        </p:grpSpPr>
        <p:sp>
          <p:nvSpPr>
            <p:cNvPr id="8364" name="Google Shape;8364;p60"/>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0"/>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0"/>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7" name="Google Shape;8367;p60"/>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8" name="Google Shape;8368;p60"/>
          <p:cNvGrpSpPr/>
          <p:nvPr/>
        </p:nvGrpSpPr>
        <p:grpSpPr>
          <a:xfrm>
            <a:off x="6352932" y="2289857"/>
            <a:ext cx="263567" cy="317614"/>
            <a:chOff x="6421399" y="2308227"/>
            <a:chExt cx="263567" cy="317614"/>
          </a:xfrm>
        </p:grpSpPr>
        <p:sp>
          <p:nvSpPr>
            <p:cNvPr id="8369" name="Google Shape;8369;p60"/>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0"/>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0"/>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0"/>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3" name="Google Shape;8373;p60"/>
          <p:cNvGrpSpPr/>
          <p:nvPr/>
        </p:nvGrpSpPr>
        <p:grpSpPr>
          <a:xfrm>
            <a:off x="6850501" y="2277250"/>
            <a:ext cx="360356" cy="343462"/>
            <a:chOff x="6870193" y="2295620"/>
            <a:chExt cx="360356" cy="343462"/>
          </a:xfrm>
        </p:grpSpPr>
        <p:sp>
          <p:nvSpPr>
            <p:cNvPr id="8374" name="Google Shape;8374;p60"/>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0"/>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6" name="Google Shape;8376;p60"/>
          <p:cNvGrpSpPr/>
          <p:nvPr/>
        </p:nvGrpSpPr>
        <p:grpSpPr>
          <a:xfrm>
            <a:off x="7421773" y="2284490"/>
            <a:ext cx="342192" cy="327140"/>
            <a:chOff x="7441465" y="2302860"/>
            <a:chExt cx="342192" cy="327140"/>
          </a:xfrm>
        </p:grpSpPr>
        <p:sp>
          <p:nvSpPr>
            <p:cNvPr id="8377" name="Google Shape;8377;p60"/>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0"/>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9" name="Google Shape;8379;p60"/>
          <p:cNvGrpSpPr/>
          <p:nvPr/>
        </p:nvGrpSpPr>
        <p:grpSpPr>
          <a:xfrm>
            <a:off x="7969991" y="2331837"/>
            <a:ext cx="332761" cy="234066"/>
            <a:chOff x="7989683" y="2350207"/>
            <a:chExt cx="332761" cy="234066"/>
          </a:xfrm>
        </p:grpSpPr>
        <p:sp>
          <p:nvSpPr>
            <p:cNvPr id="8380" name="Google Shape;8380;p60"/>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0"/>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0"/>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0"/>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0"/>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0"/>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6" name="Google Shape;8386;p60"/>
          <p:cNvGrpSpPr/>
          <p:nvPr/>
        </p:nvGrpSpPr>
        <p:grpSpPr>
          <a:xfrm>
            <a:off x="5803602" y="2291381"/>
            <a:ext cx="315327" cy="314978"/>
            <a:chOff x="5823294" y="2309751"/>
            <a:chExt cx="315327" cy="314978"/>
          </a:xfrm>
        </p:grpSpPr>
        <p:sp>
          <p:nvSpPr>
            <p:cNvPr id="8387" name="Google Shape;8387;p60"/>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0"/>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0"/>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0"/>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0"/>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0"/>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0"/>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0"/>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0"/>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0"/>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0"/>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0"/>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0"/>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0"/>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0"/>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0"/>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0"/>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4" name="Google Shape;8404;p60"/>
          <p:cNvGrpSpPr/>
          <p:nvPr/>
        </p:nvGrpSpPr>
        <p:grpSpPr>
          <a:xfrm>
            <a:off x="2477583" y="2725790"/>
            <a:ext cx="370930" cy="370549"/>
            <a:chOff x="2497275" y="2744159"/>
            <a:chExt cx="370930" cy="370549"/>
          </a:xfrm>
        </p:grpSpPr>
        <p:sp>
          <p:nvSpPr>
            <p:cNvPr id="8405" name="Google Shape;8405;p60"/>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0"/>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0"/>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0"/>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0"/>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0"/>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1" name="Google Shape;8411;p60"/>
          <p:cNvGrpSpPr/>
          <p:nvPr/>
        </p:nvGrpSpPr>
        <p:grpSpPr>
          <a:xfrm>
            <a:off x="841248" y="2728108"/>
            <a:ext cx="371883" cy="365691"/>
            <a:chOff x="860940" y="2746477"/>
            <a:chExt cx="371883" cy="365691"/>
          </a:xfrm>
        </p:grpSpPr>
        <p:sp>
          <p:nvSpPr>
            <p:cNvPr id="8412" name="Google Shape;8412;p60"/>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0"/>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0"/>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0"/>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0"/>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7" name="Google Shape;8417;p60"/>
          <p:cNvGrpSpPr/>
          <p:nvPr/>
        </p:nvGrpSpPr>
        <p:grpSpPr>
          <a:xfrm>
            <a:off x="1431144" y="2747889"/>
            <a:ext cx="283985" cy="341080"/>
            <a:chOff x="1493849" y="2775533"/>
            <a:chExt cx="283985" cy="341080"/>
          </a:xfrm>
        </p:grpSpPr>
        <p:sp>
          <p:nvSpPr>
            <p:cNvPr id="8418" name="Google Shape;8418;p60"/>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0"/>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0" name="Google Shape;8420;p60"/>
          <p:cNvGrpSpPr/>
          <p:nvPr/>
        </p:nvGrpSpPr>
        <p:grpSpPr>
          <a:xfrm>
            <a:off x="1933144" y="2756052"/>
            <a:ext cx="372835" cy="342573"/>
            <a:chOff x="1952836" y="2774422"/>
            <a:chExt cx="372835" cy="342573"/>
          </a:xfrm>
        </p:grpSpPr>
        <p:sp>
          <p:nvSpPr>
            <p:cNvPr id="8421" name="Google Shape;8421;p60"/>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0"/>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0"/>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4" name="Google Shape;8424;p60"/>
          <p:cNvGrpSpPr/>
          <p:nvPr/>
        </p:nvGrpSpPr>
        <p:grpSpPr>
          <a:xfrm>
            <a:off x="3060224" y="2726107"/>
            <a:ext cx="332729" cy="372518"/>
            <a:chOff x="3079916" y="2744477"/>
            <a:chExt cx="332729" cy="372518"/>
          </a:xfrm>
        </p:grpSpPr>
        <p:sp>
          <p:nvSpPr>
            <p:cNvPr id="8425" name="Google Shape;8425;p60"/>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0"/>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0"/>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60"/>
          <p:cNvGrpSpPr/>
          <p:nvPr/>
        </p:nvGrpSpPr>
        <p:grpSpPr>
          <a:xfrm>
            <a:off x="3600884" y="2727155"/>
            <a:ext cx="336889" cy="355592"/>
            <a:chOff x="3620576" y="2745525"/>
            <a:chExt cx="336889" cy="355592"/>
          </a:xfrm>
        </p:grpSpPr>
        <p:sp>
          <p:nvSpPr>
            <p:cNvPr id="8429" name="Google Shape;8429;p60"/>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0"/>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1" name="Google Shape;8431;p60"/>
          <p:cNvGrpSpPr/>
          <p:nvPr/>
        </p:nvGrpSpPr>
        <p:grpSpPr>
          <a:xfrm>
            <a:off x="4107123" y="2742334"/>
            <a:ext cx="380393" cy="363118"/>
            <a:chOff x="4126815" y="2760704"/>
            <a:chExt cx="380393" cy="363118"/>
          </a:xfrm>
        </p:grpSpPr>
        <p:sp>
          <p:nvSpPr>
            <p:cNvPr id="8432" name="Google Shape;8432;p60"/>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0"/>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0"/>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0"/>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6" name="Google Shape;8436;p60"/>
          <p:cNvGrpSpPr/>
          <p:nvPr/>
        </p:nvGrpSpPr>
        <p:grpSpPr>
          <a:xfrm>
            <a:off x="4656294" y="2727314"/>
            <a:ext cx="381346" cy="368644"/>
            <a:chOff x="4675986" y="2745684"/>
            <a:chExt cx="381346" cy="368644"/>
          </a:xfrm>
        </p:grpSpPr>
        <p:sp>
          <p:nvSpPr>
            <p:cNvPr id="8437" name="Google Shape;8437;p60"/>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0"/>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9" name="Google Shape;8439;p60"/>
          <p:cNvGrpSpPr/>
          <p:nvPr/>
        </p:nvGrpSpPr>
        <p:grpSpPr>
          <a:xfrm>
            <a:off x="5200924" y="2772692"/>
            <a:ext cx="373185" cy="302466"/>
            <a:chOff x="5220616" y="2791061"/>
            <a:chExt cx="373185" cy="302466"/>
          </a:xfrm>
        </p:grpSpPr>
        <p:sp>
          <p:nvSpPr>
            <p:cNvPr id="8440" name="Google Shape;8440;p60"/>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0"/>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0"/>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0"/>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0"/>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0"/>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0"/>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0"/>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0"/>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0"/>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0"/>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0"/>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0"/>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0"/>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0"/>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0"/>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0"/>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0"/>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8" name="Google Shape;8458;p60"/>
          <p:cNvGrpSpPr/>
          <p:nvPr/>
        </p:nvGrpSpPr>
        <p:grpSpPr>
          <a:xfrm>
            <a:off x="5768969" y="2754147"/>
            <a:ext cx="284366" cy="344097"/>
            <a:chOff x="5864861" y="2772517"/>
            <a:chExt cx="284366" cy="344097"/>
          </a:xfrm>
        </p:grpSpPr>
        <p:sp>
          <p:nvSpPr>
            <p:cNvPr id="8459" name="Google Shape;8459;p60"/>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0"/>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0"/>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0"/>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0"/>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0"/>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65" name="Google Shape;8465;p60"/>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6" name="Google Shape;8466;p60"/>
          <p:cNvGrpSpPr/>
          <p:nvPr/>
        </p:nvGrpSpPr>
        <p:grpSpPr>
          <a:xfrm>
            <a:off x="6954467" y="2771168"/>
            <a:ext cx="255247" cy="327458"/>
            <a:chOff x="6974158" y="2789537"/>
            <a:chExt cx="255247" cy="327458"/>
          </a:xfrm>
        </p:grpSpPr>
        <p:sp>
          <p:nvSpPr>
            <p:cNvPr id="8467" name="Google Shape;8467;p60"/>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0"/>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0"/>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0"/>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0"/>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0"/>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3" name="Google Shape;8473;p60"/>
          <p:cNvGrpSpPr/>
          <p:nvPr/>
        </p:nvGrpSpPr>
        <p:grpSpPr>
          <a:xfrm>
            <a:off x="7511005" y="2771930"/>
            <a:ext cx="244291" cy="326314"/>
            <a:chOff x="7530697" y="2790299"/>
            <a:chExt cx="244291" cy="326314"/>
          </a:xfrm>
        </p:grpSpPr>
        <p:sp>
          <p:nvSpPr>
            <p:cNvPr id="8474" name="Google Shape;8474;p60"/>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0"/>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0"/>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0"/>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0"/>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0"/>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0" name="Google Shape;8480;p60"/>
          <p:cNvGrpSpPr/>
          <p:nvPr/>
        </p:nvGrpSpPr>
        <p:grpSpPr>
          <a:xfrm>
            <a:off x="7968499" y="2813878"/>
            <a:ext cx="332348" cy="283985"/>
            <a:chOff x="7988191" y="2832248"/>
            <a:chExt cx="332348" cy="283985"/>
          </a:xfrm>
        </p:grpSpPr>
        <p:sp>
          <p:nvSpPr>
            <p:cNvPr id="8481" name="Google Shape;8481;p60"/>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0"/>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0"/>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84" name="Google Shape;8484;p60"/>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5" name="Google Shape;8485;p60"/>
          <p:cNvGrpSpPr/>
          <p:nvPr/>
        </p:nvGrpSpPr>
        <p:grpSpPr>
          <a:xfrm>
            <a:off x="3568748" y="3239998"/>
            <a:ext cx="364484" cy="262423"/>
            <a:chOff x="3588440" y="3258368"/>
            <a:chExt cx="364484" cy="262423"/>
          </a:xfrm>
        </p:grpSpPr>
        <p:sp>
          <p:nvSpPr>
            <p:cNvPr id="8486" name="Google Shape;8486;p60"/>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0"/>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0"/>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0"/>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0"/>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0"/>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92" name="Google Shape;8492;p60"/>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3" name="Google Shape;8493;p60"/>
          <p:cNvGrpSpPr/>
          <p:nvPr/>
        </p:nvGrpSpPr>
        <p:grpSpPr>
          <a:xfrm>
            <a:off x="5746125" y="3209355"/>
            <a:ext cx="364865" cy="324822"/>
            <a:chOff x="5765817" y="3227724"/>
            <a:chExt cx="364865" cy="324822"/>
          </a:xfrm>
        </p:grpSpPr>
        <p:sp>
          <p:nvSpPr>
            <p:cNvPr id="8494" name="Google Shape;8494;p60"/>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0"/>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0"/>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7" name="Google Shape;8497;p60"/>
          <p:cNvGrpSpPr/>
          <p:nvPr/>
        </p:nvGrpSpPr>
        <p:grpSpPr>
          <a:xfrm>
            <a:off x="6208891" y="3219294"/>
            <a:ext cx="446539" cy="303895"/>
            <a:chOff x="6228583" y="3237664"/>
            <a:chExt cx="446539" cy="303895"/>
          </a:xfrm>
        </p:grpSpPr>
        <p:sp>
          <p:nvSpPr>
            <p:cNvPr id="8498" name="Google Shape;8498;p60"/>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0"/>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0"/>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0"/>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0"/>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0"/>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0"/>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0"/>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0"/>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0"/>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0"/>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0"/>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0"/>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0"/>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0"/>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0"/>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0"/>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5" name="Google Shape;8515;p60"/>
          <p:cNvGrpSpPr/>
          <p:nvPr/>
        </p:nvGrpSpPr>
        <p:grpSpPr>
          <a:xfrm>
            <a:off x="846170" y="3188936"/>
            <a:ext cx="364484" cy="364897"/>
            <a:chOff x="865862" y="3207306"/>
            <a:chExt cx="364484" cy="364897"/>
          </a:xfrm>
        </p:grpSpPr>
        <p:sp>
          <p:nvSpPr>
            <p:cNvPr id="8516" name="Google Shape;8516;p60"/>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0"/>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0"/>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0"/>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0"/>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0"/>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0"/>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0"/>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0"/>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0"/>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0"/>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0"/>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0"/>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0"/>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0" name="Google Shape;8530;p60"/>
          <p:cNvGrpSpPr/>
          <p:nvPr/>
        </p:nvGrpSpPr>
        <p:grpSpPr>
          <a:xfrm>
            <a:off x="1384925" y="3208593"/>
            <a:ext cx="370168" cy="325965"/>
            <a:chOff x="1404617" y="3226962"/>
            <a:chExt cx="370168" cy="325965"/>
          </a:xfrm>
        </p:grpSpPr>
        <p:sp>
          <p:nvSpPr>
            <p:cNvPr id="8531" name="Google Shape;8531;p60"/>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0"/>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0"/>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0"/>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0"/>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0"/>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0"/>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0"/>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0"/>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0" name="Google Shape;8540;p60"/>
          <p:cNvGrpSpPr/>
          <p:nvPr/>
        </p:nvGrpSpPr>
        <p:grpSpPr>
          <a:xfrm>
            <a:off x="1933711" y="3197724"/>
            <a:ext cx="366389" cy="354481"/>
            <a:chOff x="1954741" y="3212419"/>
            <a:chExt cx="366389" cy="354481"/>
          </a:xfrm>
        </p:grpSpPr>
        <p:sp>
          <p:nvSpPr>
            <p:cNvPr id="8541" name="Google Shape;8541;p60"/>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0"/>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0"/>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0"/>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0"/>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0"/>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0"/>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8" name="Google Shape;8548;p60"/>
          <p:cNvGrpSpPr/>
          <p:nvPr/>
        </p:nvGrpSpPr>
        <p:grpSpPr>
          <a:xfrm>
            <a:off x="3023547" y="3197256"/>
            <a:ext cx="366008" cy="348670"/>
            <a:chOff x="3043239" y="3215626"/>
            <a:chExt cx="366008" cy="348670"/>
          </a:xfrm>
        </p:grpSpPr>
        <p:sp>
          <p:nvSpPr>
            <p:cNvPr id="8549" name="Google Shape;8549;p60"/>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0"/>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1" name="Google Shape;8551;p60"/>
          <p:cNvGrpSpPr/>
          <p:nvPr/>
        </p:nvGrpSpPr>
        <p:grpSpPr>
          <a:xfrm>
            <a:off x="4198641" y="3166613"/>
            <a:ext cx="209107" cy="383442"/>
            <a:chOff x="4218333" y="3184982"/>
            <a:chExt cx="209107" cy="383442"/>
          </a:xfrm>
        </p:grpSpPr>
        <p:sp>
          <p:nvSpPr>
            <p:cNvPr id="8552" name="Google Shape;8552;p60"/>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0"/>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54" name="Google Shape;8554;p60"/>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5" name="Google Shape;8555;p60"/>
          <p:cNvGrpSpPr/>
          <p:nvPr/>
        </p:nvGrpSpPr>
        <p:grpSpPr>
          <a:xfrm>
            <a:off x="6876953" y="3197637"/>
            <a:ext cx="322917" cy="347876"/>
            <a:chOff x="6896644" y="3216007"/>
            <a:chExt cx="322917" cy="347876"/>
          </a:xfrm>
        </p:grpSpPr>
        <p:sp>
          <p:nvSpPr>
            <p:cNvPr id="8556" name="Google Shape;8556;p60"/>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0"/>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0"/>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0"/>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0"/>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0"/>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0"/>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3" name="Google Shape;8563;p60"/>
          <p:cNvGrpSpPr/>
          <p:nvPr/>
        </p:nvGrpSpPr>
        <p:grpSpPr>
          <a:xfrm>
            <a:off x="7409674" y="3204814"/>
            <a:ext cx="334634" cy="333904"/>
            <a:chOff x="7429366" y="3223183"/>
            <a:chExt cx="334634" cy="333904"/>
          </a:xfrm>
        </p:grpSpPr>
        <p:sp>
          <p:nvSpPr>
            <p:cNvPr id="8564" name="Google Shape;8564;p60"/>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0"/>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66" name="Google Shape;8566;p60"/>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67" name="Google Shape;8567;p60"/>
          <p:cNvGrpSpPr/>
          <p:nvPr/>
        </p:nvGrpSpPr>
        <p:grpSpPr>
          <a:xfrm>
            <a:off x="5196764" y="3707114"/>
            <a:ext cx="356196" cy="265631"/>
            <a:chOff x="5216456" y="3725484"/>
            <a:chExt cx="356196" cy="265631"/>
          </a:xfrm>
        </p:grpSpPr>
        <p:sp>
          <p:nvSpPr>
            <p:cNvPr id="8568" name="Google Shape;8568;p60"/>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0"/>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0" name="Google Shape;8570;p60"/>
          <p:cNvGrpSpPr/>
          <p:nvPr/>
        </p:nvGrpSpPr>
        <p:grpSpPr>
          <a:xfrm>
            <a:off x="6829701" y="3715625"/>
            <a:ext cx="355053" cy="248038"/>
            <a:chOff x="6849393" y="3733994"/>
            <a:chExt cx="355053" cy="248038"/>
          </a:xfrm>
        </p:grpSpPr>
        <p:sp>
          <p:nvSpPr>
            <p:cNvPr id="8571" name="Google Shape;8571;p60"/>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0"/>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0"/>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0"/>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0"/>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6" name="Google Shape;8576;p60"/>
          <p:cNvGrpSpPr/>
          <p:nvPr/>
        </p:nvGrpSpPr>
        <p:grpSpPr>
          <a:xfrm>
            <a:off x="7899305" y="3696318"/>
            <a:ext cx="392111" cy="280206"/>
            <a:chOff x="7918997" y="3714687"/>
            <a:chExt cx="392111" cy="280206"/>
          </a:xfrm>
        </p:grpSpPr>
        <p:sp>
          <p:nvSpPr>
            <p:cNvPr id="8577" name="Google Shape;8577;p60"/>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0"/>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0"/>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0"/>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0"/>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82" name="Google Shape;8582;p60"/>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3" name="Google Shape;8583;p60"/>
          <p:cNvGrpSpPr/>
          <p:nvPr/>
        </p:nvGrpSpPr>
        <p:grpSpPr>
          <a:xfrm>
            <a:off x="1389085" y="3662594"/>
            <a:ext cx="357720" cy="355148"/>
            <a:chOff x="1408777" y="3680964"/>
            <a:chExt cx="357720" cy="355148"/>
          </a:xfrm>
        </p:grpSpPr>
        <p:sp>
          <p:nvSpPr>
            <p:cNvPr id="8584" name="Google Shape;8584;p60"/>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0"/>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0"/>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0"/>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0"/>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9" name="Google Shape;8589;p60"/>
          <p:cNvGrpSpPr/>
          <p:nvPr/>
        </p:nvGrpSpPr>
        <p:grpSpPr>
          <a:xfrm>
            <a:off x="1933144" y="3662594"/>
            <a:ext cx="357720" cy="355148"/>
            <a:chOff x="1952836" y="3680964"/>
            <a:chExt cx="357720" cy="355148"/>
          </a:xfrm>
        </p:grpSpPr>
        <p:sp>
          <p:nvSpPr>
            <p:cNvPr id="8590" name="Google Shape;8590;p60"/>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0"/>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0"/>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0"/>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0"/>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5" name="Google Shape;8595;p60"/>
          <p:cNvGrpSpPr/>
          <p:nvPr/>
        </p:nvGrpSpPr>
        <p:grpSpPr>
          <a:xfrm>
            <a:off x="2477202" y="3662594"/>
            <a:ext cx="357720" cy="355148"/>
            <a:chOff x="2496894" y="3680964"/>
            <a:chExt cx="357720" cy="355148"/>
          </a:xfrm>
        </p:grpSpPr>
        <p:sp>
          <p:nvSpPr>
            <p:cNvPr id="8596" name="Google Shape;8596;p60"/>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0"/>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0"/>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0"/>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0"/>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1" name="Google Shape;8601;p60"/>
          <p:cNvGrpSpPr/>
          <p:nvPr/>
        </p:nvGrpSpPr>
        <p:grpSpPr>
          <a:xfrm>
            <a:off x="3021292" y="3662689"/>
            <a:ext cx="356164" cy="355815"/>
            <a:chOff x="3040984" y="3681059"/>
            <a:chExt cx="356164" cy="355815"/>
          </a:xfrm>
        </p:grpSpPr>
        <p:sp>
          <p:nvSpPr>
            <p:cNvPr id="8602" name="Google Shape;8602;p60"/>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0"/>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0"/>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5" name="Google Shape;8605;p60"/>
          <p:cNvGrpSpPr/>
          <p:nvPr/>
        </p:nvGrpSpPr>
        <p:grpSpPr>
          <a:xfrm>
            <a:off x="3564589" y="3680821"/>
            <a:ext cx="358069" cy="317995"/>
            <a:chOff x="3584280" y="3699191"/>
            <a:chExt cx="358069" cy="317995"/>
          </a:xfrm>
        </p:grpSpPr>
        <p:sp>
          <p:nvSpPr>
            <p:cNvPr id="8606" name="Google Shape;8606;p60"/>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0"/>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0"/>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0"/>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60"/>
          <p:cNvGrpSpPr/>
          <p:nvPr/>
        </p:nvGrpSpPr>
        <p:grpSpPr>
          <a:xfrm>
            <a:off x="4109790" y="3662689"/>
            <a:ext cx="355402" cy="354291"/>
            <a:chOff x="4129482" y="3681059"/>
            <a:chExt cx="355402" cy="354291"/>
          </a:xfrm>
        </p:grpSpPr>
        <p:sp>
          <p:nvSpPr>
            <p:cNvPr id="8611" name="Google Shape;8611;p60"/>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0"/>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0"/>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0"/>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5" name="Google Shape;8615;p60"/>
          <p:cNvGrpSpPr/>
          <p:nvPr/>
        </p:nvGrpSpPr>
        <p:grpSpPr>
          <a:xfrm>
            <a:off x="4653849" y="3661927"/>
            <a:ext cx="355434" cy="355815"/>
            <a:chOff x="4673540" y="3680297"/>
            <a:chExt cx="355434" cy="355815"/>
          </a:xfrm>
        </p:grpSpPr>
        <p:sp>
          <p:nvSpPr>
            <p:cNvPr id="8616" name="Google Shape;8616;p60"/>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0"/>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0"/>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9" name="Google Shape;8619;p60"/>
          <p:cNvGrpSpPr/>
          <p:nvPr/>
        </p:nvGrpSpPr>
        <p:grpSpPr>
          <a:xfrm>
            <a:off x="5759716" y="3680821"/>
            <a:ext cx="317645" cy="318757"/>
            <a:chOff x="5779408" y="3699191"/>
            <a:chExt cx="317645" cy="318757"/>
          </a:xfrm>
        </p:grpSpPr>
        <p:sp>
          <p:nvSpPr>
            <p:cNvPr id="8620" name="Google Shape;8620;p60"/>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0"/>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22" name="Google Shape;8622;p60"/>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3" name="Google Shape;8623;p60"/>
          <p:cNvGrpSpPr/>
          <p:nvPr/>
        </p:nvGrpSpPr>
        <p:grpSpPr>
          <a:xfrm>
            <a:off x="7370743" y="3662499"/>
            <a:ext cx="372073" cy="355243"/>
            <a:chOff x="7390435" y="3680868"/>
            <a:chExt cx="372073" cy="355243"/>
          </a:xfrm>
        </p:grpSpPr>
        <p:sp>
          <p:nvSpPr>
            <p:cNvPr id="8624" name="Google Shape;8624;p60"/>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0"/>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0"/>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0"/>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0"/>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0"/>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0" name="Google Shape;8630;p60"/>
          <p:cNvGrpSpPr/>
          <p:nvPr/>
        </p:nvGrpSpPr>
        <p:grpSpPr>
          <a:xfrm>
            <a:off x="1392301" y="4119346"/>
            <a:ext cx="374709" cy="374010"/>
            <a:chOff x="1421638" y="4125629"/>
            <a:chExt cx="374709" cy="374010"/>
          </a:xfrm>
        </p:grpSpPr>
        <p:sp>
          <p:nvSpPr>
            <p:cNvPr id="8631" name="Google Shape;8631;p60"/>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0"/>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3" name="Google Shape;8633;p60"/>
          <p:cNvGrpSpPr/>
          <p:nvPr/>
        </p:nvGrpSpPr>
        <p:grpSpPr>
          <a:xfrm>
            <a:off x="1943917" y="4135255"/>
            <a:ext cx="357720" cy="342192"/>
            <a:chOff x="1973254" y="4156304"/>
            <a:chExt cx="357720" cy="342192"/>
          </a:xfrm>
        </p:grpSpPr>
        <p:sp>
          <p:nvSpPr>
            <p:cNvPr id="8634" name="Google Shape;8634;p60"/>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0"/>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0"/>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0"/>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0"/>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0"/>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0" name="Google Shape;8640;p60"/>
          <p:cNvGrpSpPr/>
          <p:nvPr/>
        </p:nvGrpSpPr>
        <p:grpSpPr>
          <a:xfrm>
            <a:off x="2494422" y="4136192"/>
            <a:ext cx="341049" cy="340318"/>
            <a:chOff x="2523759" y="4135505"/>
            <a:chExt cx="341049" cy="340318"/>
          </a:xfrm>
        </p:grpSpPr>
        <p:sp>
          <p:nvSpPr>
            <p:cNvPr id="8641" name="Google Shape;8641;p60"/>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0"/>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3" name="Google Shape;8643;p60"/>
          <p:cNvGrpSpPr/>
          <p:nvPr/>
        </p:nvGrpSpPr>
        <p:grpSpPr>
          <a:xfrm>
            <a:off x="3011266" y="4131175"/>
            <a:ext cx="392079" cy="350353"/>
            <a:chOff x="3040603" y="4130360"/>
            <a:chExt cx="392079" cy="350353"/>
          </a:xfrm>
        </p:grpSpPr>
        <p:sp>
          <p:nvSpPr>
            <p:cNvPr id="8644" name="Google Shape;8644;p60"/>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0"/>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0"/>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0"/>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0"/>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0"/>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0"/>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0"/>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0"/>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0"/>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4" name="Google Shape;8654;p60"/>
          <p:cNvGrpSpPr/>
          <p:nvPr/>
        </p:nvGrpSpPr>
        <p:grpSpPr>
          <a:xfrm>
            <a:off x="3632807" y="4136192"/>
            <a:ext cx="232955" cy="340318"/>
            <a:chOff x="3662144" y="4135505"/>
            <a:chExt cx="232955" cy="340318"/>
          </a:xfrm>
        </p:grpSpPr>
        <p:sp>
          <p:nvSpPr>
            <p:cNvPr id="8655" name="Google Shape;8655;p60"/>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0"/>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0"/>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0"/>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9" name="Google Shape;8659;p60"/>
          <p:cNvGrpSpPr/>
          <p:nvPr/>
        </p:nvGrpSpPr>
        <p:grpSpPr>
          <a:xfrm>
            <a:off x="4119801" y="4122029"/>
            <a:ext cx="344065" cy="368644"/>
            <a:chOff x="4149138" y="4121151"/>
            <a:chExt cx="344065" cy="368644"/>
          </a:xfrm>
        </p:grpSpPr>
        <p:sp>
          <p:nvSpPr>
            <p:cNvPr id="8660" name="Google Shape;8660;p60"/>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0"/>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0"/>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0"/>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0"/>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0"/>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0"/>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0"/>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0"/>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0"/>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0"/>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0"/>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72" name="Google Shape;8672;p60"/>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3" name="Google Shape;8673;p60"/>
          <p:cNvGrpSpPr/>
          <p:nvPr/>
        </p:nvGrpSpPr>
        <p:grpSpPr>
          <a:xfrm>
            <a:off x="5176925" y="4174949"/>
            <a:ext cx="397763" cy="262804"/>
            <a:chOff x="5206262" y="4174817"/>
            <a:chExt cx="397763" cy="262804"/>
          </a:xfrm>
        </p:grpSpPr>
        <p:sp>
          <p:nvSpPr>
            <p:cNvPr id="8674" name="Google Shape;8674;p60"/>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0"/>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0"/>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0"/>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0"/>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0"/>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0"/>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1" name="Google Shape;8681;p60"/>
          <p:cNvGrpSpPr/>
          <p:nvPr/>
        </p:nvGrpSpPr>
        <p:grpSpPr>
          <a:xfrm>
            <a:off x="5698279" y="4161342"/>
            <a:ext cx="440505" cy="290018"/>
            <a:chOff x="5727616" y="4204699"/>
            <a:chExt cx="440505" cy="290018"/>
          </a:xfrm>
        </p:grpSpPr>
        <p:sp>
          <p:nvSpPr>
            <p:cNvPr id="8682" name="Google Shape;8682;p60"/>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0"/>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0"/>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0"/>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0"/>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0"/>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0"/>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0"/>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0" name="Google Shape;8690;p60"/>
          <p:cNvGrpSpPr/>
          <p:nvPr/>
        </p:nvGrpSpPr>
        <p:grpSpPr>
          <a:xfrm>
            <a:off x="6380726" y="4124093"/>
            <a:ext cx="159950" cy="364516"/>
            <a:chOff x="6410063" y="4135124"/>
            <a:chExt cx="159950" cy="364516"/>
          </a:xfrm>
        </p:grpSpPr>
        <p:sp>
          <p:nvSpPr>
            <p:cNvPr id="8691" name="Google Shape;8691;p60"/>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0"/>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0"/>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0"/>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5" name="Google Shape;8695;p60"/>
          <p:cNvGrpSpPr/>
          <p:nvPr/>
        </p:nvGrpSpPr>
        <p:grpSpPr>
          <a:xfrm>
            <a:off x="6641065" y="4124284"/>
            <a:ext cx="214378" cy="364135"/>
            <a:chOff x="6924652" y="4135505"/>
            <a:chExt cx="214378" cy="364135"/>
          </a:xfrm>
        </p:grpSpPr>
        <p:sp>
          <p:nvSpPr>
            <p:cNvPr id="8696" name="Google Shape;8696;p60"/>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0"/>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0"/>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0"/>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0" name="Google Shape;8700;p60"/>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8701" name="Google Shape;8701;p6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8702" name="Google Shape;8702;p60"/>
          <p:cNvGrpSpPr/>
          <p:nvPr/>
        </p:nvGrpSpPr>
        <p:grpSpPr>
          <a:xfrm>
            <a:off x="841240" y="4119220"/>
            <a:ext cx="374177" cy="374263"/>
            <a:chOff x="775325" y="4143525"/>
            <a:chExt cx="468776" cy="468884"/>
          </a:xfrm>
        </p:grpSpPr>
        <p:sp>
          <p:nvSpPr>
            <p:cNvPr id="8703" name="Google Shape;8703;p60"/>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0"/>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0"/>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0"/>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7" name="Google Shape;8707;p60"/>
          <p:cNvGrpSpPr/>
          <p:nvPr/>
        </p:nvGrpSpPr>
        <p:grpSpPr>
          <a:xfrm>
            <a:off x="7015917" y="4114633"/>
            <a:ext cx="219464" cy="383437"/>
            <a:chOff x="1426400" y="1814750"/>
            <a:chExt cx="407850" cy="712575"/>
          </a:xfrm>
        </p:grpSpPr>
        <p:sp>
          <p:nvSpPr>
            <p:cNvPr id="8708" name="Google Shape;8708;p60"/>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0"/>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0"/>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1" name="Google Shape;8711;p60"/>
          <p:cNvGrpSpPr/>
          <p:nvPr/>
        </p:nvGrpSpPr>
        <p:grpSpPr>
          <a:xfrm>
            <a:off x="7391519" y="4149408"/>
            <a:ext cx="313833" cy="313887"/>
            <a:chOff x="1910075" y="2021700"/>
            <a:chExt cx="583225" cy="583325"/>
          </a:xfrm>
        </p:grpSpPr>
        <p:sp>
          <p:nvSpPr>
            <p:cNvPr id="8712" name="Google Shape;8712;p60"/>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0"/>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0"/>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5" name="Google Shape;8715;p60"/>
          <p:cNvGrpSpPr/>
          <p:nvPr/>
        </p:nvGrpSpPr>
        <p:grpSpPr>
          <a:xfrm>
            <a:off x="7861486" y="4189187"/>
            <a:ext cx="441255" cy="234329"/>
            <a:chOff x="2749275" y="2099575"/>
            <a:chExt cx="820025" cy="435475"/>
          </a:xfrm>
        </p:grpSpPr>
        <p:sp>
          <p:nvSpPr>
            <p:cNvPr id="8716" name="Google Shape;8716;p60"/>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0"/>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0"/>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0"/>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3" name="Shape 8723"/>
        <p:cNvGrpSpPr/>
        <p:nvPr/>
      </p:nvGrpSpPr>
      <p:grpSpPr>
        <a:xfrm>
          <a:off x="0" y="0"/>
          <a:ext cx="0" cy="0"/>
          <a:chOff x="0" y="0"/>
          <a:chExt cx="0" cy="0"/>
        </a:xfrm>
      </p:grpSpPr>
      <p:grpSp>
        <p:nvGrpSpPr>
          <p:cNvPr id="8724" name="Google Shape;8724;p61"/>
          <p:cNvGrpSpPr/>
          <p:nvPr/>
        </p:nvGrpSpPr>
        <p:grpSpPr>
          <a:xfrm>
            <a:off x="1989449" y="4101269"/>
            <a:ext cx="374774" cy="346073"/>
            <a:chOff x="1989449" y="4282269"/>
            <a:chExt cx="374774" cy="346073"/>
          </a:xfrm>
        </p:grpSpPr>
        <p:sp>
          <p:nvSpPr>
            <p:cNvPr id="8725" name="Google Shape;8725;p61"/>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1"/>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1"/>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1"/>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1"/>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0" name="Google Shape;8730;p61"/>
          <p:cNvGrpSpPr/>
          <p:nvPr/>
        </p:nvGrpSpPr>
        <p:grpSpPr>
          <a:xfrm>
            <a:off x="2487439" y="4099740"/>
            <a:ext cx="198775" cy="348972"/>
            <a:chOff x="2487439" y="4280740"/>
            <a:chExt cx="198775" cy="348972"/>
          </a:xfrm>
        </p:grpSpPr>
        <p:sp>
          <p:nvSpPr>
            <p:cNvPr id="8731" name="Google Shape;8731;p61"/>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1"/>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1"/>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1"/>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61"/>
          <p:cNvGrpSpPr/>
          <p:nvPr/>
        </p:nvGrpSpPr>
        <p:grpSpPr>
          <a:xfrm>
            <a:off x="2810958" y="4092923"/>
            <a:ext cx="353145" cy="361873"/>
            <a:chOff x="2810958" y="4273923"/>
            <a:chExt cx="353145" cy="361873"/>
          </a:xfrm>
        </p:grpSpPr>
        <p:sp>
          <p:nvSpPr>
            <p:cNvPr id="8736" name="Google Shape;8736;p61"/>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1"/>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1"/>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1"/>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1"/>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1"/>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1"/>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3" name="Google Shape;8743;p61"/>
          <p:cNvGrpSpPr/>
          <p:nvPr/>
        </p:nvGrpSpPr>
        <p:grpSpPr>
          <a:xfrm>
            <a:off x="6275635" y="4101651"/>
            <a:ext cx="209383" cy="366778"/>
            <a:chOff x="6275635" y="4282651"/>
            <a:chExt cx="209383" cy="366778"/>
          </a:xfrm>
        </p:grpSpPr>
        <p:sp>
          <p:nvSpPr>
            <p:cNvPr id="8744" name="Google Shape;8744;p61"/>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1"/>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6" name="Google Shape;8746;p61"/>
          <p:cNvGrpSpPr/>
          <p:nvPr/>
        </p:nvGrpSpPr>
        <p:grpSpPr>
          <a:xfrm>
            <a:off x="6701186" y="4102033"/>
            <a:ext cx="280292" cy="366396"/>
            <a:chOff x="6701186" y="4283033"/>
            <a:chExt cx="280292" cy="366396"/>
          </a:xfrm>
        </p:grpSpPr>
        <p:sp>
          <p:nvSpPr>
            <p:cNvPr id="8747" name="Google Shape;8747;p61"/>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1"/>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9" name="Google Shape;8749;p61"/>
          <p:cNvGrpSpPr/>
          <p:nvPr/>
        </p:nvGrpSpPr>
        <p:grpSpPr>
          <a:xfrm>
            <a:off x="2609571" y="3643958"/>
            <a:ext cx="373627" cy="347347"/>
            <a:chOff x="2609571" y="3824958"/>
            <a:chExt cx="373627" cy="347347"/>
          </a:xfrm>
        </p:grpSpPr>
        <p:sp>
          <p:nvSpPr>
            <p:cNvPr id="8750" name="Google Shape;8750;p61"/>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1"/>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2" name="Google Shape;8752;p61"/>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3" name="Google Shape;8753;p61"/>
          <p:cNvGrpSpPr/>
          <p:nvPr/>
        </p:nvGrpSpPr>
        <p:grpSpPr>
          <a:xfrm>
            <a:off x="916127" y="3626056"/>
            <a:ext cx="221902" cy="380795"/>
            <a:chOff x="916127" y="3807056"/>
            <a:chExt cx="221902" cy="380795"/>
          </a:xfrm>
        </p:grpSpPr>
        <p:sp>
          <p:nvSpPr>
            <p:cNvPr id="8754" name="Google Shape;8754;p61"/>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1"/>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1"/>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1"/>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8" name="Google Shape;8758;p61"/>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1"/>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0" name="Google Shape;8760;p61"/>
          <p:cNvGrpSpPr/>
          <p:nvPr/>
        </p:nvGrpSpPr>
        <p:grpSpPr>
          <a:xfrm>
            <a:off x="3513010" y="3635134"/>
            <a:ext cx="362223" cy="361108"/>
            <a:chOff x="3513010" y="3816134"/>
            <a:chExt cx="362223" cy="361108"/>
          </a:xfrm>
        </p:grpSpPr>
        <p:sp>
          <p:nvSpPr>
            <p:cNvPr id="8761" name="Google Shape;8761;p61"/>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1"/>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1"/>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1"/>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5" name="Google Shape;8765;p61"/>
          <p:cNvGrpSpPr/>
          <p:nvPr/>
        </p:nvGrpSpPr>
        <p:grpSpPr>
          <a:xfrm>
            <a:off x="3950316" y="3639307"/>
            <a:ext cx="369805" cy="353782"/>
            <a:chOff x="3950316" y="3820307"/>
            <a:chExt cx="369805" cy="353782"/>
          </a:xfrm>
        </p:grpSpPr>
        <p:sp>
          <p:nvSpPr>
            <p:cNvPr id="8766" name="Google Shape;8766;p61"/>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1"/>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1"/>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1"/>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0" name="Google Shape;8770;p61"/>
          <p:cNvGrpSpPr/>
          <p:nvPr/>
        </p:nvGrpSpPr>
        <p:grpSpPr>
          <a:xfrm>
            <a:off x="1761909" y="3630961"/>
            <a:ext cx="307974" cy="371716"/>
            <a:chOff x="1761909" y="3811961"/>
            <a:chExt cx="307974" cy="371716"/>
          </a:xfrm>
        </p:grpSpPr>
        <p:sp>
          <p:nvSpPr>
            <p:cNvPr id="8771" name="Google Shape;8771;p61"/>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1"/>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1"/>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1"/>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1"/>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1"/>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1"/>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1"/>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1"/>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1"/>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1" name="Google Shape;8781;p61"/>
          <p:cNvGrpSpPr/>
          <p:nvPr/>
        </p:nvGrpSpPr>
        <p:grpSpPr>
          <a:xfrm>
            <a:off x="5373342" y="3627935"/>
            <a:ext cx="231395" cy="353145"/>
            <a:chOff x="5373342" y="3808935"/>
            <a:chExt cx="231395" cy="353145"/>
          </a:xfrm>
        </p:grpSpPr>
        <p:sp>
          <p:nvSpPr>
            <p:cNvPr id="8782" name="Google Shape;8782;p61"/>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1"/>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1"/>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1"/>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1"/>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1"/>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1"/>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1"/>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1"/>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1" name="Google Shape;8791;p61"/>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2" name="Google Shape;8792;p61"/>
          <p:cNvGrpSpPr/>
          <p:nvPr/>
        </p:nvGrpSpPr>
        <p:grpSpPr>
          <a:xfrm>
            <a:off x="5833775" y="3628445"/>
            <a:ext cx="235185" cy="352253"/>
            <a:chOff x="5833775" y="3809445"/>
            <a:chExt cx="235185" cy="352253"/>
          </a:xfrm>
        </p:grpSpPr>
        <p:sp>
          <p:nvSpPr>
            <p:cNvPr id="8793" name="Google Shape;8793;p61"/>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1"/>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1"/>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6" name="Google Shape;8796;p61"/>
          <p:cNvGrpSpPr/>
          <p:nvPr/>
        </p:nvGrpSpPr>
        <p:grpSpPr>
          <a:xfrm>
            <a:off x="4942472" y="3628318"/>
            <a:ext cx="238976" cy="352762"/>
            <a:chOff x="4942472" y="3809318"/>
            <a:chExt cx="238976" cy="352762"/>
          </a:xfrm>
        </p:grpSpPr>
        <p:sp>
          <p:nvSpPr>
            <p:cNvPr id="8797" name="Google Shape;8797;p61"/>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1"/>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1"/>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1"/>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1"/>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1"/>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1"/>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4" name="Google Shape;8804;p61"/>
          <p:cNvGrpSpPr/>
          <p:nvPr/>
        </p:nvGrpSpPr>
        <p:grpSpPr>
          <a:xfrm>
            <a:off x="6266525" y="3626788"/>
            <a:ext cx="260223" cy="353527"/>
            <a:chOff x="6266525" y="3807788"/>
            <a:chExt cx="260223" cy="353527"/>
          </a:xfrm>
        </p:grpSpPr>
        <p:sp>
          <p:nvSpPr>
            <p:cNvPr id="8805" name="Google Shape;8805;p61"/>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1"/>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1"/>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1"/>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9" name="Google Shape;8809;p61"/>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0" name="Google Shape;8810;p61"/>
          <p:cNvGrpSpPr/>
          <p:nvPr/>
        </p:nvGrpSpPr>
        <p:grpSpPr>
          <a:xfrm>
            <a:off x="7184363" y="3628604"/>
            <a:ext cx="202184" cy="352762"/>
            <a:chOff x="7184363" y="3809604"/>
            <a:chExt cx="202184" cy="352762"/>
          </a:xfrm>
        </p:grpSpPr>
        <p:sp>
          <p:nvSpPr>
            <p:cNvPr id="8811" name="Google Shape;8811;p61"/>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1"/>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3" name="Google Shape;8813;p61"/>
          <p:cNvGrpSpPr/>
          <p:nvPr/>
        </p:nvGrpSpPr>
        <p:grpSpPr>
          <a:xfrm>
            <a:off x="7571624" y="3627935"/>
            <a:ext cx="292047" cy="352762"/>
            <a:chOff x="7571624" y="3808935"/>
            <a:chExt cx="292047" cy="352762"/>
          </a:xfrm>
        </p:grpSpPr>
        <p:sp>
          <p:nvSpPr>
            <p:cNvPr id="8814" name="Google Shape;8814;p61"/>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1"/>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1"/>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1"/>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1"/>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1"/>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0" name="Google Shape;8820;p61"/>
          <p:cNvGrpSpPr/>
          <p:nvPr/>
        </p:nvGrpSpPr>
        <p:grpSpPr>
          <a:xfrm>
            <a:off x="2174559" y="3175116"/>
            <a:ext cx="364135" cy="359930"/>
            <a:chOff x="2174559" y="3356116"/>
            <a:chExt cx="364135" cy="359930"/>
          </a:xfrm>
        </p:grpSpPr>
        <p:sp>
          <p:nvSpPr>
            <p:cNvPr id="8821" name="Google Shape;8821;p61"/>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1"/>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3" name="Google Shape;8823;p61"/>
          <p:cNvGrpSpPr/>
          <p:nvPr/>
        </p:nvGrpSpPr>
        <p:grpSpPr>
          <a:xfrm>
            <a:off x="1731934" y="3174639"/>
            <a:ext cx="368371" cy="361554"/>
            <a:chOff x="1731934" y="3355639"/>
            <a:chExt cx="368371" cy="361554"/>
          </a:xfrm>
        </p:grpSpPr>
        <p:sp>
          <p:nvSpPr>
            <p:cNvPr id="8824" name="Google Shape;8824;p61"/>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1"/>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6" name="Google Shape;8826;p61"/>
          <p:cNvGrpSpPr/>
          <p:nvPr/>
        </p:nvGrpSpPr>
        <p:grpSpPr>
          <a:xfrm>
            <a:off x="3990517" y="3173173"/>
            <a:ext cx="279559" cy="363402"/>
            <a:chOff x="3990517" y="3354173"/>
            <a:chExt cx="279559" cy="363402"/>
          </a:xfrm>
        </p:grpSpPr>
        <p:sp>
          <p:nvSpPr>
            <p:cNvPr id="8827" name="Google Shape;8827;p61"/>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1"/>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1"/>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0" name="Google Shape;8830;p61"/>
          <p:cNvGrpSpPr/>
          <p:nvPr/>
        </p:nvGrpSpPr>
        <p:grpSpPr>
          <a:xfrm>
            <a:off x="3497847" y="3236374"/>
            <a:ext cx="379680" cy="237606"/>
            <a:chOff x="3497847" y="3417374"/>
            <a:chExt cx="379680" cy="237606"/>
          </a:xfrm>
        </p:grpSpPr>
        <p:sp>
          <p:nvSpPr>
            <p:cNvPr id="8831" name="Google Shape;8831;p61"/>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1"/>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1"/>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1"/>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5" name="Google Shape;8835;p61"/>
          <p:cNvGrpSpPr/>
          <p:nvPr/>
        </p:nvGrpSpPr>
        <p:grpSpPr>
          <a:xfrm>
            <a:off x="2612597" y="3186075"/>
            <a:ext cx="376271" cy="337982"/>
            <a:chOff x="2612597" y="3367075"/>
            <a:chExt cx="376271" cy="337982"/>
          </a:xfrm>
        </p:grpSpPr>
        <p:sp>
          <p:nvSpPr>
            <p:cNvPr id="8836" name="Google Shape;8836;p61"/>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1"/>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61"/>
          <p:cNvGrpSpPr/>
          <p:nvPr/>
        </p:nvGrpSpPr>
        <p:grpSpPr>
          <a:xfrm>
            <a:off x="3071914" y="3183431"/>
            <a:ext cx="343652" cy="342505"/>
            <a:chOff x="3071914" y="3364431"/>
            <a:chExt cx="343652" cy="342505"/>
          </a:xfrm>
        </p:grpSpPr>
        <p:sp>
          <p:nvSpPr>
            <p:cNvPr id="8839" name="Google Shape;8839;p61"/>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1"/>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1"/>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1"/>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1"/>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4" name="Google Shape;8844;p61"/>
          <p:cNvGrpSpPr/>
          <p:nvPr/>
        </p:nvGrpSpPr>
        <p:grpSpPr>
          <a:xfrm>
            <a:off x="897141" y="3178875"/>
            <a:ext cx="257962" cy="352762"/>
            <a:chOff x="897141" y="3359875"/>
            <a:chExt cx="257962" cy="352762"/>
          </a:xfrm>
        </p:grpSpPr>
        <p:sp>
          <p:nvSpPr>
            <p:cNvPr id="8845" name="Google Shape;8845;p61"/>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1"/>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1"/>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1"/>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1"/>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1"/>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1"/>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1"/>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3" name="Google Shape;8853;p61"/>
          <p:cNvGrpSpPr/>
          <p:nvPr/>
        </p:nvGrpSpPr>
        <p:grpSpPr>
          <a:xfrm>
            <a:off x="1333682" y="3163330"/>
            <a:ext cx="271213" cy="383088"/>
            <a:chOff x="1333682" y="3344330"/>
            <a:chExt cx="271213" cy="383088"/>
          </a:xfrm>
        </p:grpSpPr>
        <p:sp>
          <p:nvSpPr>
            <p:cNvPr id="8854" name="Google Shape;8854;p61"/>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1"/>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1"/>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1"/>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1"/>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1"/>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1"/>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1"/>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1"/>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1"/>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1"/>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5" name="Google Shape;8865;p61"/>
          <p:cNvGrpSpPr/>
          <p:nvPr/>
        </p:nvGrpSpPr>
        <p:grpSpPr>
          <a:xfrm>
            <a:off x="6664394" y="3165974"/>
            <a:ext cx="353113" cy="351998"/>
            <a:chOff x="6664394" y="3346974"/>
            <a:chExt cx="353113" cy="351998"/>
          </a:xfrm>
        </p:grpSpPr>
        <p:sp>
          <p:nvSpPr>
            <p:cNvPr id="8866" name="Google Shape;8866;p61"/>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1"/>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1"/>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1"/>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1"/>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1" name="Google Shape;8871;p61"/>
          <p:cNvGrpSpPr/>
          <p:nvPr/>
        </p:nvGrpSpPr>
        <p:grpSpPr>
          <a:xfrm>
            <a:off x="849741" y="1778307"/>
            <a:ext cx="399398" cy="375443"/>
            <a:chOff x="849741" y="1959307"/>
            <a:chExt cx="399398" cy="375443"/>
          </a:xfrm>
        </p:grpSpPr>
        <p:sp>
          <p:nvSpPr>
            <p:cNvPr id="8872" name="Google Shape;8872;p61"/>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1"/>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4" name="Google Shape;8874;p61"/>
          <p:cNvGrpSpPr/>
          <p:nvPr/>
        </p:nvGrpSpPr>
        <p:grpSpPr>
          <a:xfrm>
            <a:off x="1284212" y="1782766"/>
            <a:ext cx="379489" cy="366046"/>
            <a:chOff x="1284212" y="1963766"/>
            <a:chExt cx="379489" cy="366046"/>
          </a:xfrm>
        </p:grpSpPr>
        <p:sp>
          <p:nvSpPr>
            <p:cNvPr id="8875" name="Google Shape;8875;p61"/>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1"/>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7" name="Google Shape;8877;p61"/>
          <p:cNvGrpSpPr/>
          <p:nvPr/>
        </p:nvGrpSpPr>
        <p:grpSpPr>
          <a:xfrm>
            <a:off x="3037766" y="1788564"/>
            <a:ext cx="370219" cy="354928"/>
            <a:chOff x="3037766" y="1969564"/>
            <a:chExt cx="370219" cy="354928"/>
          </a:xfrm>
        </p:grpSpPr>
        <p:sp>
          <p:nvSpPr>
            <p:cNvPr id="8878" name="Google Shape;8878;p61"/>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1"/>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1"/>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1"/>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2" name="Google Shape;8882;p61"/>
          <p:cNvGrpSpPr/>
          <p:nvPr/>
        </p:nvGrpSpPr>
        <p:grpSpPr>
          <a:xfrm>
            <a:off x="3982553" y="1790730"/>
            <a:ext cx="304566" cy="350501"/>
            <a:chOff x="3982553" y="1971730"/>
            <a:chExt cx="304566" cy="350501"/>
          </a:xfrm>
        </p:grpSpPr>
        <p:sp>
          <p:nvSpPr>
            <p:cNvPr id="8883" name="Google Shape;8883;p61"/>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1"/>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5" name="Google Shape;8885;p61"/>
          <p:cNvGrpSpPr/>
          <p:nvPr/>
        </p:nvGrpSpPr>
        <p:grpSpPr>
          <a:xfrm>
            <a:off x="2567841" y="1813124"/>
            <a:ext cx="399812" cy="306477"/>
            <a:chOff x="2567841" y="1994124"/>
            <a:chExt cx="399812" cy="306477"/>
          </a:xfrm>
        </p:grpSpPr>
        <p:sp>
          <p:nvSpPr>
            <p:cNvPr id="8886" name="Google Shape;8886;p61"/>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1"/>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1"/>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9" name="Google Shape;8889;p61"/>
          <p:cNvGrpSpPr/>
          <p:nvPr/>
        </p:nvGrpSpPr>
        <p:grpSpPr>
          <a:xfrm>
            <a:off x="2212084" y="1779358"/>
            <a:ext cx="324698" cy="372863"/>
            <a:chOff x="2212084" y="1960358"/>
            <a:chExt cx="324698" cy="372863"/>
          </a:xfrm>
        </p:grpSpPr>
        <p:sp>
          <p:nvSpPr>
            <p:cNvPr id="8890" name="Google Shape;8890;p61"/>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1"/>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1"/>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3" name="Google Shape;8893;p61"/>
          <p:cNvGrpSpPr/>
          <p:nvPr/>
        </p:nvGrpSpPr>
        <p:grpSpPr>
          <a:xfrm>
            <a:off x="1805901" y="1779358"/>
            <a:ext cx="284847" cy="373627"/>
            <a:chOff x="1805901" y="1960358"/>
            <a:chExt cx="284847" cy="373627"/>
          </a:xfrm>
        </p:grpSpPr>
        <p:sp>
          <p:nvSpPr>
            <p:cNvPr id="8894" name="Google Shape;8894;p61"/>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1"/>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6" name="Google Shape;8896;p61"/>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1"/>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1"/>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9" name="Google Shape;8899;p61"/>
          <p:cNvGrpSpPr/>
          <p:nvPr/>
        </p:nvGrpSpPr>
        <p:grpSpPr>
          <a:xfrm>
            <a:off x="6656812" y="1848388"/>
            <a:ext cx="368690" cy="245793"/>
            <a:chOff x="6656812" y="2029388"/>
            <a:chExt cx="368690" cy="245793"/>
          </a:xfrm>
        </p:grpSpPr>
        <p:sp>
          <p:nvSpPr>
            <p:cNvPr id="8900" name="Google Shape;8900;p61"/>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1"/>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1"/>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1"/>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1"/>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1"/>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1"/>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1"/>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1"/>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1"/>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0" name="Google Shape;8910;p61"/>
          <p:cNvGrpSpPr/>
          <p:nvPr/>
        </p:nvGrpSpPr>
        <p:grpSpPr>
          <a:xfrm>
            <a:off x="4869651" y="1831218"/>
            <a:ext cx="376654" cy="281566"/>
            <a:chOff x="4869651" y="2012218"/>
            <a:chExt cx="376654" cy="281566"/>
          </a:xfrm>
        </p:grpSpPr>
        <p:sp>
          <p:nvSpPr>
            <p:cNvPr id="8911" name="Google Shape;8911;p61"/>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1"/>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1"/>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1"/>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5" name="Google Shape;8915;p61"/>
          <p:cNvGrpSpPr/>
          <p:nvPr/>
        </p:nvGrpSpPr>
        <p:grpSpPr>
          <a:xfrm>
            <a:off x="5306224" y="1831313"/>
            <a:ext cx="367925" cy="281694"/>
            <a:chOff x="5306224" y="2012313"/>
            <a:chExt cx="367925" cy="281694"/>
          </a:xfrm>
        </p:grpSpPr>
        <p:sp>
          <p:nvSpPr>
            <p:cNvPr id="8916" name="Google Shape;8916;p61"/>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1"/>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8" name="Google Shape;8918;p61"/>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9" name="Google Shape;8919;p61"/>
          <p:cNvGrpSpPr/>
          <p:nvPr/>
        </p:nvGrpSpPr>
        <p:grpSpPr>
          <a:xfrm>
            <a:off x="6195998" y="1802102"/>
            <a:ext cx="368308" cy="338746"/>
            <a:chOff x="6195998" y="1983102"/>
            <a:chExt cx="368308" cy="338746"/>
          </a:xfrm>
        </p:grpSpPr>
        <p:sp>
          <p:nvSpPr>
            <p:cNvPr id="8920" name="Google Shape;8920;p61"/>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1"/>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1"/>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3" name="Google Shape;8923;p61"/>
          <p:cNvGrpSpPr/>
          <p:nvPr/>
        </p:nvGrpSpPr>
        <p:grpSpPr>
          <a:xfrm>
            <a:off x="7542031" y="1830835"/>
            <a:ext cx="369072" cy="280037"/>
            <a:chOff x="7542031" y="2011835"/>
            <a:chExt cx="369072" cy="280037"/>
          </a:xfrm>
        </p:grpSpPr>
        <p:sp>
          <p:nvSpPr>
            <p:cNvPr id="8924" name="Google Shape;8924;p61"/>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1"/>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1"/>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1"/>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1"/>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1"/>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1"/>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1"/>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1"/>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3" name="Google Shape;8933;p61"/>
          <p:cNvGrpSpPr/>
          <p:nvPr/>
        </p:nvGrpSpPr>
        <p:grpSpPr>
          <a:xfrm>
            <a:off x="8010427" y="3167503"/>
            <a:ext cx="278795" cy="351615"/>
            <a:chOff x="8010427" y="3348503"/>
            <a:chExt cx="278795" cy="351615"/>
          </a:xfrm>
        </p:grpSpPr>
        <p:sp>
          <p:nvSpPr>
            <p:cNvPr id="8934" name="Google Shape;8934;p61"/>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1"/>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1"/>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1"/>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38" name="Google Shape;8938;p61"/>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39" name="Google Shape;8939;p61"/>
          <p:cNvGrpSpPr/>
          <p:nvPr/>
        </p:nvGrpSpPr>
        <p:grpSpPr>
          <a:xfrm>
            <a:off x="7141900" y="3168204"/>
            <a:ext cx="281057" cy="351010"/>
            <a:chOff x="7141900" y="3349204"/>
            <a:chExt cx="281057" cy="351010"/>
          </a:xfrm>
        </p:grpSpPr>
        <p:sp>
          <p:nvSpPr>
            <p:cNvPr id="8940" name="Google Shape;8940;p61"/>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1"/>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1"/>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3" name="Google Shape;8943;p61"/>
          <p:cNvGrpSpPr/>
          <p:nvPr/>
        </p:nvGrpSpPr>
        <p:grpSpPr>
          <a:xfrm>
            <a:off x="5314188" y="3169032"/>
            <a:ext cx="363752" cy="353113"/>
            <a:chOff x="5314188" y="3350032"/>
            <a:chExt cx="363752" cy="353113"/>
          </a:xfrm>
        </p:grpSpPr>
        <p:sp>
          <p:nvSpPr>
            <p:cNvPr id="8944" name="Google Shape;8944;p61"/>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1"/>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6" name="Google Shape;8946;p61"/>
          <p:cNvGrpSpPr/>
          <p:nvPr/>
        </p:nvGrpSpPr>
        <p:grpSpPr>
          <a:xfrm>
            <a:off x="5829984" y="3169032"/>
            <a:ext cx="220755" cy="352348"/>
            <a:chOff x="5829984" y="3350032"/>
            <a:chExt cx="220755" cy="352348"/>
          </a:xfrm>
        </p:grpSpPr>
        <p:sp>
          <p:nvSpPr>
            <p:cNvPr id="8947" name="Google Shape;8947;p61"/>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1"/>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1"/>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1"/>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1" name="Google Shape;8951;p61"/>
          <p:cNvGrpSpPr/>
          <p:nvPr/>
        </p:nvGrpSpPr>
        <p:grpSpPr>
          <a:xfrm>
            <a:off x="4882170" y="3168841"/>
            <a:ext cx="358464" cy="352316"/>
            <a:chOff x="4882170" y="3349841"/>
            <a:chExt cx="358464" cy="352316"/>
          </a:xfrm>
        </p:grpSpPr>
        <p:sp>
          <p:nvSpPr>
            <p:cNvPr id="8952" name="Google Shape;8952;p61"/>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1"/>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4" name="Google Shape;8954;p61"/>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1"/>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6" name="Google Shape;8956;p61"/>
          <p:cNvGrpSpPr/>
          <p:nvPr/>
        </p:nvGrpSpPr>
        <p:grpSpPr>
          <a:xfrm>
            <a:off x="3044965" y="2254220"/>
            <a:ext cx="400194" cy="324316"/>
            <a:chOff x="3044965" y="2435220"/>
            <a:chExt cx="400194" cy="324316"/>
          </a:xfrm>
        </p:grpSpPr>
        <p:sp>
          <p:nvSpPr>
            <p:cNvPr id="8957" name="Google Shape;8957;p61"/>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1"/>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1"/>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0" name="Google Shape;8960;p61"/>
          <p:cNvGrpSpPr/>
          <p:nvPr/>
        </p:nvGrpSpPr>
        <p:grpSpPr>
          <a:xfrm>
            <a:off x="6203579" y="3167981"/>
            <a:ext cx="351615" cy="350373"/>
            <a:chOff x="6203579" y="3348981"/>
            <a:chExt cx="351615" cy="350373"/>
          </a:xfrm>
        </p:grpSpPr>
        <p:sp>
          <p:nvSpPr>
            <p:cNvPr id="8961" name="Google Shape;8961;p61"/>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1"/>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1"/>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1"/>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1"/>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6" name="Google Shape;8966;p61"/>
          <p:cNvGrpSpPr/>
          <p:nvPr/>
        </p:nvGrpSpPr>
        <p:grpSpPr>
          <a:xfrm>
            <a:off x="4878379" y="2292892"/>
            <a:ext cx="367161" cy="287523"/>
            <a:chOff x="4878379" y="2473892"/>
            <a:chExt cx="367161" cy="287523"/>
          </a:xfrm>
        </p:grpSpPr>
        <p:sp>
          <p:nvSpPr>
            <p:cNvPr id="8967" name="Google Shape;8967;p61"/>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1"/>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1"/>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1"/>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1"/>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2" name="Google Shape;8972;p61"/>
          <p:cNvGrpSpPr/>
          <p:nvPr/>
        </p:nvGrpSpPr>
        <p:grpSpPr>
          <a:xfrm>
            <a:off x="1325719" y="2706689"/>
            <a:ext cx="290581" cy="372481"/>
            <a:chOff x="1325719" y="2887689"/>
            <a:chExt cx="290581" cy="372481"/>
          </a:xfrm>
        </p:grpSpPr>
        <p:sp>
          <p:nvSpPr>
            <p:cNvPr id="8973" name="Google Shape;8973;p61"/>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1"/>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5" name="Google Shape;8975;p61"/>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6" name="Google Shape;8976;p61"/>
          <p:cNvGrpSpPr/>
          <p:nvPr/>
        </p:nvGrpSpPr>
        <p:grpSpPr>
          <a:xfrm>
            <a:off x="3510335" y="2711499"/>
            <a:ext cx="360726" cy="361204"/>
            <a:chOff x="3510335" y="2892499"/>
            <a:chExt cx="360726" cy="361204"/>
          </a:xfrm>
        </p:grpSpPr>
        <p:sp>
          <p:nvSpPr>
            <p:cNvPr id="8977" name="Google Shape;8977;p61"/>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1"/>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1"/>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1"/>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1"/>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2" name="Google Shape;8982;p61"/>
          <p:cNvGrpSpPr/>
          <p:nvPr/>
        </p:nvGrpSpPr>
        <p:grpSpPr>
          <a:xfrm>
            <a:off x="3086313" y="2696049"/>
            <a:ext cx="320143" cy="392581"/>
            <a:chOff x="3086313" y="2877049"/>
            <a:chExt cx="320143" cy="392581"/>
          </a:xfrm>
        </p:grpSpPr>
        <p:sp>
          <p:nvSpPr>
            <p:cNvPr id="8983" name="Google Shape;8983;p61"/>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1"/>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1"/>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1"/>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1"/>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1"/>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1"/>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1"/>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1"/>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1"/>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1"/>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1"/>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95" name="Google Shape;8995;p61"/>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6" name="Google Shape;8996;p61"/>
          <p:cNvGrpSpPr/>
          <p:nvPr/>
        </p:nvGrpSpPr>
        <p:grpSpPr>
          <a:xfrm>
            <a:off x="861113" y="2704746"/>
            <a:ext cx="333809" cy="373277"/>
            <a:chOff x="861113" y="2885746"/>
            <a:chExt cx="333809" cy="373277"/>
          </a:xfrm>
        </p:grpSpPr>
        <p:sp>
          <p:nvSpPr>
            <p:cNvPr id="8997" name="Google Shape;8997;p61"/>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1"/>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1"/>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00" name="Google Shape;9000;p61"/>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1"/>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2" name="Google Shape;9002;p61"/>
          <p:cNvGrpSpPr/>
          <p:nvPr/>
        </p:nvGrpSpPr>
        <p:grpSpPr>
          <a:xfrm>
            <a:off x="1297654" y="1323481"/>
            <a:ext cx="349354" cy="362223"/>
            <a:chOff x="1297654" y="1504481"/>
            <a:chExt cx="349354" cy="362223"/>
          </a:xfrm>
        </p:grpSpPr>
        <p:sp>
          <p:nvSpPr>
            <p:cNvPr id="9003" name="Google Shape;9003;p61"/>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1"/>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1"/>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06" name="Google Shape;9006;p61"/>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7" name="Google Shape;9007;p61"/>
          <p:cNvGrpSpPr/>
          <p:nvPr/>
        </p:nvGrpSpPr>
        <p:grpSpPr>
          <a:xfrm>
            <a:off x="852385" y="1329916"/>
            <a:ext cx="353145" cy="351998"/>
            <a:chOff x="852385" y="1510916"/>
            <a:chExt cx="353145" cy="351998"/>
          </a:xfrm>
        </p:grpSpPr>
        <p:sp>
          <p:nvSpPr>
            <p:cNvPr id="9008" name="Google Shape;9008;p61"/>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1"/>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1"/>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1" name="Google Shape;9011;p61"/>
          <p:cNvGrpSpPr/>
          <p:nvPr/>
        </p:nvGrpSpPr>
        <p:grpSpPr>
          <a:xfrm>
            <a:off x="1745217" y="1334471"/>
            <a:ext cx="343269" cy="342505"/>
            <a:chOff x="1745217" y="1515471"/>
            <a:chExt cx="343269" cy="342505"/>
          </a:xfrm>
        </p:grpSpPr>
        <p:sp>
          <p:nvSpPr>
            <p:cNvPr id="9012" name="Google Shape;9012;p61"/>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1"/>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1"/>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1"/>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16" name="Google Shape;9016;p61"/>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7" name="Google Shape;9017;p61"/>
          <p:cNvGrpSpPr/>
          <p:nvPr/>
        </p:nvGrpSpPr>
        <p:grpSpPr>
          <a:xfrm>
            <a:off x="3042703" y="1348137"/>
            <a:ext cx="411535" cy="315587"/>
            <a:chOff x="3042703" y="1529137"/>
            <a:chExt cx="411535" cy="315587"/>
          </a:xfrm>
        </p:grpSpPr>
        <p:sp>
          <p:nvSpPr>
            <p:cNvPr id="9018" name="Google Shape;9018;p61"/>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1"/>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1"/>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1"/>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1"/>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1"/>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1"/>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1"/>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1"/>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1"/>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8" name="Google Shape;9028;p61"/>
          <p:cNvGrpSpPr/>
          <p:nvPr/>
        </p:nvGrpSpPr>
        <p:grpSpPr>
          <a:xfrm>
            <a:off x="2629289" y="1363682"/>
            <a:ext cx="350501" cy="284497"/>
            <a:chOff x="2629289" y="1544682"/>
            <a:chExt cx="350501" cy="284497"/>
          </a:xfrm>
        </p:grpSpPr>
        <p:sp>
          <p:nvSpPr>
            <p:cNvPr id="9029" name="Google Shape;9029;p61"/>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1"/>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1"/>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1"/>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1"/>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4" name="Google Shape;9034;p61"/>
          <p:cNvGrpSpPr/>
          <p:nvPr/>
        </p:nvGrpSpPr>
        <p:grpSpPr>
          <a:xfrm>
            <a:off x="5305077" y="1321633"/>
            <a:ext cx="367893" cy="365218"/>
            <a:chOff x="5305077" y="1502633"/>
            <a:chExt cx="367893" cy="365218"/>
          </a:xfrm>
        </p:grpSpPr>
        <p:sp>
          <p:nvSpPr>
            <p:cNvPr id="9035" name="Google Shape;9035;p61"/>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1"/>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7" name="Google Shape;9037;p61"/>
          <p:cNvGrpSpPr/>
          <p:nvPr/>
        </p:nvGrpSpPr>
        <p:grpSpPr>
          <a:xfrm>
            <a:off x="7100170" y="1319117"/>
            <a:ext cx="368308" cy="367033"/>
            <a:chOff x="7100170" y="1500117"/>
            <a:chExt cx="368308" cy="367033"/>
          </a:xfrm>
        </p:grpSpPr>
        <p:sp>
          <p:nvSpPr>
            <p:cNvPr id="9038" name="Google Shape;9038;p61"/>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1"/>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1"/>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1"/>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1"/>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1"/>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1"/>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1"/>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1"/>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1"/>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1"/>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1"/>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1"/>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51" name="Google Shape;9051;p61"/>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52" name="Google Shape;9052;p61"/>
          <p:cNvGrpSpPr/>
          <p:nvPr/>
        </p:nvGrpSpPr>
        <p:grpSpPr>
          <a:xfrm>
            <a:off x="6649231" y="1319021"/>
            <a:ext cx="390287" cy="367065"/>
            <a:chOff x="6649231" y="1500021"/>
            <a:chExt cx="390287" cy="367065"/>
          </a:xfrm>
        </p:grpSpPr>
        <p:sp>
          <p:nvSpPr>
            <p:cNvPr id="9053" name="Google Shape;9053;p61"/>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1"/>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1"/>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1"/>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1"/>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1"/>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1"/>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1"/>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1"/>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1"/>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1"/>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1"/>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5" name="Google Shape;9065;p61"/>
          <p:cNvGrpSpPr/>
          <p:nvPr/>
        </p:nvGrpSpPr>
        <p:grpSpPr>
          <a:xfrm>
            <a:off x="5746938" y="1362503"/>
            <a:ext cx="387261" cy="280356"/>
            <a:chOff x="5746938" y="1543503"/>
            <a:chExt cx="387261" cy="280356"/>
          </a:xfrm>
        </p:grpSpPr>
        <p:sp>
          <p:nvSpPr>
            <p:cNvPr id="9066" name="Google Shape;9066;p61"/>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1"/>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8" name="Google Shape;9068;p61"/>
          <p:cNvGrpSpPr/>
          <p:nvPr/>
        </p:nvGrpSpPr>
        <p:grpSpPr>
          <a:xfrm>
            <a:off x="6196730" y="1344346"/>
            <a:ext cx="369072" cy="317467"/>
            <a:chOff x="6196730" y="1525346"/>
            <a:chExt cx="369072" cy="317467"/>
          </a:xfrm>
        </p:grpSpPr>
        <p:sp>
          <p:nvSpPr>
            <p:cNvPr id="9069" name="Google Shape;9069;p61"/>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1"/>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1"/>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2" name="Google Shape;9072;p61"/>
          <p:cNvGrpSpPr/>
          <p:nvPr/>
        </p:nvGrpSpPr>
        <p:grpSpPr>
          <a:xfrm>
            <a:off x="4940592" y="1319690"/>
            <a:ext cx="246558" cy="367161"/>
            <a:chOff x="4940592" y="1500690"/>
            <a:chExt cx="246558" cy="367161"/>
          </a:xfrm>
        </p:grpSpPr>
        <p:sp>
          <p:nvSpPr>
            <p:cNvPr id="9073" name="Google Shape;9073;p61"/>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1"/>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1"/>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1"/>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7" name="Google Shape;9077;p61"/>
          <p:cNvGrpSpPr/>
          <p:nvPr/>
        </p:nvGrpSpPr>
        <p:grpSpPr>
          <a:xfrm>
            <a:off x="7964906" y="1318894"/>
            <a:ext cx="380858" cy="367575"/>
            <a:chOff x="7964906" y="1499894"/>
            <a:chExt cx="380858" cy="367575"/>
          </a:xfrm>
        </p:grpSpPr>
        <p:sp>
          <p:nvSpPr>
            <p:cNvPr id="9078" name="Google Shape;9078;p61"/>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1"/>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1"/>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1" name="Google Shape;9081;p61"/>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2" name="Google Shape;9082;p61"/>
          <p:cNvGrpSpPr/>
          <p:nvPr/>
        </p:nvGrpSpPr>
        <p:grpSpPr>
          <a:xfrm>
            <a:off x="8007400" y="2721278"/>
            <a:ext cx="285230" cy="355597"/>
            <a:chOff x="8007400" y="2902278"/>
            <a:chExt cx="285230" cy="355597"/>
          </a:xfrm>
        </p:grpSpPr>
        <p:sp>
          <p:nvSpPr>
            <p:cNvPr id="9083" name="Google Shape;9083;p61"/>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1"/>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61"/>
          <p:cNvGrpSpPr/>
          <p:nvPr/>
        </p:nvGrpSpPr>
        <p:grpSpPr>
          <a:xfrm>
            <a:off x="6219124" y="2721788"/>
            <a:ext cx="318231" cy="355470"/>
            <a:chOff x="6219124" y="2902788"/>
            <a:chExt cx="318231" cy="355470"/>
          </a:xfrm>
        </p:grpSpPr>
        <p:sp>
          <p:nvSpPr>
            <p:cNvPr id="9086" name="Google Shape;9086;p61"/>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1"/>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1"/>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9" name="Google Shape;9089;p61"/>
          <p:cNvGrpSpPr/>
          <p:nvPr/>
        </p:nvGrpSpPr>
        <p:grpSpPr>
          <a:xfrm>
            <a:off x="4969421" y="2721852"/>
            <a:ext cx="185109" cy="355406"/>
            <a:chOff x="4969421" y="2902852"/>
            <a:chExt cx="185109" cy="355406"/>
          </a:xfrm>
        </p:grpSpPr>
        <p:sp>
          <p:nvSpPr>
            <p:cNvPr id="9090" name="Google Shape;9090;p61"/>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1"/>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1"/>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1"/>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1"/>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1"/>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6" name="Google Shape;9096;p61"/>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1"/>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98" name="Google Shape;9098;p61"/>
          <p:cNvGrpSpPr/>
          <p:nvPr/>
        </p:nvGrpSpPr>
        <p:grpSpPr>
          <a:xfrm>
            <a:off x="6685259" y="2721852"/>
            <a:ext cx="311414" cy="355406"/>
            <a:chOff x="6685259" y="2902852"/>
            <a:chExt cx="311414" cy="355406"/>
          </a:xfrm>
        </p:grpSpPr>
        <p:sp>
          <p:nvSpPr>
            <p:cNvPr id="9099" name="Google Shape;9099;p61"/>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1"/>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1"/>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2" name="Google Shape;9102;p61"/>
          <p:cNvGrpSpPr/>
          <p:nvPr/>
        </p:nvGrpSpPr>
        <p:grpSpPr>
          <a:xfrm>
            <a:off x="5309250" y="2722170"/>
            <a:ext cx="359579" cy="355852"/>
            <a:chOff x="5309250" y="2903170"/>
            <a:chExt cx="359579" cy="355852"/>
          </a:xfrm>
        </p:grpSpPr>
        <p:sp>
          <p:nvSpPr>
            <p:cNvPr id="9103" name="Google Shape;9103;p61"/>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1"/>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1"/>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6" name="Google Shape;9106;p61"/>
          <p:cNvGrpSpPr/>
          <p:nvPr/>
        </p:nvGrpSpPr>
        <p:grpSpPr>
          <a:xfrm>
            <a:off x="2199565" y="2240172"/>
            <a:ext cx="312179" cy="353431"/>
            <a:chOff x="2199565" y="2421172"/>
            <a:chExt cx="312179" cy="353431"/>
          </a:xfrm>
        </p:grpSpPr>
        <p:sp>
          <p:nvSpPr>
            <p:cNvPr id="9107" name="Google Shape;9107;p61"/>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1"/>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9" name="Google Shape;9109;p61"/>
          <p:cNvGrpSpPr/>
          <p:nvPr/>
        </p:nvGrpSpPr>
        <p:grpSpPr>
          <a:xfrm>
            <a:off x="1750887" y="2244727"/>
            <a:ext cx="320143" cy="343269"/>
            <a:chOff x="1750887" y="2425727"/>
            <a:chExt cx="320143" cy="343269"/>
          </a:xfrm>
        </p:grpSpPr>
        <p:sp>
          <p:nvSpPr>
            <p:cNvPr id="9110" name="Google Shape;9110;p61"/>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1"/>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2" name="Google Shape;9112;p61"/>
          <p:cNvGrpSpPr/>
          <p:nvPr/>
        </p:nvGrpSpPr>
        <p:grpSpPr>
          <a:xfrm>
            <a:off x="1298037" y="2244727"/>
            <a:ext cx="338364" cy="342887"/>
            <a:chOff x="1298037" y="2425727"/>
            <a:chExt cx="338364" cy="342887"/>
          </a:xfrm>
        </p:grpSpPr>
        <p:sp>
          <p:nvSpPr>
            <p:cNvPr id="9113" name="Google Shape;9113;p61"/>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1"/>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1"/>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1"/>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7" name="Google Shape;9117;p61"/>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8" name="Google Shape;9118;p61"/>
          <p:cNvGrpSpPr/>
          <p:nvPr/>
        </p:nvGrpSpPr>
        <p:grpSpPr>
          <a:xfrm>
            <a:off x="3974207" y="2248009"/>
            <a:ext cx="320143" cy="338491"/>
            <a:chOff x="3974207" y="2429009"/>
            <a:chExt cx="320143" cy="338491"/>
          </a:xfrm>
        </p:grpSpPr>
        <p:sp>
          <p:nvSpPr>
            <p:cNvPr id="9119" name="Google Shape;9119;p61"/>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1"/>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1" name="Google Shape;9121;p61"/>
          <p:cNvGrpSpPr/>
          <p:nvPr/>
        </p:nvGrpSpPr>
        <p:grpSpPr>
          <a:xfrm>
            <a:off x="2623237" y="2250047"/>
            <a:ext cx="355024" cy="332630"/>
            <a:chOff x="2623237" y="2431047"/>
            <a:chExt cx="355024" cy="332630"/>
          </a:xfrm>
        </p:grpSpPr>
        <p:sp>
          <p:nvSpPr>
            <p:cNvPr id="9122" name="Google Shape;9122;p61"/>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1"/>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1"/>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1"/>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6" name="Google Shape;9126;p61"/>
          <p:cNvGrpSpPr/>
          <p:nvPr/>
        </p:nvGrpSpPr>
        <p:grpSpPr>
          <a:xfrm>
            <a:off x="6657194" y="2253073"/>
            <a:ext cx="375507" cy="367925"/>
            <a:chOff x="6657194" y="2434073"/>
            <a:chExt cx="375507" cy="367925"/>
          </a:xfrm>
        </p:grpSpPr>
        <p:sp>
          <p:nvSpPr>
            <p:cNvPr id="9127" name="Google Shape;9127;p61"/>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1"/>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1"/>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0" name="Google Shape;9130;p61"/>
          <p:cNvGrpSpPr/>
          <p:nvPr/>
        </p:nvGrpSpPr>
        <p:grpSpPr>
          <a:xfrm>
            <a:off x="7101317" y="2260655"/>
            <a:ext cx="367925" cy="352380"/>
            <a:chOff x="7101317" y="2441655"/>
            <a:chExt cx="367925" cy="352380"/>
          </a:xfrm>
        </p:grpSpPr>
        <p:sp>
          <p:nvSpPr>
            <p:cNvPr id="9131" name="Google Shape;9131;p61"/>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1"/>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3" name="Google Shape;9133;p61"/>
          <p:cNvGrpSpPr/>
          <p:nvPr/>
        </p:nvGrpSpPr>
        <p:grpSpPr>
          <a:xfrm>
            <a:off x="5756399" y="2253456"/>
            <a:ext cx="367925" cy="367161"/>
            <a:chOff x="5756399" y="2434456"/>
            <a:chExt cx="367925" cy="367161"/>
          </a:xfrm>
        </p:grpSpPr>
        <p:sp>
          <p:nvSpPr>
            <p:cNvPr id="9134" name="Google Shape;9134;p61"/>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1"/>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1"/>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1"/>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1"/>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1"/>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1"/>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1" name="Google Shape;9141;p61"/>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1"/>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3" name="Google Shape;9143;p61"/>
          <p:cNvGrpSpPr/>
          <p:nvPr/>
        </p:nvGrpSpPr>
        <p:grpSpPr>
          <a:xfrm>
            <a:off x="7964906" y="2253073"/>
            <a:ext cx="373627" cy="367925"/>
            <a:chOff x="7964906" y="2434073"/>
            <a:chExt cx="373627" cy="367925"/>
          </a:xfrm>
        </p:grpSpPr>
        <p:sp>
          <p:nvSpPr>
            <p:cNvPr id="9144" name="Google Shape;9144;p61"/>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1"/>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6" name="Google Shape;9146;p61"/>
          <p:cNvGrpSpPr/>
          <p:nvPr/>
        </p:nvGrpSpPr>
        <p:grpSpPr>
          <a:xfrm>
            <a:off x="6194086" y="2256737"/>
            <a:ext cx="369837" cy="360471"/>
            <a:chOff x="6194086" y="2437737"/>
            <a:chExt cx="369837" cy="360471"/>
          </a:xfrm>
        </p:grpSpPr>
        <p:sp>
          <p:nvSpPr>
            <p:cNvPr id="9147" name="Google Shape;9147;p61"/>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1"/>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9" name="Google Shape;9149;p61"/>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9150" name="Google Shape;9150;p61"/>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154" name="Shape 9154"/>
        <p:cNvGrpSpPr/>
        <p:nvPr/>
      </p:nvGrpSpPr>
      <p:grpSpPr>
        <a:xfrm>
          <a:off x="0" y="0"/>
          <a:ext cx="0" cy="0"/>
          <a:chOff x="0" y="0"/>
          <a:chExt cx="0" cy="0"/>
        </a:xfrm>
      </p:grpSpPr>
      <p:grpSp>
        <p:nvGrpSpPr>
          <p:cNvPr id="9155" name="Google Shape;9155;p62"/>
          <p:cNvGrpSpPr/>
          <p:nvPr/>
        </p:nvGrpSpPr>
        <p:grpSpPr>
          <a:xfrm>
            <a:off x="3122257" y="1334344"/>
            <a:ext cx="294850" cy="349434"/>
            <a:chOff x="3122257" y="1508594"/>
            <a:chExt cx="294850" cy="349434"/>
          </a:xfrm>
        </p:grpSpPr>
        <p:sp>
          <p:nvSpPr>
            <p:cNvPr id="9156" name="Google Shape;9156;p62"/>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2"/>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2"/>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2"/>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2"/>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1" name="Google Shape;9161;p62"/>
          <p:cNvGrpSpPr/>
          <p:nvPr/>
        </p:nvGrpSpPr>
        <p:grpSpPr>
          <a:xfrm>
            <a:off x="910723" y="1333962"/>
            <a:ext cx="251660" cy="350166"/>
            <a:chOff x="910723" y="1508212"/>
            <a:chExt cx="251660" cy="350166"/>
          </a:xfrm>
        </p:grpSpPr>
        <p:sp>
          <p:nvSpPr>
            <p:cNvPr id="9162" name="Google Shape;9162;p62"/>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2"/>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2"/>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2"/>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2"/>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2"/>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2"/>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2"/>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2"/>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2"/>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2"/>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2"/>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2"/>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2"/>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2"/>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2"/>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2"/>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9" name="Google Shape;9179;p62"/>
          <p:cNvGrpSpPr/>
          <p:nvPr/>
        </p:nvGrpSpPr>
        <p:grpSpPr>
          <a:xfrm>
            <a:off x="1308631" y="1333580"/>
            <a:ext cx="350166" cy="350198"/>
            <a:chOff x="1308631" y="1507830"/>
            <a:chExt cx="350166" cy="350198"/>
          </a:xfrm>
        </p:grpSpPr>
        <p:sp>
          <p:nvSpPr>
            <p:cNvPr id="9180" name="Google Shape;9180;p62"/>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2"/>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2"/>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2"/>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4" name="Google Shape;9184;p62"/>
          <p:cNvGrpSpPr/>
          <p:nvPr/>
        </p:nvGrpSpPr>
        <p:grpSpPr>
          <a:xfrm>
            <a:off x="1756921" y="1335489"/>
            <a:ext cx="345997" cy="345997"/>
            <a:chOff x="1756921" y="1509739"/>
            <a:chExt cx="345997" cy="345997"/>
          </a:xfrm>
        </p:grpSpPr>
        <p:sp>
          <p:nvSpPr>
            <p:cNvPr id="9185" name="Google Shape;9185;p62"/>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2"/>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2"/>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2"/>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2"/>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2"/>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2"/>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2"/>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2"/>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2"/>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2"/>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2"/>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2"/>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2"/>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2"/>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2"/>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2"/>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2" name="Google Shape;9202;p62"/>
          <p:cNvGrpSpPr/>
          <p:nvPr/>
        </p:nvGrpSpPr>
        <p:grpSpPr>
          <a:xfrm>
            <a:off x="2216956" y="1336253"/>
            <a:ext cx="318721" cy="345615"/>
            <a:chOff x="2216956" y="1510503"/>
            <a:chExt cx="318721" cy="345615"/>
          </a:xfrm>
        </p:grpSpPr>
        <p:sp>
          <p:nvSpPr>
            <p:cNvPr id="9203" name="Google Shape;9203;p62"/>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2"/>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2"/>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2"/>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2"/>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8" name="Google Shape;9208;p62"/>
          <p:cNvGrpSpPr/>
          <p:nvPr/>
        </p:nvGrpSpPr>
        <p:grpSpPr>
          <a:xfrm>
            <a:off x="3988156" y="1394211"/>
            <a:ext cx="349052" cy="230049"/>
            <a:chOff x="3988156" y="1568461"/>
            <a:chExt cx="349052" cy="230049"/>
          </a:xfrm>
        </p:grpSpPr>
        <p:sp>
          <p:nvSpPr>
            <p:cNvPr id="9209" name="Google Shape;9209;p62"/>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2"/>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2"/>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2"/>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2"/>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2"/>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2"/>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6" name="Google Shape;9216;p62"/>
          <p:cNvGrpSpPr/>
          <p:nvPr/>
        </p:nvGrpSpPr>
        <p:grpSpPr>
          <a:xfrm>
            <a:off x="2633037" y="1325623"/>
            <a:ext cx="379002" cy="366112"/>
            <a:chOff x="2633037" y="1499873"/>
            <a:chExt cx="379002" cy="366112"/>
          </a:xfrm>
        </p:grpSpPr>
        <p:sp>
          <p:nvSpPr>
            <p:cNvPr id="9217" name="Google Shape;9217;p62"/>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2"/>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2"/>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2"/>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2"/>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2"/>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3" name="Google Shape;9223;p62"/>
          <p:cNvGrpSpPr/>
          <p:nvPr/>
        </p:nvGrpSpPr>
        <p:grpSpPr>
          <a:xfrm>
            <a:off x="6675256" y="1341919"/>
            <a:ext cx="327823" cy="357009"/>
            <a:chOff x="6675256" y="1516169"/>
            <a:chExt cx="327823" cy="357009"/>
          </a:xfrm>
        </p:grpSpPr>
        <p:sp>
          <p:nvSpPr>
            <p:cNvPr id="9224" name="Google Shape;9224;p62"/>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2"/>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2"/>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2"/>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2"/>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2"/>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2"/>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2"/>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2"/>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3" name="Google Shape;9233;p62"/>
          <p:cNvGrpSpPr/>
          <p:nvPr/>
        </p:nvGrpSpPr>
        <p:grpSpPr>
          <a:xfrm>
            <a:off x="8020159" y="1342301"/>
            <a:ext cx="300897" cy="356627"/>
            <a:chOff x="8020159" y="1516551"/>
            <a:chExt cx="300897" cy="356627"/>
          </a:xfrm>
        </p:grpSpPr>
        <p:sp>
          <p:nvSpPr>
            <p:cNvPr id="9234" name="Google Shape;9234;p62"/>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2"/>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2"/>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2"/>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2"/>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9" name="Google Shape;9239;p62"/>
          <p:cNvGrpSpPr/>
          <p:nvPr/>
        </p:nvGrpSpPr>
        <p:grpSpPr>
          <a:xfrm>
            <a:off x="5377363" y="1341919"/>
            <a:ext cx="257357" cy="356627"/>
            <a:chOff x="5377363" y="1516169"/>
            <a:chExt cx="257357" cy="356627"/>
          </a:xfrm>
        </p:grpSpPr>
        <p:sp>
          <p:nvSpPr>
            <p:cNvPr id="9240" name="Google Shape;9240;p62"/>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2"/>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2"/>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2"/>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2"/>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2"/>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2"/>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2"/>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2"/>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2"/>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2"/>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2"/>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2"/>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2"/>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2"/>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2"/>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2"/>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7" name="Google Shape;9257;p62"/>
          <p:cNvGrpSpPr/>
          <p:nvPr/>
        </p:nvGrpSpPr>
        <p:grpSpPr>
          <a:xfrm>
            <a:off x="4880567" y="1361620"/>
            <a:ext cx="356245" cy="317607"/>
            <a:chOff x="4880567" y="1535870"/>
            <a:chExt cx="356245" cy="317607"/>
          </a:xfrm>
        </p:grpSpPr>
        <p:sp>
          <p:nvSpPr>
            <p:cNvPr id="9258" name="Google Shape;9258;p62"/>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2"/>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2"/>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2"/>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2"/>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3" name="Google Shape;9263;p62"/>
          <p:cNvGrpSpPr/>
          <p:nvPr/>
        </p:nvGrpSpPr>
        <p:grpSpPr>
          <a:xfrm>
            <a:off x="5771483" y="1341537"/>
            <a:ext cx="357359" cy="357391"/>
            <a:chOff x="5771483" y="1515787"/>
            <a:chExt cx="357359" cy="357391"/>
          </a:xfrm>
        </p:grpSpPr>
        <p:sp>
          <p:nvSpPr>
            <p:cNvPr id="9264" name="Google Shape;9264;p62"/>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2"/>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2"/>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2"/>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8" name="Google Shape;9268;p62"/>
          <p:cNvGrpSpPr/>
          <p:nvPr/>
        </p:nvGrpSpPr>
        <p:grpSpPr>
          <a:xfrm>
            <a:off x="7121669" y="1359360"/>
            <a:ext cx="321362" cy="321362"/>
            <a:chOff x="7121669" y="1533610"/>
            <a:chExt cx="321362" cy="321362"/>
          </a:xfrm>
        </p:grpSpPr>
        <p:sp>
          <p:nvSpPr>
            <p:cNvPr id="9269" name="Google Shape;9269;p62"/>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2"/>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2"/>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2"/>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3" name="Google Shape;9273;p62"/>
          <p:cNvGrpSpPr/>
          <p:nvPr/>
        </p:nvGrpSpPr>
        <p:grpSpPr>
          <a:xfrm>
            <a:off x="7562766" y="1340614"/>
            <a:ext cx="327059" cy="360192"/>
            <a:chOff x="7562766" y="1514864"/>
            <a:chExt cx="327059" cy="360192"/>
          </a:xfrm>
        </p:grpSpPr>
        <p:sp>
          <p:nvSpPr>
            <p:cNvPr id="9274" name="Google Shape;9274;p62"/>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2"/>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2"/>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2"/>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8" name="Google Shape;9278;p62"/>
          <p:cNvGrpSpPr/>
          <p:nvPr/>
        </p:nvGrpSpPr>
        <p:grpSpPr>
          <a:xfrm>
            <a:off x="6221229" y="1324423"/>
            <a:ext cx="361636" cy="362183"/>
            <a:chOff x="6259175" y="1559008"/>
            <a:chExt cx="271743" cy="272093"/>
          </a:xfrm>
        </p:grpSpPr>
        <p:sp>
          <p:nvSpPr>
            <p:cNvPr id="9279" name="Google Shape;9279;p62"/>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2"/>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2"/>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2"/>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2"/>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2"/>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2"/>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2"/>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2"/>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2"/>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2"/>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2"/>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2"/>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2"/>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2"/>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2"/>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2"/>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6" name="Google Shape;9296;p62"/>
          <p:cNvGrpSpPr/>
          <p:nvPr/>
        </p:nvGrpSpPr>
        <p:grpSpPr>
          <a:xfrm>
            <a:off x="6671087" y="1835054"/>
            <a:ext cx="332757" cy="281833"/>
            <a:chOff x="6671087" y="2009304"/>
            <a:chExt cx="332757" cy="281833"/>
          </a:xfrm>
        </p:grpSpPr>
        <p:sp>
          <p:nvSpPr>
            <p:cNvPr id="9297" name="Google Shape;9297;p62"/>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2"/>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9" name="Google Shape;9299;p62"/>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0" name="Google Shape;9300;p62"/>
          <p:cNvGrpSpPr/>
          <p:nvPr/>
        </p:nvGrpSpPr>
        <p:grpSpPr>
          <a:xfrm>
            <a:off x="2201806" y="1802335"/>
            <a:ext cx="349784" cy="349434"/>
            <a:chOff x="2201806" y="1976585"/>
            <a:chExt cx="349784" cy="349434"/>
          </a:xfrm>
        </p:grpSpPr>
        <p:sp>
          <p:nvSpPr>
            <p:cNvPr id="9301" name="Google Shape;9301;p62"/>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2"/>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2"/>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2"/>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5" name="Google Shape;9305;p62"/>
          <p:cNvGrpSpPr/>
          <p:nvPr/>
        </p:nvGrpSpPr>
        <p:grpSpPr>
          <a:xfrm>
            <a:off x="3094217" y="1802335"/>
            <a:ext cx="350198" cy="350548"/>
            <a:chOff x="3094217" y="1976585"/>
            <a:chExt cx="350198" cy="350548"/>
          </a:xfrm>
        </p:grpSpPr>
        <p:sp>
          <p:nvSpPr>
            <p:cNvPr id="9306" name="Google Shape;9306;p62"/>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2"/>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2"/>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2"/>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2"/>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2"/>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2"/>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2"/>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2"/>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2"/>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2"/>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2"/>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2"/>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9" name="Google Shape;9319;p62"/>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0" name="Google Shape;9320;p62"/>
          <p:cNvGrpSpPr/>
          <p:nvPr/>
        </p:nvGrpSpPr>
        <p:grpSpPr>
          <a:xfrm>
            <a:off x="3979435" y="1802335"/>
            <a:ext cx="345265" cy="349848"/>
            <a:chOff x="3979435" y="1976585"/>
            <a:chExt cx="345265" cy="349848"/>
          </a:xfrm>
        </p:grpSpPr>
        <p:sp>
          <p:nvSpPr>
            <p:cNvPr id="9321" name="Google Shape;9321;p62"/>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2"/>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2"/>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2"/>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2"/>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2"/>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2"/>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2"/>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2"/>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2"/>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2"/>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2"/>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2"/>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2"/>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2"/>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2"/>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2"/>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8" name="Google Shape;9338;p62"/>
          <p:cNvGrpSpPr/>
          <p:nvPr/>
        </p:nvGrpSpPr>
        <p:grpSpPr>
          <a:xfrm>
            <a:off x="3541011" y="1334344"/>
            <a:ext cx="350166" cy="349434"/>
            <a:chOff x="3541011" y="1508594"/>
            <a:chExt cx="350166" cy="349434"/>
          </a:xfrm>
        </p:grpSpPr>
        <p:sp>
          <p:nvSpPr>
            <p:cNvPr id="9339" name="Google Shape;9339;p62"/>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2"/>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2"/>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2"/>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2"/>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2"/>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2"/>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2"/>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2"/>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2"/>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2"/>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2"/>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2"/>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2" name="Google Shape;9352;p62"/>
          <p:cNvGrpSpPr/>
          <p:nvPr/>
        </p:nvGrpSpPr>
        <p:grpSpPr>
          <a:xfrm>
            <a:off x="3576626" y="1801571"/>
            <a:ext cx="284251" cy="351694"/>
            <a:chOff x="3576626" y="1975821"/>
            <a:chExt cx="284251" cy="351694"/>
          </a:xfrm>
        </p:grpSpPr>
        <p:sp>
          <p:nvSpPr>
            <p:cNvPr id="9353" name="Google Shape;9353;p62"/>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2"/>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2"/>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6" name="Google Shape;9356;p62"/>
          <p:cNvGrpSpPr/>
          <p:nvPr/>
        </p:nvGrpSpPr>
        <p:grpSpPr>
          <a:xfrm>
            <a:off x="2722090" y="2715912"/>
            <a:ext cx="238770" cy="371841"/>
            <a:chOff x="2722090" y="2890162"/>
            <a:chExt cx="238770" cy="371841"/>
          </a:xfrm>
        </p:grpSpPr>
        <p:sp>
          <p:nvSpPr>
            <p:cNvPr id="9357" name="Google Shape;9357;p62"/>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2"/>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2"/>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0" name="Google Shape;9360;p62"/>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1" name="Google Shape;9361;p62"/>
          <p:cNvGrpSpPr/>
          <p:nvPr/>
        </p:nvGrpSpPr>
        <p:grpSpPr>
          <a:xfrm>
            <a:off x="6216367" y="1795906"/>
            <a:ext cx="361147" cy="361147"/>
            <a:chOff x="6216367" y="1970156"/>
            <a:chExt cx="361147" cy="361147"/>
          </a:xfrm>
        </p:grpSpPr>
        <p:sp>
          <p:nvSpPr>
            <p:cNvPr id="9362" name="Google Shape;9362;p62"/>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2"/>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2"/>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2"/>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62"/>
          <p:cNvGrpSpPr/>
          <p:nvPr/>
        </p:nvGrpSpPr>
        <p:grpSpPr>
          <a:xfrm>
            <a:off x="1289311" y="2751972"/>
            <a:ext cx="408156" cy="299783"/>
            <a:chOff x="1289311" y="2926222"/>
            <a:chExt cx="408156" cy="299783"/>
          </a:xfrm>
        </p:grpSpPr>
        <p:sp>
          <p:nvSpPr>
            <p:cNvPr id="9367" name="Google Shape;9367;p62"/>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2"/>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9" name="Google Shape;9369;p62"/>
          <p:cNvGrpSpPr/>
          <p:nvPr/>
        </p:nvGrpSpPr>
        <p:grpSpPr>
          <a:xfrm>
            <a:off x="7978465" y="1795142"/>
            <a:ext cx="361147" cy="360797"/>
            <a:chOff x="7978465" y="1969392"/>
            <a:chExt cx="361147" cy="360797"/>
          </a:xfrm>
        </p:grpSpPr>
        <p:sp>
          <p:nvSpPr>
            <p:cNvPr id="9370" name="Google Shape;9370;p62"/>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2"/>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2"/>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2"/>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2"/>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2"/>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2"/>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2"/>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2"/>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9" name="Google Shape;9379;p62"/>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80" name="Google Shape;9380;p62"/>
          <p:cNvGrpSpPr/>
          <p:nvPr/>
        </p:nvGrpSpPr>
        <p:grpSpPr>
          <a:xfrm>
            <a:off x="854261" y="2734563"/>
            <a:ext cx="377474" cy="335748"/>
            <a:chOff x="854261" y="2908813"/>
            <a:chExt cx="377474" cy="335748"/>
          </a:xfrm>
        </p:grpSpPr>
        <p:sp>
          <p:nvSpPr>
            <p:cNvPr id="9381" name="Google Shape;9381;p62"/>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2"/>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2"/>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2"/>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2"/>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6" name="Google Shape;9386;p62"/>
          <p:cNvGrpSpPr/>
          <p:nvPr/>
        </p:nvGrpSpPr>
        <p:grpSpPr>
          <a:xfrm>
            <a:off x="1749728" y="2720527"/>
            <a:ext cx="386927" cy="363438"/>
            <a:chOff x="1749728" y="2894777"/>
            <a:chExt cx="386927" cy="363438"/>
          </a:xfrm>
        </p:grpSpPr>
        <p:sp>
          <p:nvSpPr>
            <p:cNvPr id="9387" name="Google Shape;9387;p62"/>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2"/>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2"/>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2"/>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2"/>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2"/>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2"/>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4" name="Google Shape;9394;p62"/>
          <p:cNvGrpSpPr/>
          <p:nvPr/>
        </p:nvGrpSpPr>
        <p:grpSpPr>
          <a:xfrm>
            <a:off x="7098912" y="1795142"/>
            <a:ext cx="359651" cy="361560"/>
            <a:chOff x="7098912" y="1969392"/>
            <a:chExt cx="359651" cy="361560"/>
          </a:xfrm>
        </p:grpSpPr>
        <p:sp>
          <p:nvSpPr>
            <p:cNvPr id="9395" name="Google Shape;9395;p62"/>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2"/>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2"/>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2"/>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2"/>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2"/>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2"/>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2"/>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2"/>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2"/>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2"/>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2"/>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2"/>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8" name="Google Shape;9408;p62"/>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9" name="Google Shape;9409;p62"/>
          <p:cNvGrpSpPr/>
          <p:nvPr/>
        </p:nvGrpSpPr>
        <p:grpSpPr>
          <a:xfrm>
            <a:off x="5352728" y="1815989"/>
            <a:ext cx="327091" cy="322508"/>
            <a:chOff x="5352728" y="1990239"/>
            <a:chExt cx="327091" cy="322508"/>
          </a:xfrm>
        </p:grpSpPr>
        <p:sp>
          <p:nvSpPr>
            <p:cNvPr id="9410" name="Google Shape;9410;p62"/>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2"/>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2"/>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3" name="Google Shape;9413;p62"/>
          <p:cNvGrpSpPr/>
          <p:nvPr/>
        </p:nvGrpSpPr>
        <p:grpSpPr>
          <a:xfrm>
            <a:off x="7538896" y="1795906"/>
            <a:ext cx="361147" cy="361529"/>
            <a:chOff x="7538896" y="1970156"/>
            <a:chExt cx="361147" cy="361529"/>
          </a:xfrm>
        </p:grpSpPr>
        <p:sp>
          <p:nvSpPr>
            <p:cNvPr id="9414" name="Google Shape;9414;p62"/>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2"/>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2"/>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2"/>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2"/>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2"/>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0" name="Google Shape;9420;p62"/>
          <p:cNvGrpSpPr/>
          <p:nvPr/>
        </p:nvGrpSpPr>
        <p:grpSpPr>
          <a:xfrm>
            <a:off x="4896099" y="1796670"/>
            <a:ext cx="358155" cy="358123"/>
            <a:chOff x="4896099" y="1970920"/>
            <a:chExt cx="358155" cy="358123"/>
          </a:xfrm>
        </p:grpSpPr>
        <p:sp>
          <p:nvSpPr>
            <p:cNvPr id="9421" name="Google Shape;9421;p62"/>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2"/>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2"/>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4" name="Google Shape;9424;p62"/>
          <p:cNvGrpSpPr/>
          <p:nvPr/>
        </p:nvGrpSpPr>
        <p:grpSpPr>
          <a:xfrm>
            <a:off x="4048787" y="2802769"/>
            <a:ext cx="283488" cy="198604"/>
            <a:chOff x="4048787" y="2977019"/>
            <a:chExt cx="283488" cy="198604"/>
          </a:xfrm>
        </p:grpSpPr>
        <p:sp>
          <p:nvSpPr>
            <p:cNvPr id="9425" name="Google Shape;9425;p62"/>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2"/>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2"/>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2"/>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2"/>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2"/>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1" name="Google Shape;9431;p62"/>
          <p:cNvGrpSpPr/>
          <p:nvPr/>
        </p:nvGrpSpPr>
        <p:grpSpPr>
          <a:xfrm>
            <a:off x="4054103" y="2255941"/>
            <a:ext cx="218687" cy="349052"/>
            <a:chOff x="4054103" y="2430191"/>
            <a:chExt cx="218687" cy="349052"/>
          </a:xfrm>
        </p:grpSpPr>
        <p:sp>
          <p:nvSpPr>
            <p:cNvPr id="9432" name="Google Shape;9432;p62"/>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2"/>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4" name="Google Shape;9434;p62"/>
          <p:cNvGrpSpPr/>
          <p:nvPr/>
        </p:nvGrpSpPr>
        <p:grpSpPr>
          <a:xfrm>
            <a:off x="2185128" y="2253299"/>
            <a:ext cx="382758" cy="356595"/>
            <a:chOff x="2185128" y="2427549"/>
            <a:chExt cx="382758" cy="356595"/>
          </a:xfrm>
        </p:grpSpPr>
        <p:sp>
          <p:nvSpPr>
            <p:cNvPr id="9435" name="Google Shape;9435;p62"/>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2"/>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2"/>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2"/>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9" name="Google Shape;9439;p62"/>
          <p:cNvGrpSpPr/>
          <p:nvPr/>
        </p:nvGrpSpPr>
        <p:grpSpPr>
          <a:xfrm>
            <a:off x="2656907" y="2265043"/>
            <a:ext cx="332757" cy="332343"/>
            <a:chOff x="2656907" y="2439293"/>
            <a:chExt cx="332757" cy="332343"/>
          </a:xfrm>
        </p:grpSpPr>
        <p:sp>
          <p:nvSpPr>
            <p:cNvPr id="9440" name="Google Shape;9440;p62"/>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2"/>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2"/>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2"/>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2"/>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2"/>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2"/>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7" name="Google Shape;9447;p62"/>
          <p:cNvGrpSpPr/>
          <p:nvPr/>
        </p:nvGrpSpPr>
        <p:grpSpPr>
          <a:xfrm>
            <a:off x="1731523" y="2248366"/>
            <a:ext cx="399435" cy="365698"/>
            <a:chOff x="1731523" y="2422616"/>
            <a:chExt cx="399435" cy="365698"/>
          </a:xfrm>
        </p:grpSpPr>
        <p:sp>
          <p:nvSpPr>
            <p:cNvPr id="9448" name="Google Shape;9448;p62"/>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2"/>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2"/>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1" name="Google Shape;9451;p62"/>
          <p:cNvGrpSpPr/>
          <p:nvPr/>
        </p:nvGrpSpPr>
        <p:grpSpPr>
          <a:xfrm>
            <a:off x="3097241" y="2259314"/>
            <a:ext cx="344883" cy="343387"/>
            <a:chOff x="3097241" y="2433564"/>
            <a:chExt cx="344883" cy="343387"/>
          </a:xfrm>
        </p:grpSpPr>
        <p:sp>
          <p:nvSpPr>
            <p:cNvPr id="9452" name="Google Shape;9452;p62"/>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2"/>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2"/>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2"/>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2"/>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2"/>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2"/>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2"/>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2"/>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1" name="Google Shape;9461;p62"/>
          <p:cNvGrpSpPr/>
          <p:nvPr/>
        </p:nvGrpSpPr>
        <p:grpSpPr>
          <a:xfrm>
            <a:off x="1278299" y="2265043"/>
            <a:ext cx="410829" cy="332343"/>
            <a:chOff x="1278299" y="2439293"/>
            <a:chExt cx="410829" cy="332343"/>
          </a:xfrm>
        </p:grpSpPr>
        <p:sp>
          <p:nvSpPr>
            <p:cNvPr id="9462" name="Google Shape;9462;p62"/>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2"/>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2"/>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2"/>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2"/>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2"/>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2"/>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2"/>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0" name="Google Shape;9470;p62"/>
          <p:cNvGrpSpPr/>
          <p:nvPr/>
        </p:nvGrpSpPr>
        <p:grpSpPr>
          <a:xfrm>
            <a:off x="2661459" y="1840751"/>
            <a:ext cx="322508" cy="273494"/>
            <a:chOff x="2661459" y="2015001"/>
            <a:chExt cx="322508" cy="273494"/>
          </a:xfrm>
        </p:grpSpPr>
        <p:sp>
          <p:nvSpPr>
            <p:cNvPr id="9471" name="Google Shape;9471;p62"/>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2"/>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3" name="Google Shape;9473;p62"/>
          <p:cNvGrpSpPr/>
          <p:nvPr/>
        </p:nvGrpSpPr>
        <p:grpSpPr>
          <a:xfrm>
            <a:off x="870939" y="2265043"/>
            <a:ext cx="331993" cy="331993"/>
            <a:chOff x="870939" y="2439293"/>
            <a:chExt cx="331993" cy="331993"/>
          </a:xfrm>
        </p:grpSpPr>
        <p:sp>
          <p:nvSpPr>
            <p:cNvPr id="9474" name="Google Shape;9474;p62"/>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2"/>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2"/>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2"/>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2"/>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2"/>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2"/>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2"/>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2"/>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2"/>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2"/>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2"/>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2"/>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2"/>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2"/>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2"/>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62"/>
          <p:cNvGrpSpPr/>
          <p:nvPr/>
        </p:nvGrpSpPr>
        <p:grpSpPr>
          <a:xfrm>
            <a:off x="6644957" y="2282103"/>
            <a:ext cx="371395" cy="278904"/>
            <a:chOff x="6644957" y="2456353"/>
            <a:chExt cx="371395" cy="278904"/>
          </a:xfrm>
        </p:grpSpPr>
        <p:sp>
          <p:nvSpPr>
            <p:cNvPr id="9491" name="Google Shape;9491;p62"/>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2"/>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2"/>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2"/>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2"/>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6" name="Google Shape;9496;p62"/>
          <p:cNvGrpSpPr/>
          <p:nvPr/>
        </p:nvGrpSpPr>
        <p:grpSpPr>
          <a:xfrm>
            <a:off x="5388757" y="2240409"/>
            <a:ext cx="260349" cy="362292"/>
            <a:chOff x="5388757" y="2414659"/>
            <a:chExt cx="260349" cy="362292"/>
          </a:xfrm>
        </p:grpSpPr>
        <p:sp>
          <p:nvSpPr>
            <p:cNvPr id="9497" name="Google Shape;9497;p62"/>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2"/>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2"/>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2"/>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2"/>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2"/>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2"/>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2"/>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2"/>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2"/>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2"/>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2"/>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2"/>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2"/>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2"/>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2"/>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2"/>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2"/>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2"/>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2"/>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7" name="Google Shape;9517;p62"/>
          <p:cNvGrpSpPr/>
          <p:nvPr/>
        </p:nvGrpSpPr>
        <p:grpSpPr>
          <a:xfrm>
            <a:off x="3567142" y="2731507"/>
            <a:ext cx="348288" cy="340331"/>
            <a:chOff x="3567142" y="2905757"/>
            <a:chExt cx="348288" cy="340331"/>
          </a:xfrm>
        </p:grpSpPr>
        <p:sp>
          <p:nvSpPr>
            <p:cNvPr id="9518" name="Google Shape;9518;p62"/>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2"/>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2"/>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2"/>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2"/>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3" name="Google Shape;9523;p62"/>
          <p:cNvGrpSpPr/>
          <p:nvPr/>
        </p:nvGrpSpPr>
        <p:grpSpPr>
          <a:xfrm>
            <a:off x="870939" y="1801571"/>
            <a:ext cx="332375" cy="350071"/>
            <a:chOff x="870939" y="1975821"/>
            <a:chExt cx="332375" cy="350071"/>
          </a:xfrm>
        </p:grpSpPr>
        <p:sp>
          <p:nvSpPr>
            <p:cNvPr id="9524" name="Google Shape;9524;p62"/>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2"/>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2"/>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2"/>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8" name="Google Shape;9528;p62"/>
          <p:cNvGrpSpPr/>
          <p:nvPr/>
        </p:nvGrpSpPr>
        <p:grpSpPr>
          <a:xfrm>
            <a:off x="7967103" y="2240791"/>
            <a:ext cx="355863" cy="361911"/>
            <a:chOff x="7967103" y="2415041"/>
            <a:chExt cx="355863" cy="361911"/>
          </a:xfrm>
        </p:grpSpPr>
        <p:sp>
          <p:nvSpPr>
            <p:cNvPr id="9529" name="Google Shape;9529;p62"/>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2"/>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2"/>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2"/>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2"/>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2"/>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2"/>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2"/>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2"/>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2"/>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2"/>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0" name="Google Shape;9540;p62"/>
          <p:cNvGrpSpPr/>
          <p:nvPr/>
        </p:nvGrpSpPr>
        <p:grpSpPr>
          <a:xfrm>
            <a:off x="7529411" y="2240409"/>
            <a:ext cx="355863" cy="362292"/>
            <a:chOff x="7529411" y="2414659"/>
            <a:chExt cx="355863" cy="362292"/>
          </a:xfrm>
        </p:grpSpPr>
        <p:sp>
          <p:nvSpPr>
            <p:cNvPr id="9541" name="Google Shape;9541;p62"/>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2"/>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2"/>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2"/>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2"/>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2"/>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2"/>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2"/>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2"/>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2"/>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2"/>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2"/>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3" name="Google Shape;9553;p62"/>
          <p:cNvGrpSpPr/>
          <p:nvPr/>
        </p:nvGrpSpPr>
        <p:grpSpPr>
          <a:xfrm>
            <a:off x="5733194" y="2257468"/>
            <a:ext cx="446826" cy="327059"/>
            <a:chOff x="5733194" y="2431718"/>
            <a:chExt cx="446826" cy="327059"/>
          </a:xfrm>
        </p:grpSpPr>
        <p:sp>
          <p:nvSpPr>
            <p:cNvPr id="9554" name="Google Shape;9554;p62"/>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2"/>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2"/>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7" name="Google Shape;9557;p62"/>
          <p:cNvGrpSpPr/>
          <p:nvPr/>
        </p:nvGrpSpPr>
        <p:grpSpPr>
          <a:xfrm>
            <a:off x="4876780" y="2243814"/>
            <a:ext cx="407774" cy="356627"/>
            <a:chOff x="4876780" y="2418064"/>
            <a:chExt cx="407774" cy="356627"/>
          </a:xfrm>
        </p:grpSpPr>
        <p:sp>
          <p:nvSpPr>
            <p:cNvPr id="9558" name="Google Shape;9558;p62"/>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2"/>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2"/>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2"/>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2"/>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2"/>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2"/>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2"/>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6" name="Google Shape;9566;p62"/>
          <p:cNvGrpSpPr/>
          <p:nvPr/>
        </p:nvGrpSpPr>
        <p:grpSpPr>
          <a:xfrm>
            <a:off x="7070872" y="2236621"/>
            <a:ext cx="398321" cy="371013"/>
            <a:chOff x="7070872" y="2410871"/>
            <a:chExt cx="398321" cy="371013"/>
          </a:xfrm>
        </p:grpSpPr>
        <p:sp>
          <p:nvSpPr>
            <p:cNvPr id="9567" name="Google Shape;9567;p62"/>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2"/>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2"/>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2"/>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1" name="Google Shape;9571;p62"/>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2" name="Google Shape;9572;p62"/>
          <p:cNvGrpSpPr/>
          <p:nvPr/>
        </p:nvGrpSpPr>
        <p:grpSpPr>
          <a:xfrm>
            <a:off x="5318259" y="2807861"/>
            <a:ext cx="371013" cy="220787"/>
            <a:chOff x="5318259" y="2982111"/>
            <a:chExt cx="371013" cy="220787"/>
          </a:xfrm>
        </p:grpSpPr>
        <p:sp>
          <p:nvSpPr>
            <p:cNvPr id="9573" name="Google Shape;9573;p62"/>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2"/>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2"/>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2"/>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2"/>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2"/>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2"/>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2"/>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1" name="Google Shape;9581;p62"/>
          <p:cNvGrpSpPr/>
          <p:nvPr/>
        </p:nvGrpSpPr>
        <p:grpSpPr>
          <a:xfrm>
            <a:off x="7073928" y="2731507"/>
            <a:ext cx="371395" cy="371809"/>
            <a:chOff x="7073928" y="2905757"/>
            <a:chExt cx="371395" cy="371809"/>
          </a:xfrm>
        </p:grpSpPr>
        <p:sp>
          <p:nvSpPr>
            <p:cNvPr id="9582" name="Google Shape;9582;p62"/>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2"/>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2"/>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5" name="Google Shape;9585;p62"/>
          <p:cNvGrpSpPr/>
          <p:nvPr/>
        </p:nvGrpSpPr>
        <p:grpSpPr>
          <a:xfrm>
            <a:off x="6188327" y="2781158"/>
            <a:ext cx="371395" cy="272857"/>
            <a:chOff x="6188327" y="2955408"/>
            <a:chExt cx="371395" cy="272857"/>
          </a:xfrm>
        </p:grpSpPr>
        <p:sp>
          <p:nvSpPr>
            <p:cNvPr id="9586" name="Google Shape;9586;p62"/>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2"/>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8" name="Google Shape;9588;p62"/>
          <p:cNvGrpSpPr/>
          <p:nvPr/>
        </p:nvGrpSpPr>
        <p:grpSpPr>
          <a:xfrm>
            <a:off x="7521454" y="2731889"/>
            <a:ext cx="359651" cy="371013"/>
            <a:chOff x="7521454" y="2906139"/>
            <a:chExt cx="359651" cy="371013"/>
          </a:xfrm>
        </p:grpSpPr>
        <p:sp>
          <p:nvSpPr>
            <p:cNvPr id="9589" name="Google Shape;9589;p62"/>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2"/>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2"/>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2"/>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2"/>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4" name="Google Shape;9594;p62"/>
          <p:cNvGrpSpPr/>
          <p:nvPr/>
        </p:nvGrpSpPr>
        <p:grpSpPr>
          <a:xfrm>
            <a:off x="5782845" y="2732271"/>
            <a:ext cx="301661" cy="371013"/>
            <a:chOff x="5782845" y="2906521"/>
            <a:chExt cx="301661" cy="371013"/>
          </a:xfrm>
        </p:grpSpPr>
        <p:sp>
          <p:nvSpPr>
            <p:cNvPr id="9595" name="Google Shape;9595;p62"/>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2"/>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2"/>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8" name="Google Shape;9598;p62"/>
          <p:cNvGrpSpPr/>
          <p:nvPr/>
        </p:nvGrpSpPr>
        <p:grpSpPr>
          <a:xfrm>
            <a:off x="3539102" y="2253299"/>
            <a:ext cx="355099" cy="355481"/>
            <a:chOff x="3539102" y="2427549"/>
            <a:chExt cx="355099" cy="355481"/>
          </a:xfrm>
        </p:grpSpPr>
        <p:sp>
          <p:nvSpPr>
            <p:cNvPr id="9599" name="Google Shape;9599;p62"/>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2"/>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1" name="Google Shape;9601;p62"/>
          <p:cNvGrpSpPr/>
          <p:nvPr/>
        </p:nvGrpSpPr>
        <p:grpSpPr>
          <a:xfrm>
            <a:off x="6630539" y="2743252"/>
            <a:ext cx="371777" cy="349434"/>
            <a:chOff x="6630539" y="2917502"/>
            <a:chExt cx="371777" cy="349434"/>
          </a:xfrm>
        </p:grpSpPr>
        <p:sp>
          <p:nvSpPr>
            <p:cNvPr id="9602" name="Google Shape;9602;p62"/>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2"/>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2"/>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2"/>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2"/>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2"/>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2"/>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9" name="Google Shape;9609;p62"/>
          <p:cNvGrpSpPr/>
          <p:nvPr/>
        </p:nvGrpSpPr>
        <p:grpSpPr>
          <a:xfrm>
            <a:off x="2171474" y="3194979"/>
            <a:ext cx="408156" cy="343737"/>
            <a:chOff x="2171474" y="3369229"/>
            <a:chExt cx="408156" cy="343737"/>
          </a:xfrm>
        </p:grpSpPr>
        <p:sp>
          <p:nvSpPr>
            <p:cNvPr id="9610" name="Google Shape;9610;p62"/>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2"/>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2"/>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2"/>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4" name="Google Shape;9614;p62"/>
          <p:cNvGrpSpPr/>
          <p:nvPr/>
        </p:nvGrpSpPr>
        <p:grpSpPr>
          <a:xfrm>
            <a:off x="4891198" y="2750858"/>
            <a:ext cx="334634" cy="334634"/>
            <a:chOff x="4891198" y="2925108"/>
            <a:chExt cx="334634" cy="334634"/>
          </a:xfrm>
        </p:grpSpPr>
        <p:sp>
          <p:nvSpPr>
            <p:cNvPr id="9615" name="Google Shape;9615;p62"/>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2"/>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2"/>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2"/>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2"/>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2"/>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2"/>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2"/>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3" name="Google Shape;9623;p62"/>
          <p:cNvGrpSpPr/>
          <p:nvPr/>
        </p:nvGrpSpPr>
        <p:grpSpPr>
          <a:xfrm>
            <a:off x="7976174" y="2750858"/>
            <a:ext cx="334666" cy="334634"/>
            <a:chOff x="7976174" y="2925108"/>
            <a:chExt cx="334666" cy="334634"/>
          </a:xfrm>
        </p:grpSpPr>
        <p:sp>
          <p:nvSpPr>
            <p:cNvPr id="9624" name="Google Shape;9624;p62"/>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2"/>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2"/>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2"/>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2"/>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2"/>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2"/>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2"/>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2"/>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3" name="Google Shape;9633;p62"/>
          <p:cNvGrpSpPr/>
          <p:nvPr/>
        </p:nvGrpSpPr>
        <p:grpSpPr>
          <a:xfrm>
            <a:off x="3091957" y="3199881"/>
            <a:ext cx="354717" cy="332757"/>
            <a:chOff x="3091957" y="3374131"/>
            <a:chExt cx="354717" cy="332757"/>
          </a:xfrm>
        </p:grpSpPr>
        <p:sp>
          <p:nvSpPr>
            <p:cNvPr id="9634" name="Google Shape;9634;p62"/>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2"/>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2"/>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2"/>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2"/>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2"/>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0" name="Google Shape;9640;p62"/>
          <p:cNvGrpSpPr/>
          <p:nvPr/>
        </p:nvGrpSpPr>
        <p:grpSpPr>
          <a:xfrm>
            <a:off x="3988156" y="3205960"/>
            <a:ext cx="353954" cy="318880"/>
            <a:chOff x="3988156" y="3380210"/>
            <a:chExt cx="353954" cy="318880"/>
          </a:xfrm>
        </p:grpSpPr>
        <p:sp>
          <p:nvSpPr>
            <p:cNvPr id="9641" name="Google Shape;9641;p62"/>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2"/>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2"/>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2"/>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2"/>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6" name="Google Shape;9646;p62"/>
          <p:cNvGrpSpPr/>
          <p:nvPr/>
        </p:nvGrpSpPr>
        <p:grpSpPr>
          <a:xfrm>
            <a:off x="3541011" y="3193070"/>
            <a:ext cx="348257" cy="346188"/>
            <a:chOff x="3541011" y="3367320"/>
            <a:chExt cx="348257" cy="346188"/>
          </a:xfrm>
        </p:grpSpPr>
        <p:sp>
          <p:nvSpPr>
            <p:cNvPr id="9647" name="Google Shape;9647;p62"/>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2"/>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2"/>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2"/>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1" name="Google Shape;9651;p62"/>
          <p:cNvGrpSpPr/>
          <p:nvPr/>
        </p:nvGrpSpPr>
        <p:grpSpPr>
          <a:xfrm>
            <a:off x="1314678" y="3183967"/>
            <a:ext cx="334666" cy="365348"/>
            <a:chOff x="1314678" y="3358217"/>
            <a:chExt cx="334666" cy="365348"/>
          </a:xfrm>
        </p:grpSpPr>
        <p:sp>
          <p:nvSpPr>
            <p:cNvPr id="9652" name="Google Shape;9652;p62"/>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2"/>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2"/>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2"/>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2"/>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7" name="Google Shape;9657;p62"/>
          <p:cNvGrpSpPr/>
          <p:nvPr/>
        </p:nvGrpSpPr>
        <p:grpSpPr>
          <a:xfrm>
            <a:off x="1748582" y="3198385"/>
            <a:ext cx="359269" cy="335780"/>
            <a:chOff x="1748582" y="3372635"/>
            <a:chExt cx="359269" cy="335780"/>
          </a:xfrm>
        </p:grpSpPr>
        <p:sp>
          <p:nvSpPr>
            <p:cNvPr id="9658" name="Google Shape;9658;p62"/>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9" name="Google Shape;9659;p62"/>
            <p:cNvGrpSpPr/>
            <p:nvPr/>
          </p:nvGrpSpPr>
          <p:grpSpPr>
            <a:xfrm>
              <a:off x="1748582" y="3372635"/>
              <a:ext cx="333520" cy="335780"/>
              <a:chOff x="1748582" y="3372635"/>
              <a:chExt cx="333520" cy="335780"/>
            </a:xfrm>
          </p:grpSpPr>
          <p:sp>
            <p:nvSpPr>
              <p:cNvPr id="9660" name="Google Shape;9660;p62"/>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2"/>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2"/>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63" name="Google Shape;9663;p62"/>
          <p:cNvGrpSpPr/>
          <p:nvPr/>
        </p:nvGrpSpPr>
        <p:grpSpPr>
          <a:xfrm>
            <a:off x="2640993" y="3183585"/>
            <a:ext cx="365348" cy="364966"/>
            <a:chOff x="2640993" y="3357835"/>
            <a:chExt cx="365348" cy="364966"/>
          </a:xfrm>
        </p:grpSpPr>
        <p:sp>
          <p:nvSpPr>
            <p:cNvPr id="9664" name="Google Shape;9664;p62"/>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2"/>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2"/>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2"/>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2"/>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2"/>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2"/>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2"/>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2"/>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2"/>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4" name="Google Shape;9674;p62"/>
          <p:cNvGrpSpPr/>
          <p:nvPr/>
        </p:nvGrpSpPr>
        <p:grpSpPr>
          <a:xfrm>
            <a:off x="4886264" y="3191924"/>
            <a:ext cx="350548" cy="350198"/>
            <a:chOff x="4886264" y="3366174"/>
            <a:chExt cx="350548" cy="350198"/>
          </a:xfrm>
        </p:grpSpPr>
        <p:sp>
          <p:nvSpPr>
            <p:cNvPr id="9675" name="Google Shape;9675;p62"/>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2"/>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2"/>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2"/>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2"/>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2"/>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2"/>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2"/>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2"/>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2"/>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2"/>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2"/>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2"/>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8" name="Google Shape;9688;p62"/>
          <p:cNvGrpSpPr/>
          <p:nvPr/>
        </p:nvGrpSpPr>
        <p:grpSpPr>
          <a:xfrm>
            <a:off x="5331913" y="3239697"/>
            <a:ext cx="347143" cy="254684"/>
            <a:chOff x="5331913" y="3413947"/>
            <a:chExt cx="347143" cy="254684"/>
          </a:xfrm>
        </p:grpSpPr>
        <p:sp>
          <p:nvSpPr>
            <p:cNvPr id="9689" name="Google Shape;9689;p62"/>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2"/>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2"/>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2"/>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2"/>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2"/>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5" name="Google Shape;9695;p62"/>
          <p:cNvGrpSpPr/>
          <p:nvPr/>
        </p:nvGrpSpPr>
        <p:grpSpPr>
          <a:xfrm>
            <a:off x="5776798" y="3235528"/>
            <a:ext cx="346379" cy="264518"/>
            <a:chOff x="5776798" y="3409778"/>
            <a:chExt cx="346379" cy="264518"/>
          </a:xfrm>
        </p:grpSpPr>
        <p:sp>
          <p:nvSpPr>
            <p:cNvPr id="9696" name="Google Shape;9696;p62"/>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2"/>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2"/>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2"/>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2"/>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2"/>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2" name="Google Shape;9702;p62"/>
          <p:cNvGrpSpPr/>
          <p:nvPr/>
        </p:nvGrpSpPr>
        <p:grpSpPr>
          <a:xfrm>
            <a:off x="7108015" y="3222255"/>
            <a:ext cx="344883" cy="290299"/>
            <a:chOff x="7108015" y="3396505"/>
            <a:chExt cx="344883" cy="290299"/>
          </a:xfrm>
        </p:grpSpPr>
        <p:sp>
          <p:nvSpPr>
            <p:cNvPr id="9703" name="Google Shape;9703;p62"/>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2"/>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2"/>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2"/>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7" name="Google Shape;9707;p62"/>
          <p:cNvGrpSpPr/>
          <p:nvPr/>
        </p:nvGrpSpPr>
        <p:grpSpPr>
          <a:xfrm>
            <a:off x="7551754" y="3216558"/>
            <a:ext cx="344883" cy="301311"/>
            <a:chOff x="7551754" y="3390808"/>
            <a:chExt cx="344883" cy="301311"/>
          </a:xfrm>
        </p:grpSpPr>
        <p:sp>
          <p:nvSpPr>
            <p:cNvPr id="9708" name="Google Shape;9708;p62"/>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2"/>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2"/>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2"/>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2"/>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2"/>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2"/>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2"/>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2"/>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2"/>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2"/>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9" name="Google Shape;9719;p62"/>
          <p:cNvGrpSpPr/>
          <p:nvPr/>
        </p:nvGrpSpPr>
        <p:grpSpPr>
          <a:xfrm>
            <a:off x="6707084" y="3213153"/>
            <a:ext cx="261145" cy="308504"/>
            <a:chOff x="6707084" y="3387403"/>
            <a:chExt cx="261145" cy="308504"/>
          </a:xfrm>
        </p:grpSpPr>
        <p:sp>
          <p:nvSpPr>
            <p:cNvPr id="9720" name="Google Shape;9720;p62"/>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2"/>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2"/>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2"/>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4" name="Google Shape;9724;p62"/>
          <p:cNvGrpSpPr/>
          <p:nvPr/>
        </p:nvGrpSpPr>
        <p:grpSpPr>
          <a:xfrm>
            <a:off x="848978" y="4123387"/>
            <a:ext cx="377824" cy="324418"/>
            <a:chOff x="848978" y="4297637"/>
            <a:chExt cx="377824" cy="324418"/>
          </a:xfrm>
        </p:grpSpPr>
        <p:sp>
          <p:nvSpPr>
            <p:cNvPr id="9725" name="Google Shape;9725;p62"/>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2"/>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7" name="Google Shape;9727;p62"/>
          <p:cNvGrpSpPr/>
          <p:nvPr/>
        </p:nvGrpSpPr>
        <p:grpSpPr>
          <a:xfrm>
            <a:off x="1754279" y="4112343"/>
            <a:ext cx="351439" cy="345965"/>
            <a:chOff x="1754279" y="4286593"/>
            <a:chExt cx="351439" cy="345965"/>
          </a:xfrm>
        </p:grpSpPr>
        <p:sp>
          <p:nvSpPr>
            <p:cNvPr id="9728" name="Google Shape;9728;p62"/>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2"/>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2"/>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2"/>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2"/>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3" name="Google Shape;9733;p62"/>
          <p:cNvGrpSpPr/>
          <p:nvPr/>
        </p:nvGrpSpPr>
        <p:grpSpPr>
          <a:xfrm>
            <a:off x="3996113" y="4116926"/>
            <a:ext cx="336512" cy="335048"/>
            <a:chOff x="3996113" y="4291176"/>
            <a:chExt cx="336512" cy="335048"/>
          </a:xfrm>
        </p:grpSpPr>
        <p:sp>
          <p:nvSpPr>
            <p:cNvPr id="9734" name="Google Shape;9734;p62"/>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2"/>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2"/>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7" name="Google Shape;9737;p62"/>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8" name="Google Shape;9738;p62"/>
          <p:cNvGrpSpPr/>
          <p:nvPr/>
        </p:nvGrpSpPr>
        <p:grpSpPr>
          <a:xfrm>
            <a:off x="2179081" y="4111261"/>
            <a:ext cx="397525" cy="348670"/>
            <a:chOff x="2179081" y="4285511"/>
            <a:chExt cx="397525" cy="348670"/>
          </a:xfrm>
        </p:grpSpPr>
        <p:sp>
          <p:nvSpPr>
            <p:cNvPr id="9739" name="Google Shape;9739;p62"/>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2"/>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1" name="Google Shape;9741;p62"/>
          <p:cNvGrpSpPr/>
          <p:nvPr/>
        </p:nvGrpSpPr>
        <p:grpSpPr>
          <a:xfrm>
            <a:off x="3584201" y="4120746"/>
            <a:ext cx="267574" cy="329415"/>
            <a:chOff x="3584201" y="4294996"/>
            <a:chExt cx="267574" cy="329415"/>
          </a:xfrm>
        </p:grpSpPr>
        <p:sp>
          <p:nvSpPr>
            <p:cNvPr id="9742" name="Google Shape;9742;p62"/>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2"/>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2"/>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2"/>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6" name="Google Shape;9746;p62"/>
          <p:cNvGrpSpPr/>
          <p:nvPr/>
        </p:nvGrpSpPr>
        <p:grpSpPr>
          <a:xfrm>
            <a:off x="3082855" y="4121478"/>
            <a:ext cx="375946" cy="327823"/>
            <a:chOff x="3082855" y="4295728"/>
            <a:chExt cx="375946" cy="327823"/>
          </a:xfrm>
        </p:grpSpPr>
        <p:sp>
          <p:nvSpPr>
            <p:cNvPr id="9747" name="Google Shape;9747;p62"/>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2"/>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2"/>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2"/>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2"/>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2"/>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2"/>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2"/>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2"/>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2"/>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2"/>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8" name="Google Shape;9758;p62"/>
          <p:cNvGrpSpPr/>
          <p:nvPr/>
        </p:nvGrpSpPr>
        <p:grpSpPr>
          <a:xfrm>
            <a:off x="2749016" y="4116926"/>
            <a:ext cx="150831" cy="336926"/>
            <a:chOff x="2749016" y="4291176"/>
            <a:chExt cx="150831" cy="336926"/>
          </a:xfrm>
        </p:grpSpPr>
        <p:sp>
          <p:nvSpPr>
            <p:cNvPr id="9759" name="Google Shape;9759;p62"/>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2"/>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2"/>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2"/>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3" name="Google Shape;9763;p62"/>
          <p:cNvGrpSpPr/>
          <p:nvPr/>
        </p:nvGrpSpPr>
        <p:grpSpPr>
          <a:xfrm>
            <a:off x="7127716" y="4105182"/>
            <a:ext cx="248254" cy="361942"/>
            <a:chOff x="7127716" y="4279432"/>
            <a:chExt cx="248254" cy="361942"/>
          </a:xfrm>
        </p:grpSpPr>
        <p:sp>
          <p:nvSpPr>
            <p:cNvPr id="9764" name="Google Shape;9764;p62"/>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2"/>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2"/>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2"/>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2"/>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2"/>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2"/>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2"/>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2"/>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3" name="Google Shape;9773;p62"/>
          <p:cNvGrpSpPr/>
          <p:nvPr/>
        </p:nvGrpSpPr>
        <p:grpSpPr>
          <a:xfrm>
            <a:off x="7565408" y="4105182"/>
            <a:ext cx="248255" cy="361942"/>
            <a:chOff x="7565408" y="4279432"/>
            <a:chExt cx="248255" cy="361942"/>
          </a:xfrm>
        </p:grpSpPr>
        <p:sp>
          <p:nvSpPr>
            <p:cNvPr id="9774" name="Google Shape;9774;p62"/>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2"/>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2"/>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2"/>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2"/>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2"/>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2"/>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2"/>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2" name="Google Shape;9782;p62"/>
          <p:cNvGrpSpPr/>
          <p:nvPr/>
        </p:nvGrpSpPr>
        <p:grpSpPr>
          <a:xfrm>
            <a:off x="6264109" y="4105182"/>
            <a:ext cx="225498" cy="361560"/>
            <a:chOff x="6264109" y="4279432"/>
            <a:chExt cx="225498" cy="361560"/>
          </a:xfrm>
        </p:grpSpPr>
        <p:sp>
          <p:nvSpPr>
            <p:cNvPr id="9783" name="Google Shape;9783;p62"/>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2"/>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5" name="Google Shape;9785;p62"/>
          <p:cNvGrpSpPr/>
          <p:nvPr/>
        </p:nvGrpSpPr>
        <p:grpSpPr>
          <a:xfrm>
            <a:off x="7929578" y="4110115"/>
            <a:ext cx="395266" cy="351312"/>
            <a:chOff x="7929578" y="4284365"/>
            <a:chExt cx="395266" cy="351312"/>
          </a:xfrm>
        </p:grpSpPr>
        <p:sp>
          <p:nvSpPr>
            <p:cNvPr id="9786" name="Google Shape;9786;p62"/>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2"/>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2"/>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2"/>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0" name="Google Shape;9790;p62"/>
          <p:cNvGrpSpPr/>
          <p:nvPr/>
        </p:nvGrpSpPr>
        <p:grpSpPr>
          <a:xfrm>
            <a:off x="6595502" y="4149527"/>
            <a:ext cx="426315" cy="332826"/>
            <a:chOff x="6639652" y="4323777"/>
            <a:chExt cx="426315" cy="332826"/>
          </a:xfrm>
        </p:grpSpPr>
        <p:sp>
          <p:nvSpPr>
            <p:cNvPr id="9791" name="Google Shape;9791;p62"/>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2"/>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2"/>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2"/>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2"/>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2"/>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2"/>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2"/>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2"/>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2"/>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1" name="Google Shape;9801;p62"/>
          <p:cNvGrpSpPr/>
          <p:nvPr/>
        </p:nvGrpSpPr>
        <p:grpSpPr>
          <a:xfrm>
            <a:off x="5357662" y="4123387"/>
            <a:ext cx="287275" cy="326296"/>
            <a:chOff x="5357662" y="4297637"/>
            <a:chExt cx="287275" cy="326296"/>
          </a:xfrm>
        </p:grpSpPr>
        <p:sp>
          <p:nvSpPr>
            <p:cNvPr id="9802" name="Google Shape;9802;p62"/>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2"/>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2"/>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2"/>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2"/>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7" name="Google Shape;9807;p62"/>
          <p:cNvGrpSpPr/>
          <p:nvPr/>
        </p:nvGrpSpPr>
        <p:grpSpPr>
          <a:xfrm>
            <a:off x="5774124" y="4120300"/>
            <a:ext cx="331611" cy="331674"/>
            <a:chOff x="5774124" y="4294550"/>
            <a:chExt cx="331611" cy="331674"/>
          </a:xfrm>
        </p:grpSpPr>
        <p:sp>
          <p:nvSpPr>
            <p:cNvPr id="9808" name="Google Shape;9808;p62"/>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2"/>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0" name="Google Shape;9810;p62"/>
          <p:cNvGrpSpPr/>
          <p:nvPr/>
        </p:nvGrpSpPr>
        <p:grpSpPr>
          <a:xfrm>
            <a:off x="4890434" y="4113139"/>
            <a:ext cx="345997" cy="346029"/>
            <a:chOff x="4890434" y="4287389"/>
            <a:chExt cx="345997" cy="346029"/>
          </a:xfrm>
        </p:grpSpPr>
        <p:sp>
          <p:nvSpPr>
            <p:cNvPr id="9811" name="Google Shape;9811;p62"/>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2"/>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2"/>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2"/>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2"/>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2"/>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2"/>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8" name="Google Shape;9818;p62"/>
          <p:cNvGrpSpPr/>
          <p:nvPr/>
        </p:nvGrpSpPr>
        <p:grpSpPr>
          <a:xfrm>
            <a:off x="2165809" y="3636809"/>
            <a:ext cx="422542" cy="342973"/>
            <a:chOff x="2165809" y="3811059"/>
            <a:chExt cx="422542" cy="342973"/>
          </a:xfrm>
        </p:grpSpPr>
        <p:sp>
          <p:nvSpPr>
            <p:cNvPr id="9819" name="Google Shape;9819;p62"/>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2"/>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2"/>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2"/>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2"/>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2"/>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2"/>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2"/>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2"/>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2"/>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2"/>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2"/>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2"/>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2"/>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2"/>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2"/>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2"/>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2"/>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7" name="Google Shape;9837;p62"/>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8" name="Google Shape;9838;p62"/>
          <p:cNvGrpSpPr/>
          <p:nvPr/>
        </p:nvGrpSpPr>
        <p:grpSpPr>
          <a:xfrm>
            <a:off x="903530" y="3631875"/>
            <a:ext cx="264550" cy="353222"/>
            <a:chOff x="903530" y="3806125"/>
            <a:chExt cx="264550" cy="353222"/>
          </a:xfrm>
        </p:grpSpPr>
        <p:sp>
          <p:nvSpPr>
            <p:cNvPr id="9839" name="Google Shape;9839;p62"/>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2"/>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2"/>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2"/>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3" name="Google Shape;9843;p62"/>
          <p:cNvGrpSpPr/>
          <p:nvPr/>
        </p:nvGrpSpPr>
        <p:grpSpPr>
          <a:xfrm>
            <a:off x="850092" y="3178684"/>
            <a:ext cx="369517" cy="375660"/>
            <a:chOff x="850092" y="3352934"/>
            <a:chExt cx="369517" cy="375660"/>
          </a:xfrm>
        </p:grpSpPr>
        <p:sp>
          <p:nvSpPr>
            <p:cNvPr id="9844" name="Google Shape;9844;p62"/>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2"/>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2"/>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2"/>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2"/>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9" name="Google Shape;9849;p62"/>
          <p:cNvGrpSpPr/>
          <p:nvPr/>
        </p:nvGrpSpPr>
        <p:grpSpPr>
          <a:xfrm>
            <a:off x="2611458" y="3642124"/>
            <a:ext cx="426329" cy="332375"/>
            <a:chOff x="2611458" y="3816374"/>
            <a:chExt cx="426329" cy="332375"/>
          </a:xfrm>
        </p:grpSpPr>
        <p:sp>
          <p:nvSpPr>
            <p:cNvPr id="9850" name="Google Shape;9850;p62"/>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2"/>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2"/>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2"/>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2"/>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2"/>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2"/>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2"/>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2"/>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2"/>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0" name="Google Shape;9860;p62"/>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1" name="Google Shape;9861;p62"/>
          <p:cNvGrpSpPr/>
          <p:nvPr/>
        </p:nvGrpSpPr>
        <p:grpSpPr>
          <a:xfrm>
            <a:off x="4019984" y="3631143"/>
            <a:ext cx="293704" cy="353954"/>
            <a:chOff x="4019984" y="3805393"/>
            <a:chExt cx="293704" cy="353954"/>
          </a:xfrm>
        </p:grpSpPr>
        <p:sp>
          <p:nvSpPr>
            <p:cNvPr id="9862" name="Google Shape;9862;p62"/>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2"/>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4" name="Google Shape;9864;p62"/>
          <p:cNvGrpSpPr/>
          <p:nvPr/>
        </p:nvGrpSpPr>
        <p:grpSpPr>
          <a:xfrm>
            <a:off x="8006505" y="3215794"/>
            <a:ext cx="323654" cy="303189"/>
            <a:chOff x="8006505" y="3390044"/>
            <a:chExt cx="323654" cy="303189"/>
          </a:xfrm>
        </p:grpSpPr>
        <p:sp>
          <p:nvSpPr>
            <p:cNvPr id="9865" name="Google Shape;9865;p62"/>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2"/>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2"/>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2"/>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2"/>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2"/>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1" name="Google Shape;9871;p62"/>
          <p:cNvGrpSpPr/>
          <p:nvPr/>
        </p:nvGrpSpPr>
        <p:grpSpPr>
          <a:xfrm>
            <a:off x="1299146" y="3632257"/>
            <a:ext cx="367990" cy="351312"/>
            <a:chOff x="1299146" y="3806507"/>
            <a:chExt cx="367990" cy="351312"/>
          </a:xfrm>
        </p:grpSpPr>
        <p:sp>
          <p:nvSpPr>
            <p:cNvPr id="9872" name="Google Shape;9872;p62"/>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2"/>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74" name="Google Shape;9874;p62"/>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5" name="Google Shape;9875;p62"/>
          <p:cNvGrpSpPr/>
          <p:nvPr/>
        </p:nvGrpSpPr>
        <p:grpSpPr>
          <a:xfrm>
            <a:off x="7550258" y="3658420"/>
            <a:ext cx="371395" cy="301279"/>
            <a:chOff x="7550258" y="3832670"/>
            <a:chExt cx="371395" cy="301279"/>
          </a:xfrm>
        </p:grpSpPr>
        <p:sp>
          <p:nvSpPr>
            <p:cNvPr id="9876" name="Google Shape;9876;p62"/>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2"/>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2"/>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2"/>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2"/>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2"/>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2"/>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2"/>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2"/>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2"/>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2"/>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2"/>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2"/>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2"/>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2"/>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2"/>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2"/>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2"/>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4" name="Google Shape;9894;p62"/>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5" name="Google Shape;9895;p62"/>
          <p:cNvGrpSpPr/>
          <p:nvPr/>
        </p:nvGrpSpPr>
        <p:grpSpPr>
          <a:xfrm>
            <a:off x="6659725" y="3633785"/>
            <a:ext cx="367608" cy="350548"/>
            <a:chOff x="6659725" y="3808035"/>
            <a:chExt cx="367608" cy="350548"/>
          </a:xfrm>
        </p:grpSpPr>
        <p:sp>
          <p:nvSpPr>
            <p:cNvPr id="9896" name="Google Shape;9896;p62"/>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2"/>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8" name="Google Shape;9898;p62"/>
          <p:cNvGrpSpPr/>
          <p:nvPr/>
        </p:nvGrpSpPr>
        <p:grpSpPr>
          <a:xfrm>
            <a:off x="6219391" y="3642506"/>
            <a:ext cx="356627" cy="334252"/>
            <a:chOff x="6219391" y="3816756"/>
            <a:chExt cx="356627" cy="334252"/>
          </a:xfrm>
        </p:grpSpPr>
        <p:sp>
          <p:nvSpPr>
            <p:cNvPr id="9899" name="Google Shape;9899;p62"/>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2"/>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2"/>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2"/>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3" name="Google Shape;9903;p62"/>
          <p:cNvGrpSpPr/>
          <p:nvPr/>
        </p:nvGrpSpPr>
        <p:grpSpPr>
          <a:xfrm>
            <a:off x="5778676" y="3652722"/>
            <a:ext cx="349052" cy="313055"/>
            <a:chOff x="5778676" y="3826972"/>
            <a:chExt cx="349052" cy="313055"/>
          </a:xfrm>
        </p:grpSpPr>
        <p:sp>
          <p:nvSpPr>
            <p:cNvPr id="9904" name="Google Shape;9904;p62"/>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2"/>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2"/>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2"/>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2"/>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9" name="Google Shape;9909;p62"/>
          <p:cNvGrpSpPr/>
          <p:nvPr/>
        </p:nvGrpSpPr>
        <p:grpSpPr>
          <a:xfrm>
            <a:off x="5355784" y="3660297"/>
            <a:ext cx="299019" cy="297905"/>
            <a:chOff x="5355784" y="3834547"/>
            <a:chExt cx="299019" cy="297905"/>
          </a:xfrm>
        </p:grpSpPr>
        <p:sp>
          <p:nvSpPr>
            <p:cNvPr id="9910" name="Google Shape;9910;p62"/>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2"/>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2"/>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2"/>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4" name="Google Shape;9914;p62"/>
          <p:cNvGrpSpPr/>
          <p:nvPr/>
        </p:nvGrpSpPr>
        <p:grpSpPr>
          <a:xfrm>
            <a:off x="8036455" y="3633021"/>
            <a:ext cx="292176" cy="353985"/>
            <a:chOff x="8036455" y="3807271"/>
            <a:chExt cx="292176" cy="353985"/>
          </a:xfrm>
        </p:grpSpPr>
        <p:sp>
          <p:nvSpPr>
            <p:cNvPr id="9915" name="Google Shape;9915;p62"/>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2"/>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7" name="Google Shape;9917;p62"/>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9918" name="Google Shape;9918;p62"/>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9919" name="Google Shape;9919;p62"/>
          <p:cNvGrpSpPr/>
          <p:nvPr/>
        </p:nvGrpSpPr>
        <p:grpSpPr>
          <a:xfrm>
            <a:off x="4874902" y="3634549"/>
            <a:ext cx="345615" cy="350835"/>
            <a:chOff x="4874902" y="3808799"/>
            <a:chExt cx="345615" cy="350835"/>
          </a:xfrm>
        </p:grpSpPr>
        <p:sp>
          <p:nvSpPr>
            <p:cNvPr id="9920" name="Google Shape;9920;p62"/>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2"/>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2"/>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2"/>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2"/>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2"/>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2"/>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2"/>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2"/>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2"/>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2"/>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2"/>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2"/>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2"/>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2"/>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2"/>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2"/>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7" name="Google Shape;9937;p62"/>
          <p:cNvGrpSpPr/>
          <p:nvPr/>
        </p:nvGrpSpPr>
        <p:grpSpPr>
          <a:xfrm>
            <a:off x="3095745" y="3631143"/>
            <a:ext cx="352840" cy="354717"/>
            <a:chOff x="3095745" y="3805393"/>
            <a:chExt cx="352840" cy="354717"/>
          </a:xfrm>
        </p:grpSpPr>
        <p:sp>
          <p:nvSpPr>
            <p:cNvPr id="9938" name="Google Shape;9938;p62"/>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2"/>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2"/>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2"/>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2"/>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2"/>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947" name="Shape 9947"/>
        <p:cNvGrpSpPr/>
        <p:nvPr/>
      </p:nvGrpSpPr>
      <p:grpSpPr>
        <a:xfrm>
          <a:off x="0" y="0"/>
          <a:ext cx="0" cy="0"/>
          <a:chOff x="0" y="0"/>
          <a:chExt cx="0" cy="0"/>
        </a:xfrm>
      </p:grpSpPr>
      <p:grpSp>
        <p:nvGrpSpPr>
          <p:cNvPr id="9948" name="Google Shape;9948;p63"/>
          <p:cNvGrpSpPr/>
          <p:nvPr/>
        </p:nvGrpSpPr>
        <p:grpSpPr>
          <a:xfrm>
            <a:off x="2733780" y="4039081"/>
            <a:ext cx="342144" cy="362704"/>
            <a:chOff x="2704005" y="4258781"/>
            <a:chExt cx="342144" cy="362704"/>
          </a:xfrm>
        </p:grpSpPr>
        <p:sp>
          <p:nvSpPr>
            <p:cNvPr id="9949" name="Google Shape;9949;p63"/>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3"/>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3"/>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3"/>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3"/>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3"/>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3"/>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6" name="Google Shape;9956;p63"/>
          <p:cNvGrpSpPr/>
          <p:nvPr/>
        </p:nvGrpSpPr>
        <p:grpSpPr>
          <a:xfrm>
            <a:off x="2157462" y="4083096"/>
            <a:ext cx="347435" cy="363370"/>
            <a:chOff x="2157462" y="4258496"/>
            <a:chExt cx="347435" cy="363370"/>
          </a:xfrm>
        </p:grpSpPr>
        <p:sp>
          <p:nvSpPr>
            <p:cNvPr id="9957" name="Google Shape;9957;p63"/>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3"/>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3"/>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0" name="Google Shape;9960;p63"/>
          <p:cNvGrpSpPr/>
          <p:nvPr/>
        </p:nvGrpSpPr>
        <p:grpSpPr>
          <a:xfrm>
            <a:off x="4010963" y="3588381"/>
            <a:ext cx="343665" cy="363211"/>
            <a:chOff x="4010963" y="3763781"/>
            <a:chExt cx="343665" cy="363211"/>
          </a:xfrm>
        </p:grpSpPr>
        <p:sp>
          <p:nvSpPr>
            <p:cNvPr id="9961" name="Google Shape;9961;p63"/>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3"/>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3"/>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3"/>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3"/>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6" name="Google Shape;9966;p63"/>
          <p:cNvGrpSpPr/>
          <p:nvPr/>
        </p:nvGrpSpPr>
        <p:grpSpPr>
          <a:xfrm>
            <a:off x="2214042" y="3635109"/>
            <a:ext cx="368153" cy="311193"/>
            <a:chOff x="2214042" y="3810509"/>
            <a:chExt cx="368153" cy="311193"/>
          </a:xfrm>
        </p:grpSpPr>
        <p:sp>
          <p:nvSpPr>
            <p:cNvPr id="9967" name="Google Shape;9967;p63"/>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3"/>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9" name="Google Shape;9969;p63"/>
          <p:cNvGrpSpPr/>
          <p:nvPr/>
        </p:nvGrpSpPr>
        <p:grpSpPr>
          <a:xfrm>
            <a:off x="1797413" y="3606819"/>
            <a:ext cx="367805" cy="367773"/>
            <a:chOff x="1768938" y="3782219"/>
            <a:chExt cx="367805" cy="367773"/>
          </a:xfrm>
        </p:grpSpPr>
        <p:sp>
          <p:nvSpPr>
            <p:cNvPr id="9970" name="Google Shape;9970;p63"/>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3"/>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3"/>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3"/>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3"/>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5" name="Google Shape;9975;p63"/>
          <p:cNvGrpSpPr/>
          <p:nvPr/>
        </p:nvGrpSpPr>
        <p:grpSpPr>
          <a:xfrm>
            <a:off x="2681385" y="3623039"/>
            <a:ext cx="325544" cy="327413"/>
            <a:chOff x="2681385" y="3798439"/>
            <a:chExt cx="325544" cy="327413"/>
          </a:xfrm>
        </p:grpSpPr>
        <p:sp>
          <p:nvSpPr>
            <p:cNvPr id="9976" name="Google Shape;9976;p63"/>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3"/>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3"/>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3"/>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3"/>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3"/>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3"/>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3" name="Google Shape;9983;p63"/>
          <p:cNvGrpSpPr/>
          <p:nvPr/>
        </p:nvGrpSpPr>
        <p:grpSpPr>
          <a:xfrm>
            <a:off x="6243928" y="4088102"/>
            <a:ext cx="274254" cy="350824"/>
            <a:chOff x="6243928" y="4263502"/>
            <a:chExt cx="274254" cy="350824"/>
          </a:xfrm>
        </p:grpSpPr>
        <p:sp>
          <p:nvSpPr>
            <p:cNvPr id="9984" name="Google Shape;9984;p63"/>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3"/>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3"/>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3"/>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3"/>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3"/>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3"/>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3"/>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2" name="Google Shape;9992;p63"/>
          <p:cNvGrpSpPr/>
          <p:nvPr/>
        </p:nvGrpSpPr>
        <p:grpSpPr>
          <a:xfrm>
            <a:off x="3560600" y="3587938"/>
            <a:ext cx="352345" cy="363655"/>
            <a:chOff x="3560600" y="3763338"/>
            <a:chExt cx="352345" cy="363655"/>
          </a:xfrm>
        </p:grpSpPr>
        <p:sp>
          <p:nvSpPr>
            <p:cNvPr id="9993" name="Google Shape;9993;p63"/>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3"/>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3"/>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6" name="Google Shape;9996;p63"/>
          <p:cNvGrpSpPr/>
          <p:nvPr/>
        </p:nvGrpSpPr>
        <p:grpSpPr>
          <a:xfrm>
            <a:off x="5790556" y="4085852"/>
            <a:ext cx="279513" cy="356083"/>
            <a:chOff x="5790556" y="4261252"/>
            <a:chExt cx="279513" cy="356083"/>
          </a:xfrm>
        </p:grpSpPr>
        <p:sp>
          <p:nvSpPr>
            <p:cNvPr id="9997" name="Google Shape;9997;p63"/>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3"/>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3"/>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3"/>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3"/>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3"/>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3"/>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4" name="Google Shape;10004;p63"/>
          <p:cNvGrpSpPr/>
          <p:nvPr/>
        </p:nvGrpSpPr>
        <p:grpSpPr>
          <a:xfrm>
            <a:off x="5341333" y="4085852"/>
            <a:ext cx="278752" cy="356463"/>
            <a:chOff x="5341333" y="4261252"/>
            <a:chExt cx="278752" cy="356463"/>
          </a:xfrm>
        </p:grpSpPr>
        <p:sp>
          <p:nvSpPr>
            <p:cNvPr id="10005" name="Google Shape;10005;p63"/>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3"/>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3"/>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3"/>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3"/>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3"/>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3"/>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12" name="Google Shape;10012;p63"/>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3" name="Google Shape;10013;p63"/>
          <p:cNvGrpSpPr/>
          <p:nvPr/>
        </p:nvGrpSpPr>
        <p:grpSpPr>
          <a:xfrm>
            <a:off x="3103646" y="3590676"/>
            <a:ext cx="360233" cy="362451"/>
            <a:chOff x="3107608" y="3763401"/>
            <a:chExt cx="360233" cy="362451"/>
          </a:xfrm>
        </p:grpSpPr>
        <p:sp>
          <p:nvSpPr>
            <p:cNvPr id="10014" name="Google Shape;10014;p63"/>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3"/>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3"/>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7" name="Google Shape;10017;p63"/>
          <p:cNvGrpSpPr/>
          <p:nvPr/>
        </p:nvGrpSpPr>
        <p:grpSpPr>
          <a:xfrm>
            <a:off x="889343" y="3625827"/>
            <a:ext cx="351585" cy="339705"/>
            <a:chOff x="889343" y="3801227"/>
            <a:chExt cx="351585" cy="339705"/>
          </a:xfrm>
        </p:grpSpPr>
        <p:sp>
          <p:nvSpPr>
            <p:cNvPr id="10018" name="Google Shape;10018;p63"/>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3"/>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3"/>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3"/>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3"/>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3" name="Google Shape;10023;p63"/>
          <p:cNvGrpSpPr/>
          <p:nvPr/>
        </p:nvGrpSpPr>
        <p:grpSpPr>
          <a:xfrm>
            <a:off x="4896609" y="4085472"/>
            <a:ext cx="278784" cy="355323"/>
            <a:chOff x="4896609" y="4260872"/>
            <a:chExt cx="278784" cy="355323"/>
          </a:xfrm>
        </p:grpSpPr>
        <p:sp>
          <p:nvSpPr>
            <p:cNvPr id="10024" name="Google Shape;10024;p63"/>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3"/>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3"/>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3"/>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3"/>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3"/>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0" name="Google Shape;10030;p63"/>
          <p:cNvGrpSpPr/>
          <p:nvPr/>
        </p:nvGrpSpPr>
        <p:grpSpPr>
          <a:xfrm>
            <a:off x="7598438" y="4090731"/>
            <a:ext cx="260283" cy="345914"/>
            <a:chOff x="7598438" y="4266131"/>
            <a:chExt cx="260283" cy="345914"/>
          </a:xfrm>
        </p:grpSpPr>
        <p:sp>
          <p:nvSpPr>
            <p:cNvPr id="10031" name="Google Shape;10031;p63"/>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3"/>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3"/>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3"/>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3"/>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3"/>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3"/>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8" name="Google Shape;10038;p63"/>
          <p:cNvGrpSpPr/>
          <p:nvPr/>
        </p:nvGrpSpPr>
        <p:grpSpPr>
          <a:xfrm>
            <a:off x="1767069" y="3184746"/>
            <a:ext cx="286324" cy="348163"/>
            <a:chOff x="1767069" y="3360146"/>
            <a:chExt cx="286324" cy="348163"/>
          </a:xfrm>
        </p:grpSpPr>
        <p:sp>
          <p:nvSpPr>
            <p:cNvPr id="10039" name="Google Shape;10039;p63"/>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3"/>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3"/>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3"/>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3"/>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3"/>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3"/>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6" name="Google Shape;10046;p63"/>
          <p:cNvGrpSpPr/>
          <p:nvPr/>
        </p:nvGrpSpPr>
        <p:grpSpPr>
          <a:xfrm>
            <a:off x="7149944" y="4090731"/>
            <a:ext cx="260283" cy="345914"/>
            <a:chOff x="7149944" y="4266131"/>
            <a:chExt cx="260283" cy="345914"/>
          </a:xfrm>
        </p:grpSpPr>
        <p:sp>
          <p:nvSpPr>
            <p:cNvPr id="10047" name="Google Shape;10047;p63"/>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3"/>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3"/>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3"/>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3"/>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3"/>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3" name="Google Shape;10053;p63"/>
          <p:cNvGrpSpPr/>
          <p:nvPr/>
        </p:nvGrpSpPr>
        <p:grpSpPr>
          <a:xfrm>
            <a:off x="6695051" y="4083951"/>
            <a:ext cx="270104" cy="360233"/>
            <a:chOff x="6695051" y="4259351"/>
            <a:chExt cx="270104" cy="360233"/>
          </a:xfrm>
        </p:grpSpPr>
        <p:sp>
          <p:nvSpPr>
            <p:cNvPr id="10054" name="Google Shape;10054;p63"/>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3"/>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3"/>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3"/>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8" name="Google Shape;10058;p63"/>
          <p:cNvGrpSpPr/>
          <p:nvPr/>
        </p:nvGrpSpPr>
        <p:grpSpPr>
          <a:xfrm>
            <a:off x="8047661" y="4082051"/>
            <a:ext cx="277263" cy="362514"/>
            <a:chOff x="8047661" y="4257451"/>
            <a:chExt cx="277263" cy="362514"/>
          </a:xfrm>
        </p:grpSpPr>
        <p:sp>
          <p:nvSpPr>
            <p:cNvPr id="10059" name="Google Shape;10059;p63"/>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3"/>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3"/>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3"/>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3" name="Google Shape;10063;p63"/>
          <p:cNvGrpSpPr/>
          <p:nvPr/>
        </p:nvGrpSpPr>
        <p:grpSpPr>
          <a:xfrm>
            <a:off x="6248078" y="3609068"/>
            <a:ext cx="277263" cy="356115"/>
            <a:chOff x="6248078" y="3784468"/>
            <a:chExt cx="277263" cy="356115"/>
          </a:xfrm>
        </p:grpSpPr>
        <p:sp>
          <p:nvSpPr>
            <p:cNvPr id="10064" name="Google Shape;10064;p63"/>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3"/>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3"/>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3"/>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3"/>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9" name="Google Shape;10069;p63"/>
          <p:cNvGrpSpPr/>
          <p:nvPr/>
        </p:nvGrpSpPr>
        <p:grpSpPr>
          <a:xfrm>
            <a:off x="5800725" y="3610589"/>
            <a:ext cx="277644" cy="354594"/>
            <a:chOff x="5800725" y="3785989"/>
            <a:chExt cx="277644" cy="354594"/>
          </a:xfrm>
        </p:grpSpPr>
        <p:sp>
          <p:nvSpPr>
            <p:cNvPr id="10070" name="Google Shape;10070;p63"/>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3"/>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3"/>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3"/>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3"/>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3"/>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3"/>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7" name="Google Shape;10077;p63"/>
          <p:cNvGrpSpPr/>
          <p:nvPr/>
        </p:nvGrpSpPr>
        <p:grpSpPr>
          <a:xfrm>
            <a:off x="2206122" y="3185348"/>
            <a:ext cx="308183" cy="347561"/>
            <a:chOff x="2206122" y="3360748"/>
            <a:chExt cx="308183" cy="347561"/>
          </a:xfrm>
        </p:grpSpPr>
        <p:sp>
          <p:nvSpPr>
            <p:cNvPr id="10078" name="Google Shape;10078;p63"/>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3"/>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3"/>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3"/>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3"/>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3" name="Google Shape;10083;p63"/>
          <p:cNvGrpSpPr/>
          <p:nvPr/>
        </p:nvGrpSpPr>
        <p:grpSpPr>
          <a:xfrm>
            <a:off x="5353403" y="3610209"/>
            <a:ext cx="277992" cy="354974"/>
            <a:chOff x="5353403" y="3785609"/>
            <a:chExt cx="277992" cy="354974"/>
          </a:xfrm>
        </p:grpSpPr>
        <p:sp>
          <p:nvSpPr>
            <p:cNvPr id="10084" name="Google Shape;10084;p63"/>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3"/>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3"/>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3"/>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3"/>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3"/>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0" name="Google Shape;10090;p63"/>
          <p:cNvGrpSpPr/>
          <p:nvPr/>
        </p:nvGrpSpPr>
        <p:grpSpPr>
          <a:xfrm>
            <a:off x="4896229" y="3610589"/>
            <a:ext cx="278784" cy="354594"/>
            <a:chOff x="4896229" y="3785989"/>
            <a:chExt cx="278784" cy="354594"/>
          </a:xfrm>
        </p:grpSpPr>
        <p:sp>
          <p:nvSpPr>
            <p:cNvPr id="10091" name="Google Shape;10091;p63"/>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3"/>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3"/>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3"/>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3"/>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3"/>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7" name="Google Shape;10097;p63"/>
          <p:cNvGrpSpPr/>
          <p:nvPr/>
        </p:nvGrpSpPr>
        <p:grpSpPr>
          <a:xfrm>
            <a:off x="7592387" y="3612458"/>
            <a:ext cx="273874" cy="351204"/>
            <a:chOff x="7592387" y="3787858"/>
            <a:chExt cx="273874" cy="351204"/>
          </a:xfrm>
        </p:grpSpPr>
        <p:sp>
          <p:nvSpPr>
            <p:cNvPr id="10098" name="Google Shape;10098;p63"/>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3"/>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3"/>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3"/>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2" name="Google Shape;10102;p63"/>
          <p:cNvGrpSpPr/>
          <p:nvPr/>
        </p:nvGrpSpPr>
        <p:grpSpPr>
          <a:xfrm>
            <a:off x="7145794" y="3612458"/>
            <a:ext cx="274254" cy="350444"/>
            <a:chOff x="7145794" y="3787858"/>
            <a:chExt cx="274254" cy="350444"/>
          </a:xfrm>
        </p:grpSpPr>
        <p:sp>
          <p:nvSpPr>
            <p:cNvPr id="10103" name="Google Shape;10103;p63"/>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3"/>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3"/>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3"/>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3"/>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3"/>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9" name="Google Shape;10109;p63"/>
          <p:cNvGrpSpPr/>
          <p:nvPr/>
        </p:nvGrpSpPr>
        <p:grpSpPr>
          <a:xfrm>
            <a:off x="8054060" y="3611698"/>
            <a:ext cx="266334" cy="353834"/>
            <a:chOff x="8054060" y="3787098"/>
            <a:chExt cx="266334" cy="353834"/>
          </a:xfrm>
        </p:grpSpPr>
        <p:sp>
          <p:nvSpPr>
            <p:cNvPr id="10110" name="Google Shape;10110;p63"/>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3"/>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3"/>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3"/>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4" name="Google Shape;10114;p63"/>
          <p:cNvGrpSpPr/>
          <p:nvPr/>
        </p:nvGrpSpPr>
        <p:grpSpPr>
          <a:xfrm>
            <a:off x="6702211" y="3607199"/>
            <a:ext cx="270104" cy="361754"/>
            <a:chOff x="6702211" y="3782599"/>
            <a:chExt cx="270104" cy="361754"/>
          </a:xfrm>
        </p:grpSpPr>
        <p:sp>
          <p:nvSpPr>
            <p:cNvPr id="10115" name="Google Shape;10115;p63"/>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3"/>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3"/>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3"/>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3"/>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0" name="Google Shape;10120;p63"/>
          <p:cNvGrpSpPr/>
          <p:nvPr/>
        </p:nvGrpSpPr>
        <p:grpSpPr>
          <a:xfrm>
            <a:off x="3516886" y="3263327"/>
            <a:ext cx="391854" cy="269922"/>
            <a:chOff x="3516850" y="3406526"/>
            <a:chExt cx="369674" cy="254644"/>
          </a:xfrm>
        </p:grpSpPr>
        <p:sp>
          <p:nvSpPr>
            <p:cNvPr id="10121" name="Google Shape;10121;p63"/>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3"/>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3"/>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3"/>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5" name="Google Shape;10125;p63"/>
          <p:cNvGrpSpPr/>
          <p:nvPr/>
        </p:nvGrpSpPr>
        <p:grpSpPr>
          <a:xfrm>
            <a:off x="1310655" y="3185127"/>
            <a:ext cx="306314" cy="347403"/>
            <a:chOff x="1310655" y="3360527"/>
            <a:chExt cx="306314" cy="347403"/>
          </a:xfrm>
        </p:grpSpPr>
        <p:sp>
          <p:nvSpPr>
            <p:cNvPr id="10126" name="Google Shape;10126;p63"/>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3"/>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3"/>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3"/>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3"/>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1" name="Google Shape;10131;p63"/>
          <p:cNvGrpSpPr/>
          <p:nvPr/>
        </p:nvGrpSpPr>
        <p:grpSpPr>
          <a:xfrm>
            <a:off x="3119678" y="3184746"/>
            <a:ext cx="269343" cy="348543"/>
            <a:chOff x="3119678" y="3360146"/>
            <a:chExt cx="269343" cy="348543"/>
          </a:xfrm>
        </p:grpSpPr>
        <p:sp>
          <p:nvSpPr>
            <p:cNvPr id="10132" name="Google Shape;10132;p63"/>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3"/>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3"/>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3"/>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3"/>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3"/>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3"/>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9" name="Google Shape;10139;p63"/>
          <p:cNvGrpSpPr/>
          <p:nvPr/>
        </p:nvGrpSpPr>
        <p:grpSpPr>
          <a:xfrm>
            <a:off x="3967213" y="3181547"/>
            <a:ext cx="368185" cy="354753"/>
            <a:chOff x="3967213" y="3356947"/>
            <a:chExt cx="368185" cy="354753"/>
          </a:xfrm>
        </p:grpSpPr>
        <p:sp>
          <p:nvSpPr>
            <p:cNvPr id="10140" name="Google Shape;10140;p63"/>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3"/>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3"/>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3"/>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3"/>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5" name="Google Shape;10145;p63"/>
          <p:cNvGrpSpPr/>
          <p:nvPr/>
        </p:nvGrpSpPr>
        <p:grpSpPr>
          <a:xfrm>
            <a:off x="871254" y="3184746"/>
            <a:ext cx="285183" cy="347023"/>
            <a:chOff x="871254" y="3360146"/>
            <a:chExt cx="285183" cy="347023"/>
          </a:xfrm>
        </p:grpSpPr>
        <p:sp>
          <p:nvSpPr>
            <p:cNvPr id="10146" name="Google Shape;10146;p63"/>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3"/>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3"/>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3"/>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0" name="Google Shape;10150;p63"/>
          <p:cNvGrpSpPr/>
          <p:nvPr/>
        </p:nvGrpSpPr>
        <p:grpSpPr>
          <a:xfrm>
            <a:off x="2665165" y="3184746"/>
            <a:ext cx="281794" cy="349684"/>
            <a:chOff x="2665165" y="3360146"/>
            <a:chExt cx="281794" cy="349684"/>
          </a:xfrm>
        </p:grpSpPr>
        <p:sp>
          <p:nvSpPr>
            <p:cNvPr id="10151" name="Google Shape;10151;p63"/>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3"/>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3"/>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3"/>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3"/>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6" name="Google Shape;10156;p63"/>
          <p:cNvGrpSpPr/>
          <p:nvPr/>
        </p:nvGrpSpPr>
        <p:grpSpPr>
          <a:xfrm>
            <a:off x="7156344" y="3172296"/>
            <a:ext cx="264465" cy="353074"/>
            <a:chOff x="7156344" y="3347696"/>
            <a:chExt cx="264465" cy="353074"/>
          </a:xfrm>
        </p:grpSpPr>
        <p:sp>
          <p:nvSpPr>
            <p:cNvPr id="10157" name="Google Shape;10157;p63"/>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3"/>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3"/>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3"/>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3"/>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2" name="Google Shape;10162;p63"/>
          <p:cNvGrpSpPr/>
          <p:nvPr/>
        </p:nvGrpSpPr>
        <p:grpSpPr>
          <a:xfrm>
            <a:off x="6703732" y="3171536"/>
            <a:ext cx="264813" cy="352693"/>
            <a:chOff x="6703732" y="3346936"/>
            <a:chExt cx="264813" cy="352693"/>
          </a:xfrm>
        </p:grpSpPr>
        <p:sp>
          <p:nvSpPr>
            <p:cNvPr id="10163" name="Google Shape;10163;p63"/>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3"/>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3"/>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3"/>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3"/>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8" name="Google Shape;10168;p63"/>
          <p:cNvGrpSpPr/>
          <p:nvPr/>
        </p:nvGrpSpPr>
        <p:grpSpPr>
          <a:xfrm>
            <a:off x="6252228" y="3171536"/>
            <a:ext cx="265193" cy="352693"/>
            <a:chOff x="6252228" y="3346936"/>
            <a:chExt cx="265193" cy="352693"/>
          </a:xfrm>
        </p:grpSpPr>
        <p:sp>
          <p:nvSpPr>
            <p:cNvPr id="10169" name="Google Shape;10169;p63"/>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3"/>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3"/>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2" name="Google Shape;10172;p63"/>
          <p:cNvGrpSpPr/>
          <p:nvPr/>
        </p:nvGrpSpPr>
        <p:grpSpPr>
          <a:xfrm>
            <a:off x="5801105" y="3172296"/>
            <a:ext cx="264813" cy="351933"/>
            <a:chOff x="5801105" y="3347696"/>
            <a:chExt cx="264813" cy="351933"/>
          </a:xfrm>
        </p:grpSpPr>
        <p:sp>
          <p:nvSpPr>
            <p:cNvPr id="10173" name="Google Shape;10173;p63"/>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3"/>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3"/>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3"/>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7" name="Google Shape;10177;p63"/>
          <p:cNvGrpSpPr/>
          <p:nvPr/>
        </p:nvGrpSpPr>
        <p:grpSpPr>
          <a:xfrm>
            <a:off x="5349253" y="3171536"/>
            <a:ext cx="265922" cy="352693"/>
            <a:chOff x="5349253" y="3346936"/>
            <a:chExt cx="265922" cy="352693"/>
          </a:xfrm>
        </p:grpSpPr>
        <p:sp>
          <p:nvSpPr>
            <p:cNvPr id="10178" name="Google Shape;10178;p63"/>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3"/>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3"/>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3"/>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3"/>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3"/>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4" name="Google Shape;10184;p63"/>
          <p:cNvGrpSpPr/>
          <p:nvPr/>
        </p:nvGrpSpPr>
        <p:grpSpPr>
          <a:xfrm>
            <a:off x="4907159" y="3171536"/>
            <a:ext cx="264845" cy="354214"/>
            <a:chOff x="4907159" y="3346936"/>
            <a:chExt cx="264845" cy="354214"/>
          </a:xfrm>
        </p:grpSpPr>
        <p:sp>
          <p:nvSpPr>
            <p:cNvPr id="10185" name="Google Shape;10185;p63"/>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3"/>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7" name="Google Shape;10187;p63"/>
          <p:cNvGrpSpPr/>
          <p:nvPr/>
        </p:nvGrpSpPr>
        <p:grpSpPr>
          <a:xfrm>
            <a:off x="8048421" y="3159086"/>
            <a:ext cx="276503" cy="369674"/>
            <a:chOff x="8048421" y="3334486"/>
            <a:chExt cx="276503" cy="369674"/>
          </a:xfrm>
        </p:grpSpPr>
        <p:sp>
          <p:nvSpPr>
            <p:cNvPr id="10188" name="Google Shape;10188;p63"/>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3"/>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3"/>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3"/>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3"/>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3"/>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4" name="Google Shape;10194;p63"/>
          <p:cNvGrpSpPr/>
          <p:nvPr/>
        </p:nvGrpSpPr>
        <p:grpSpPr>
          <a:xfrm>
            <a:off x="7575787" y="3154555"/>
            <a:ext cx="295384" cy="376834"/>
            <a:chOff x="7575787" y="3329955"/>
            <a:chExt cx="295384" cy="376834"/>
          </a:xfrm>
        </p:grpSpPr>
        <p:sp>
          <p:nvSpPr>
            <p:cNvPr id="10195" name="Google Shape;10195;p63"/>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3"/>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3"/>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3"/>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3"/>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3"/>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1" name="Google Shape;10201;p63"/>
          <p:cNvGrpSpPr/>
          <p:nvPr/>
        </p:nvGrpSpPr>
        <p:grpSpPr>
          <a:xfrm>
            <a:off x="864062" y="2709103"/>
            <a:ext cx="264084" cy="347783"/>
            <a:chOff x="864062" y="2884503"/>
            <a:chExt cx="264084" cy="347783"/>
          </a:xfrm>
        </p:grpSpPr>
        <p:sp>
          <p:nvSpPr>
            <p:cNvPr id="10202" name="Google Shape;10202;p63"/>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3"/>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3"/>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3"/>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3"/>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3"/>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3"/>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3"/>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3"/>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3"/>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2" name="Google Shape;10212;p63"/>
          <p:cNvGrpSpPr/>
          <p:nvPr/>
        </p:nvGrpSpPr>
        <p:grpSpPr>
          <a:xfrm>
            <a:off x="3978523" y="2709261"/>
            <a:ext cx="348955" cy="346516"/>
            <a:chOff x="3978523" y="2884661"/>
            <a:chExt cx="348955" cy="346516"/>
          </a:xfrm>
        </p:grpSpPr>
        <p:sp>
          <p:nvSpPr>
            <p:cNvPr id="10213" name="Google Shape;10213;p63"/>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3"/>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3"/>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3"/>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3"/>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3"/>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3"/>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3"/>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1" name="Google Shape;10221;p63"/>
          <p:cNvGrpSpPr/>
          <p:nvPr/>
        </p:nvGrpSpPr>
        <p:grpSpPr>
          <a:xfrm>
            <a:off x="3556255" y="2709863"/>
            <a:ext cx="347435" cy="345534"/>
            <a:chOff x="3527780" y="2885263"/>
            <a:chExt cx="347435" cy="345534"/>
          </a:xfrm>
        </p:grpSpPr>
        <p:sp>
          <p:nvSpPr>
            <p:cNvPr id="10222" name="Google Shape;10222;p63"/>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3"/>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3"/>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3"/>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3"/>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3"/>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3"/>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3"/>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3"/>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3"/>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3"/>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3"/>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3"/>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3"/>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3"/>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3"/>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3"/>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3"/>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3"/>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3"/>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3"/>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3"/>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3"/>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5" name="Google Shape;10245;p63"/>
          <p:cNvGrpSpPr/>
          <p:nvPr/>
        </p:nvGrpSpPr>
        <p:grpSpPr>
          <a:xfrm>
            <a:off x="2239671" y="2709103"/>
            <a:ext cx="218053" cy="348543"/>
            <a:chOff x="2239671" y="2884503"/>
            <a:chExt cx="218053" cy="348543"/>
          </a:xfrm>
        </p:grpSpPr>
        <p:sp>
          <p:nvSpPr>
            <p:cNvPr id="10246" name="Google Shape;10246;p63"/>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3"/>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3"/>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3"/>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3"/>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1" name="Google Shape;10251;p63"/>
          <p:cNvGrpSpPr/>
          <p:nvPr/>
        </p:nvGrpSpPr>
        <p:grpSpPr>
          <a:xfrm>
            <a:off x="2691555" y="2709103"/>
            <a:ext cx="215044" cy="348924"/>
            <a:chOff x="2691555" y="2884503"/>
            <a:chExt cx="215044" cy="348924"/>
          </a:xfrm>
        </p:grpSpPr>
        <p:sp>
          <p:nvSpPr>
            <p:cNvPr id="10252" name="Google Shape;10252;p63"/>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3"/>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3"/>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5" name="Google Shape;10255;p63"/>
          <p:cNvGrpSpPr/>
          <p:nvPr/>
        </p:nvGrpSpPr>
        <p:grpSpPr>
          <a:xfrm>
            <a:off x="1770459" y="2709103"/>
            <a:ext cx="254644" cy="348828"/>
            <a:chOff x="1770459" y="2884503"/>
            <a:chExt cx="254644" cy="348828"/>
          </a:xfrm>
        </p:grpSpPr>
        <p:sp>
          <p:nvSpPr>
            <p:cNvPr id="10256" name="Google Shape;10256;p63"/>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3"/>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3"/>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3"/>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3"/>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3"/>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3"/>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3"/>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4" name="Google Shape;10264;p63"/>
          <p:cNvGrpSpPr/>
          <p:nvPr/>
        </p:nvGrpSpPr>
        <p:grpSpPr>
          <a:xfrm>
            <a:off x="1317466" y="2709483"/>
            <a:ext cx="258382" cy="348543"/>
            <a:chOff x="1317466" y="2884883"/>
            <a:chExt cx="258382" cy="348543"/>
          </a:xfrm>
        </p:grpSpPr>
        <p:sp>
          <p:nvSpPr>
            <p:cNvPr id="10265" name="Google Shape;10265;p63"/>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3"/>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3"/>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3"/>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3"/>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3"/>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3"/>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3"/>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3" name="Google Shape;10273;p63"/>
          <p:cNvGrpSpPr/>
          <p:nvPr/>
        </p:nvGrpSpPr>
        <p:grpSpPr>
          <a:xfrm>
            <a:off x="3121167" y="2709483"/>
            <a:ext cx="258414" cy="348543"/>
            <a:chOff x="3121167" y="2884883"/>
            <a:chExt cx="258414" cy="348543"/>
          </a:xfrm>
        </p:grpSpPr>
        <p:sp>
          <p:nvSpPr>
            <p:cNvPr id="10274" name="Google Shape;10274;p63"/>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3"/>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3"/>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3"/>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3"/>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3"/>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3"/>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3"/>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2" name="Google Shape;10282;p63"/>
          <p:cNvGrpSpPr/>
          <p:nvPr/>
        </p:nvGrpSpPr>
        <p:grpSpPr>
          <a:xfrm>
            <a:off x="4899999" y="2706695"/>
            <a:ext cx="271244" cy="346801"/>
            <a:chOff x="4899999" y="2882095"/>
            <a:chExt cx="271244" cy="346801"/>
          </a:xfrm>
        </p:grpSpPr>
        <p:sp>
          <p:nvSpPr>
            <p:cNvPr id="10283" name="Google Shape;10283;p63"/>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3"/>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3"/>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3"/>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3"/>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3"/>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3"/>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3"/>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3"/>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3"/>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3" name="Google Shape;10293;p63"/>
          <p:cNvGrpSpPr/>
          <p:nvPr/>
        </p:nvGrpSpPr>
        <p:grpSpPr>
          <a:xfrm>
            <a:off x="7162775" y="2705713"/>
            <a:ext cx="259523" cy="346294"/>
            <a:chOff x="7162775" y="2881113"/>
            <a:chExt cx="259523" cy="346294"/>
          </a:xfrm>
        </p:grpSpPr>
        <p:sp>
          <p:nvSpPr>
            <p:cNvPr id="10294" name="Google Shape;10294;p63"/>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3"/>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3"/>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3"/>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3"/>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3"/>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0" name="Google Shape;10300;p63"/>
          <p:cNvGrpSpPr/>
          <p:nvPr/>
        </p:nvGrpSpPr>
        <p:grpSpPr>
          <a:xfrm>
            <a:off x="6709751" y="2706442"/>
            <a:ext cx="261075" cy="347815"/>
            <a:chOff x="6709751" y="2881842"/>
            <a:chExt cx="261075" cy="347815"/>
          </a:xfrm>
        </p:grpSpPr>
        <p:sp>
          <p:nvSpPr>
            <p:cNvPr id="10301" name="Google Shape;10301;p63"/>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3"/>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3"/>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3"/>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3"/>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3"/>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7" name="Google Shape;10307;p63"/>
          <p:cNvGrpSpPr/>
          <p:nvPr/>
        </p:nvGrpSpPr>
        <p:grpSpPr>
          <a:xfrm>
            <a:off x="5807156" y="2705713"/>
            <a:ext cx="261043" cy="348163"/>
            <a:chOff x="5807156" y="2881113"/>
            <a:chExt cx="261043" cy="348163"/>
          </a:xfrm>
        </p:grpSpPr>
        <p:sp>
          <p:nvSpPr>
            <p:cNvPr id="10308" name="Google Shape;10308;p63"/>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3"/>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3"/>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3"/>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3"/>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3" name="Google Shape;10313;p63"/>
          <p:cNvGrpSpPr/>
          <p:nvPr/>
        </p:nvGrpSpPr>
        <p:grpSpPr>
          <a:xfrm>
            <a:off x="5355653" y="2706093"/>
            <a:ext cx="262184" cy="346643"/>
            <a:chOff x="5355653" y="2881493"/>
            <a:chExt cx="262184" cy="346643"/>
          </a:xfrm>
        </p:grpSpPr>
        <p:sp>
          <p:nvSpPr>
            <p:cNvPr id="10314" name="Google Shape;10314;p63"/>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3"/>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3"/>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3"/>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3"/>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9" name="Google Shape;10319;p63"/>
          <p:cNvGrpSpPr/>
          <p:nvPr/>
        </p:nvGrpSpPr>
        <p:grpSpPr>
          <a:xfrm>
            <a:off x="8055961" y="2706442"/>
            <a:ext cx="260283" cy="345914"/>
            <a:chOff x="8055961" y="2881842"/>
            <a:chExt cx="260283" cy="345914"/>
          </a:xfrm>
        </p:grpSpPr>
        <p:sp>
          <p:nvSpPr>
            <p:cNvPr id="10320" name="Google Shape;10320;p63"/>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3"/>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3"/>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3"/>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4" name="Google Shape;10324;p63"/>
          <p:cNvGrpSpPr/>
          <p:nvPr/>
        </p:nvGrpSpPr>
        <p:grpSpPr>
          <a:xfrm>
            <a:off x="7609368" y="2718512"/>
            <a:ext cx="264813" cy="353105"/>
            <a:chOff x="7609368" y="2893912"/>
            <a:chExt cx="264813" cy="353105"/>
          </a:xfrm>
        </p:grpSpPr>
        <p:sp>
          <p:nvSpPr>
            <p:cNvPr id="10325" name="Google Shape;10325;p63"/>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3"/>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3"/>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3"/>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3"/>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3"/>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1" name="Google Shape;10331;p63"/>
          <p:cNvGrpSpPr/>
          <p:nvPr/>
        </p:nvGrpSpPr>
        <p:grpSpPr>
          <a:xfrm>
            <a:off x="6248458" y="2694372"/>
            <a:ext cx="270864" cy="360645"/>
            <a:chOff x="6248458" y="2869772"/>
            <a:chExt cx="270864" cy="360645"/>
          </a:xfrm>
        </p:grpSpPr>
        <p:sp>
          <p:nvSpPr>
            <p:cNvPr id="10332" name="Google Shape;10332;p63"/>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3"/>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3"/>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3"/>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3"/>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7" name="Google Shape;10337;p63"/>
          <p:cNvGrpSpPr/>
          <p:nvPr/>
        </p:nvGrpSpPr>
        <p:grpSpPr>
          <a:xfrm>
            <a:off x="3075928" y="2270398"/>
            <a:ext cx="363243" cy="300675"/>
            <a:chOff x="3075928" y="2445798"/>
            <a:chExt cx="363243" cy="300675"/>
          </a:xfrm>
        </p:grpSpPr>
        <p:sp>
          <p:nvSpPr>
            <p:cNvPr id="10338" name="Google Shape;10338;p63"/>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3"/>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3"/>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3"/>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3"/>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3"/>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3"/>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3"/>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3"/>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3"/>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3"/>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9" name="Google Shape;10349;p63"/>
          <p:cNvGrpSpPr/>
          <p:nvPr/>
        </p:nvGrpSpPr>
        <p:grpSpPr>
          <a:xfrm>
            <a:off x="2633105" y="2256459"/>
            <a:ext cx="363243" cy="328585"/>
            <a:chOff x="2633105" y="2431859"/>
            <a:chExt cx="363243" cy="328585"/>
          </a:xfrm>
        </p:grpSpPr>
        <p:sp>
          <p:nvSpPr>
            <p:cNvPr id="10350" name="Google Shape;10350;p63"/>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3"/>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3"/>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3"/>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3"/>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3"/>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3"/>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3"/>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8" name="Google Shape;10358;p63"/>
          <p:cNvGrpSpPr/>
          <p:nvPr/>
        </p:nvGrpSpPr>
        <p:grpSpPr>
          <a:xfrm>
            <a:off x="2189142" y="2245910"/>
            <a:ext cx="365904" cy="350064"/>
            <a:chOff x="2189142" y="2421310"/>
            <a:chExt cx="365904" cy="350064"/>
          </a:xfrm>
        </p:grpSpPr>
        <p:sp>
          <p:nvSpPr>
            <p:cNvPr id="10359" name="Google Shape;10359;p63"/>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3"/>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3"/>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3"/>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3"/>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3"/>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3"/>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3"/>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3"/>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8" name="Google Shape;10368;p63"/>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9" name="Google Shape;10369;p63"/>
          <p:cNvGrpSpPr/>
          <p:nvPr/>
        </p:nvGrpSpPr>
        <p:grpSpPr>
          <a:xfrm>
            <a:off x="3961923" y="2310917"/>
            <a:ext cx="364415" cy="220936"/>
            <a:chOff x="3961923" y="2486317"/>
            <a:chExt cx="364415" cy="220936"/>
          </a:xfrm>
        </p:grpSpPr>
        <p:sp>
          <p:nvSpPr>
            <p:cNvPr id="10370" name="Google Shape;10370;p63"/>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3"/>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3"/>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3"/>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4" name="Google Shape;10374;p63"/>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5" name="Google Shape;10375;p63"/>
          <p:cNvGrpSpPr/>
          <p:nvPr/>
        </p:nvGrpSpPr>
        <p:grpSpPr>
          <a:xfrm>
            <a:off x="1303876" y="2243977"/>
            <a:ext cx="363275" cy="354626"/>
            <a:chOff x="1303876" y="2419377"/>
            <a:chExt cx="363275" cy="354626"/>
          </a:xfrm>
        </p:grpSpPr>
        <p:sp>
          <p:nvSpPr>
            <p:cNvPr id="10376" name="Google Shape;10376;p63"/>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3"/>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3"/>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3"/>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3"/>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3"/>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3"/>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3"/>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4" name="Google Shape;10384;p63"/>
          <p:cNvGrpSpPr/>
          <p:nvPr/>
        </p:nvGrpSpPr>
        <p:grpSpPr>
          <a:xfrm>
            <a:off x="861053" y="2239510"/>
            <a:ext cx="362134" cy="363623"/>
            <a:chOff x="861053" y="2414910"/>
            <a:chExt cx="362134" cy="363623"/>
          </a:xfrm>
        </p:grpSpPr>
        <p:sp>
          <p:nvSpPr>
            <p:cNvPr id="10385" name="Google Shape;10385;p63"/>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3"/>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3"/>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3"/>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3"/>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0" name="Google Shape;10390;p63"/>
          <p:cNvGrpSpPr/>
          <p:nvPr/>
        </p:nvGrpSpPr>
        <p:grpSpPr>
          <a:xfrm>
            <a:off x="7594288" y="2239859"/>
            <a:ext cx="279513" cy="355735"/>
            <a:chOff x="7594288" y="2415259"/>
            <a:chExt cx="279513" cy="355735"/>
          </a:xfrm>
        </p:grpSpPr>
        <p:sp>
          <p:nvSpPr>
            <p:cNvPr id="10391" name="Google Shape;10391;p63"/>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3"/>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3"/>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3"/>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3"/>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3"/>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7" name="Google Shape;10397;p63"/>
          <p:cNvGrpSpPr/>
          <p:nvPr/>
        </p:nvGrpSpPr>
        <p:grpSpPr>
          <a:xfrm>
            <a:off x="7145794" y="2240239"/>
            <a:ext cx="278784" cy="355735"/>
            <a:chOff x="7145794" y="2415639"/>
            <a:chExt cx="278784" cy="355735"/>
          </a:xfrm>
        </p:grpSpPr>
        <p:sp>
          <p:nvSpPr>
            <p:cNvPr id="10398" name="Google Shape;10398;p63"/>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3"/>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3"/>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3"/>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3"/>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3"/>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3"/>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3"/>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3"/>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3"/>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8" name="Google Shape;10408;p63"/>
          <p:cNvGrpSpPr/>
          <p:nvPr/>
        </p:nvGrpSpPr>
        <p:grpSpPr>
          <a:xfrm>
            <a:off x="6698441" y="2239130"/>
            <a:ext cx="277644" cy="357984"/>
            <a:chOff x="6698441" y="2414530"/>
            <a:chExt cx="277644" cy="357984"/>
          </a:xfrm>
        </p:grpSpPr>
        <p:sp>
          <p:nvSpPr>
            <p:cNvPr id="10409" name="Google Shape;10409;p63"/>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3"/>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3"/>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3"/>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3"/>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3"/>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5" name="Google Shape;10415;p63"/>
          <p:cNvGrpSpPr/>
          <p:nvPr/>
        </p:nvGrpSpPr>
        <p:grpSpPr>
          <a:xfrm>
            <a:off x="4897750" y="2240239"/>
            <a:ext cx="279513" cy="357255"/>
            <a:chOff x="4897750" y="2415639"/>
            <a:chExt cx="279513" cy="357255"/>
          </a:xfrm>
        </p:grpSpPr>
        <p:sp>
          <p:nvSpPr>
            <p:cNvPr id="10416" name="Google Shape;10416;p63"/>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3"/>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3"/>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3"/>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3"/>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3"/>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3"/>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3"/>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4" name="Google Shape;10424;p63"/>
          <p:cNvGrpSpPr/>
          <p:nvPr/>
        </p:nvGrpSpPr>
        <p:grpSpPr>
          <a:xfrm>
            <a:off x="5812066" y="2240619"/>
            <a:ext cx="264813" cy="353454"/>
            <a:chOff x="5812066" y="2416019"/>
            <a:chExt cx="264813" cy="353454"/>
          </a:xfrm>
        </p:grpSpPr>
        <p:sp>
          <p:nvSpPr>
            <p:cNvPr id="10425" name="Google Shape;10425;p63"/>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3"/>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3"/>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3"/>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3"/>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3"/>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3"/>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2" name="Google Shape;10432;p63"/>
          <p:cNvGrpSpPr/>
          <p:nvPr/>
        </p:nvGrpSpPr>
        <p:grpSpPr>
          <a:xfrm>
            <a:off x="8054820" y="2240999"/>
            <a:ext cx="264433" cy="353454"/>
            <a:chOff x="8054820" y="2416399"/>
            <a:chExt cx="264433" cy="353454"/>
          </a:xfrm>
        </p:grpSpPr>
        <p:sp>
          <p:nvSpPr>
            <p:cNvPr id="10433" name="Google Shape;10433;p63"/>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3"/>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3"/>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3"/>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3"/>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3"/>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9" name="Google Shape;10439;p63"/>
          <p:cNvGrpSpPr/>
          <p:nvPr/>
        </p:nvGrpSpPr>
        <p:grpSpPr>
          <a:xfrm>
            <a:off x="5356413" y="2237990"/>
            <a:ext cx="271212" cy="361374"/>
            <a:chOff x="5356413" y="2413390"/>
            <a:chExt cx="271212" cy="361374"/>
          </a:xfrm>
        </p:grpSpPr>
        <p:sp>
          <p:nvSpPr>
            <p:cNvPr id="10440" name="Google Shape;10440;p63"/>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3"/>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3"/>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3"/>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3"/>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5" name="Google Shape;10445;p63"/>
          <p:cNvGrpSpPr/>
          <p:nvPr/>
        </p:nvGrpSpPr>
        <p:grpSpPr>
          <a:xfrm>
            <a:off x="6255238" y="2236849"/>
            <a:ext cx="271244" cy="360994"/>
            <a:chOff x="6255238" y="2412249"/>
            <a:chExt cx="271244" cy="360994"/>
          </a:xfrm>
        </p:grpSpPr>
        <p:sp>
          <p:nvSpPr>
            <p:cNvPr id="10446" name="Google Shape;10446;p63"/>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3"/>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3"/>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3"/>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3"/>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3"/>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2" name="Google Shape;10452;p63"/>
          <p:cNvGrpSpPr/>
          <p:nvPr/>
        </p:nvGrpSpPr>
        <p:grpSpPr>
          <a:xfrm>
            <a:off x="2185372" y="1782399"/>
            <a:ext cx="366664" cy="366981"/>
            <a:chOff x="2185372" y="1957799"/>
            <a:chExt cx="366664" cy="366981"/>
          </a:xfrm>
        </p:grpSpPr>
        <p:sp>
          <p:nvSpPr>
            <p:cNvPr id="10453" name="Google Shape;10453;p63"/>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3"/>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3"/>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3"/>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3"/>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3"/>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3"/>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3"/>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1" name="Google Shape;10461;p63"/>
          <p:cNvGrpSpPr/>
          <p:nvPr/>
        </p:nvGrpSpPr>
        <p:grpSpPr>
          <a:xfrm>
            <a:off x="1737258" y="1812971"/>
            <a:ext cx="370814" cy="307359"/>
            <a:chOff x="1737258" y="1988371"/>
            <a:chExt cx="370814" cy="307359"/>
          </a:xfrm>
        </p:grpSpPr>
        <p:sp>
          <p:nvSpPr>
            <p:cNvPr id="10462" name="Google Shape;10462;p63"/>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3"/>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3"/>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3"/>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6" name="Google Shape;10466;p63"/>
          <p:cNvGrpSpPr/>
          <p:nvPr/>
        </p:nvGrpSpPr>
        <p:grpSpPr>
          <a:xfrm>
            <a:off x="848983" y="1814111"/>
            <a:ext cx="369294" cy="304350"/>
            <a:chOff x="848983" y="1989511"/>
            <a:chExt cx="369294" cy="304350"/>
          </a:xfrm>
        </p:grpSpPr>
        <p:sp>
          <p:nvSpPr>
            <p:cNvPr id="10467" name="Google Shape;10467;p63"/>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3"/>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3"/>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3"/>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3"/>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2" name="Google Shape;10472;p63"/>
          <p:cNvGrpSpPr/>
          <p:nvPr/>
        </p:nvGrpSpPr>
        <p:grpSpPr>
          <a:xfrm>
            <a:off x="3074027" y="1808377"/>
            <a:ext cx="380604" cy="313854"/>
            <a:chOff x="3074027" y="1983777"/>
            <a:chExt cx="380604" cy="313854"/>
          </a:xfrm>
        </p:grpSpPr>
        <p:sp>
          <p:nvSpPr>
            <p:cNvPr id="10473" name="Google Shape;10473;p63"/>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3"/>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3"/>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3"/>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3"/>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8" name="Google Shape;10478;p63"/>
          <p:cNvGrpSpPr/>
          <p:nvPr/>
        </p:nvGrpSpPr>
        <p:grpSpPr>
          <a:xfrm>
            <a:off x="3522521" y="1800457"/>
            <a:ext cx="367013" cy="331278"/>
            <a:chOff x="3522521" y="1975857"/>
            <a:chExt cx="367013" cy="331278"/>
          </a:xfrm>
        </p:grpSpPr>
        <p:sp>
          <p:nvSpPr>
            <p:cNvPr id="10479" name="Google Shape;10479;p63"/>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3"/>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3"/>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3"/>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3"/>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3"/>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3"/>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6" name="Google Shape;10486;p63"/>
          <p:cNvGrpSpPr/>
          <p:nvPr/>
        </p:nvGrpSpPr>
        <p:grpSpPr>
          <a:xfrm>
            <a:off x="2630824" y="1801566"/>
            <a:ext cx="368185" cy="330454"/>
            <a:chOff x="2630824" y="1976966"/>
            <a:chExt cx="368185" cy="330454"/>
          </a:xfrm>
        </p:grpSpPr>
        <p:sp>
          <p:nvSpPr>
            <p:cNvPr id="10487" name="Google Shape;10487;p63"/>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3"/>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3"/>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3"/>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3"/>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3"/>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3"/>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3"/>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5" name="Google Shape;10495;p63"/>
          <p:cNvGrpSpPr/>
          <p:nvPr/>
        </p:nvGrpSpPr>
        <p:grpSpPr>
          <a:xfrm>
            <a:off x="1293706" y="1791016"/>
            <a:ext cx="369294" cy="350444"/>
            <a:chOff x="1293706" y="1966416"/>
            <a:chExt cx="369294" cy="350444"/>
          </a:xfrm>
        </p:grpSpPr>
        <p:sp>
          <p:nvSpPr>
            <p:cNvPr id="10496" name="Google Shape;10496;p63"/>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3"/>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3"/>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3"/>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3"/>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3"/>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3"/>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3"/>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4" name="Google Shape;10504;p63"/>
          <p:cNvGrpSpPr/>
          <p:nvPr/>
        </p:nvGrpSpPr>
        <p:grpSpPr>
          <a:xfrm>
            <a:off x="3967213" y="1800077"/>
            <a:ext cx="368185" cy="331816"/>
            <a:chOff x="3967213" y="1975477"/>
            <a:chExt cx="368185" cy="331816"/>
          </a:xfrm>
        </p:grpSpPr>
        <p:sp>
          <p:nvSpPr>
            <p:cNvPr id="10505" name="Google Shape;10505;p63"/>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3"/>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3"/>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8" name="Google Shape;10508;p63"/>
          <p:cNvGrpSpPr/>
          <p:nvPr/>
        </p:nvGrpSpPr>
        <p:grpSpPr>
          <a:xfrm>
            <a:off x="8047661" y="1793646"/>
            <a:ext cx="279132" cy="356875"/>
            <a:chOff x="8047661" y="1969046"/>
            <a:chExt cx="279132" cy="356875"/>
          </a:xfrm>
        </p:grpSpPr>
        <p:sp>
          <p:nvSpPr>
            <p:cNvPr id="10509" name="Google Shape;10509;p63"/>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3"/>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3"/>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3"/>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3" name="Google Shape;10513;p63"/>
          <p:cNvGrpSpPr/>
          <p:nvPr/>
        </p:nvGrpSpPr>
        <p:grpSpPr>
          <a:xfrm>
            <a:off x="7596157" y="1792759"/>
            <a:ext cx="279544" cy="358142"/>
            <a:chOff x="7596157" y="1968159"/>
            <a:chExt cx="279544" cy="358142"/>
          </a:xfrm>
        </p:grpSpPr>
        <p:sp>
          <p:nvSpPr>
            <p:cNvPr id="10514" name="Google Shape;10514;p63"/>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3"/>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3"/>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3"/>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3"/>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3"/>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0" name="Google Shape;10520;p63"/>
          <p:cNvGrpSpPr/>
          <p:nvPr/>
        </p:nvGrpSpPr>
        <p:grpSpPr>
          <a:xfrm>
            <a:off x="7147315" y="1793646"/>
            <a:ext cx="279513" cy="357636"/>
            <a:chOff x="7147315" y="1969046"/>
            <a:chExt cx="279513" cy="357636"/>
          </a:xfrm>
        </p:grpSpPr>
        <p:sp>
          <p:nvSpPr>
            <p:cNvPr id="10521" name="Google Shape;10521;p63"/>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3"/>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3"/>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3"/>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3"/>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3"/>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3"/>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8" name="Google Shape;10528;p63"/>
          <p:cNvGrpSpPr/>
          <p:nvPr/>
        </p:nvGrpSpPr>
        <p:grpSpPr>
          <a:xfrm>
            <a:off x="6697681" y="1792917"/>
            <a:ext cx="280305" cy="359093"/>
            <a:chOff x="6697681" y="1968317"/>
            <a:chExt cx="280305" cy="359093"/>
          </a:xfrm>
        </p:grpSpPr>
        <p:sp>
          <p:nvSpPr>
            <p:cNvPr id="10529" name="Google Shape;10529;p63"/>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3"/>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3"/>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3"/>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3"/>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3"/>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3"/>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6" name="Google Shape;10536;p63"/>
          <p:cNvGrpSpPr/>
          <p:nvPr/>
        </p:nvGrpSpPr>
        <p:grpSpPr>
          <a:xfrm>
            <a:off x="6248839" y="1792537"/>
            <a:ext cx="280273" cy="358744"/>
            <a:chOff x="6248839" y="1967937"/>
            <a:chExt cx="280273" cy="358744"/>
          </a:xfrm>
        </p:grpSpPr>
        <p:sp>
          <p:nvSpPr>
            <p:cNvPr id="10537" name="Google Shape;10537;p63"/>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3"/>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3"/>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3"/>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3"/>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3"/>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3" name="Google Shape;10543;p63"/>
          <p:cNvGrpSpPr/>
          <p:nvPr/>
        </p:nvGrpSpPr>
        <p:grpSpPr>
          <a:xfrm>
            <a:off x="5801485" y="1793646"/>
            <a:ext cx="279164" cy="357794"/>
            <a:chOff x="5801485" y="1969046"/>
            <a:chExt cx="279164" cy="357794"/>
          </a:xfrm>
        </p:grpSpPr>
        <p:sp>
          <p:nvSpPr>
            <p:cNvPr id="10544" name="Google Shape;10544;p63"/>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3"/>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3"/>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3"/>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3"/>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3"/>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3"/>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3"/>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3"/>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3"/>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3"/>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3"/>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3"/>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7" name="Google Shape;10557;p63"/>
          <p:cNvGrpSpPr/>
          <p:nvPr/>
        </p:nvGrpSpPr>
        <p:grpSpPr>
          <a:xfrm>
            <a:off x="5352643" y="1793646"/>
            <a:ext cx="278404" cy="358364"/>
            <a:chOff x="5352643" y="1969046"/>
            <a:chExt cx="278404" cy="358364"/>
          </a:xfrm>
        </p:grpSpPr>
        <p:sp>
          <p:nvSpPr>
            <p:cNvPr id="10558" name="Google Shape;10558;p63"/>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3"/>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3"/>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3"/>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2" name="Google Shape;10562;p63"/>
          <p:cNvGrpSpPr/>
          <p:nvPr/>
        </p:nvGrpSpPr>
        <p:grpSpPr>
          <a:xfrm>
            <a:off x="4897750" y="1792917"/>
            <a:ext cx="279132" cy="358364"/>
            <a:chOff x="4897750" y="1968317"/>
            <a:chExt cx="279132" cy="358364"/>
          </a:xfrm>
        </p:grpSpPr>
        <p:sp>
          <p:nvSpPr>
            <p:cNvPr id="10563" name="Google Shape;10563;p63"/>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3"/>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3"/>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3"/>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3"/>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3"/>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3"/>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3"/>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3"/>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3"/>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3"/>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3"/>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3"/>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6" name="Google Shape;10576;p63"/>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7" name="Google Shape;10577;p63"/>
          <p:cNvGrpSpPr/>
          <p:nvPr/>
        </p:nvGrpSpPr>
        <p:grpSpPr>
          <a:xfrm>
            <a:off x="1767449" y="1337644"/>
            <a:ext cx="324403" cy="347783"/>
            <a:chOff x="1767449" y="1513044"/>
            <a:chExt cx="324403" cy="347783"/>
          </a:xfrm>
        </p:grpSpPr>
        <p:sp>
          <p:nvSpPr>
            <p:cNvPr id="10578" name="Google Shape;10578;p63"/>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3"/>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3"/>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3"/>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3"/>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3"/>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3"/>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3"/>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3"/>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7" name="Google Shape;10587;p63"/>
          <p:cNvGrpSpPr/>
          <p:nvPr/>
        </p:nvGrpSpPr>
        <p:grpSpPr>
          <a:xfrm>
            <a:off x="4007193" y="1337327"/>
            <a:ext cx="320633" cy="348100"/>
            <a:chOff x="4007193" y="1512727"/>
            <a:chExt cx="320633" cy="348100"/>
          </a:xfrm>
        </p:grpSpPr>
        <p:sp>
          <p:nvSpPr>
            <p:cNvPr id="10588" name="Google Shape;10588;p63"/>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3"/>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3"/>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3"/>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3"/>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3" name="Google Shape;10593;p63"/>
          <p:cNvGrpSpPr/>
          <p:nvPr/>
        </p:nvGrpSpPr>
        <p:grpSpPr>
          <a:xfrm>
            <a:off x="3530425" y="1333347"/>
            <a:ext cx="368175" cy="344594"/>
            <a:chOff x="3530425" y="1508747"/>
            <a:chExt cx="368175" cy="344594"/>
          </a:xfrm>
        </p:grpSpPr>
        <p:sp>
          <p:nvSpPr>
            <p:cNvPr id="10594" name="Google Shape;10594;p63"/>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3"/>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3"/>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3"/>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8" name="Google Shape;10598;p63"/>
          <p:cNvGrpSpPr/>
          <p:nvPr/>
        </p:nvGrpSpPr>
        <p:grpSpPr>
          <a:xfrm>
            <a:off x="3127598" y="1337834"/>
            <a:ext cx="289714" cy="347593"/>
            <a:chOff x="3127598" y="1513234"/>
            <a:chExt cx="289714" cy="347593"/>
          </a:xfrm>
        </p:grpSpPr>
        <p:sp>
          <p:nvSpPr>
            <p:cNvPr id="10599" name="Google Shape;10599;p63"/>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3"/>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3"/>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3"/>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3"/>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4" name="Google Shape;10604;p63"/>
          <p:cNvGrpSpPr/>
          <p:nvPr/>
        </p:nvGrpSpPr>
        <p:grpSpPr>
          <a:xfrm>
            <a:off x="2662884" y="1337644"/>
            <a:ext cx="322914" cy="348543"/>
            <a:chOff x="2662884" y="1513044"/>
            <a:chExt cx="322914" cy="348543"/>
          </a:xfrm>
        </p:grpSpPr>
        <p:sp>
          <p:nvSpPr>
            <p:cNvPr id="10605" name="Google Shape;10605;p63"/>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3"/>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3"/>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3"/>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3"/>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3"/>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3"/>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3"/>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3"/>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3"/>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5" name="Google Shape;10615;p63"/>
          <p:cNvGrpSpPr/>
          <p:nvPr/>
        </p:nvGrpSpPr>
        <p:grpSpPr>
          <a:xfrm>
            <a:off x="2232511" y="1337359"/>
            <a:ext cx="299534" cy="348068"/>
            <a:chOff x="2232511" y="1512759"/>
            <a:chExt cx="299534" cy="348068"/>
          </a:xfrm>
        </p:grpSpPr>
        <p:sp>
          <p:nvSpPr>
            <p:cNvPr id="10616" name="Google Shape;10616;p63"/>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3"/>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3"/>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3"/>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3"/>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3"/>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3"/>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3"/>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3"/>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3"/>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3"/>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7" name="Google Shape;10627;p63"/>
          <p:cNvGrpSpPr/>
          <p:nvPr/>
        </p:nvGrpSpPr>
        <p:grpSpPr>
          <a:xfrm>
            <a:off x="1331406" y="1337961"/>
            <a:ext cx="301784" cy="348607"/>
            <a:chOff x="1331406" y="1513361"/>
            <a:chExt cx="301784" cy="348607"/>
          </a:xfrm>
        </p:grpSpPr>
        <p:sp>
          <p:nvSpPr>
            <p:cNvPr id="10628" name="Google Shape;10628;p63"/>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3"/>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3"/>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3"/>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2" name="Google Shape;10632;p63"/>
          <p:cNvGrpSpPr/>
          <p:nvPr/>
        </p:nvGrpSpPr>
        <p:grpSpPr>
          <a:xfrm>
            <a:off x="7144274" y="1324814"/>
            <a:ext cx="282174" cy="355735"/>
            <a:chOff x="7144274" y="1500214"/>
            <a:chExt cx="282174" cy="355735"/>
          </a:xfrm>
        </p:grpSpPr>
        <p:sp>
          <p:nvSpPr>
            <p:cNvPr id="10633" name="Google Shape;10633;p63"/>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3"/>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3"/>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3"/>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3"/>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3"/>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9" name="Google Shape;10639;p63"/>
          <p:cNvGrpSpPr/>
          <p:nvPr/>
        </p:nvGrpSpPr>
        <p:grpSpPr>
          <a:xfrm>
            <a:off x="6685262" y="1324814"/>
            <a:ext cx="289682" cy="354594"/>
            <a:chOff x="6685262" y="1500214"/>
            <a:chExt cx="289682" cy="354594"/>
          </a:xfrm>
        </p:grpSpPr>
        <p:sp>
          <p:nvSpPr>
            <p:cNvPr id="10640" name="Google Shape;10640;p63"/>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3"/>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3"/>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3"/>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4" name="Google Shape;10644;p63"/>
          <p:cNvGrpSpPr/>
          <p:nvPr/>
        </p:nvGrpSpPr>
        <p:grpSpPr>
          <a:xfrm>
            <a:off x="6200938" y="1325194"/>
            <a:ext cx="322154" cy="355355"/>
            <a:chOff x="6200938" y="1500594"/>
            <a:chExt cx="322154" cy="355355"/>
          </a:xfrm>
        </p:grpSpPr>
        <p:sp>
          <p:nvSpPr>
            <p:cNvPr id="10645" name="Google Shape;10645;p63"/>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3"/>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3"/>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3"/>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3"/>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0" name="Google Shape;10650;p63"/>
          <p:cNvGrpSpPr/>
          <p:nvPr/>
        </p:nvGrpSpPr>
        <p:grpSpPr>
          <a:xfrm>
            <a:off x="5289631" y="1324814"/>
            <a:ext cx="332355" cy="354974"/>
            <a:chOff x="5289631" y="1500214"/>
            <a:chExt cx="332355" cy="354974"/>
          </a:xfrm>
        </p:grpSpPr>
        <p:sp>
          <p:nvSpPr>
            <p:cNvPr id="10651" name="Google Shape;10651;p63"/>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3"/>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3"/>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3"/>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3"/>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3"/>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7" name="Google Shape;10657;p63"/>
          <p:cNvGrpSpPr/>
          <p:nvPr/>
        </p:nvGrpSpPr>
        <p:grpSpPr>
          <a:xfrm>
            <a:off x="5748295" y="1324433"/>
            <a:ext cx="323294" cy="356115"/>
            <a:chOff x="5748295" y="1499833"/>
            <a:chExt cx="323294" cy="356115"/>
          </a:xfrm>
        </p:grpSpPr>
        <p:sp>
          <p:nvSpPr>
            <p:cNvPr id="10658" name="Google Shape;10658;p63"/>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3"/>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3"/>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3"/>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3"/>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3"/>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3"/>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5" name="Google Shape;10665;p63"/>
          <p:cNvGrpSpPr/>
          <p:nvPr/>
        </p:nvGrpSpPr>
        <p:grpSpPr>
          <a:xfrm>
            <a:off x="8047661" y="1325637"/>
            <a:ext cx="278404" cy="355260"/>
            <a:chOff x="8047661" y="1501037"/>
            <a:chExt cx="278404" cy="355260"/>
          </a:xfrm>
        </p:grpSpPr>
        <p:sp>
          <p:nvSpPr>
            <p:cNvPr id="10666" name="Google Shape;10666;p63"/>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3"/>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3"/>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3"/>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0" name="Google Shape;10670;p63"/>
          <p:cNvGrpSpPr/>
          <p:nvPr/>
        </p:nvGrpSpPr>
        <p:grpSpPr>
          <a:xfrm>
            <a:off x="4903389" y="1324814"/>
            <a:ext cx="267854" cy="355735"/>
            <a:chOff x="4903389" y="1500214"/>
            <a:chExt cx="267854" cy="355735"/>
          </a:xfrm>
        </p:grpSpPr>
        <p:sp>
          <p:nvSpPr>
            <p:cNvPr id="10671" name="Google Shape;10671;p63"/>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3"/>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3"/>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3"/>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3"/>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6" name="Google Shape;10676;p63"/>
          <p:cNvGrpSpPr/>
          <p:nvPr/>
        </p:nvGrpSpPr>
        <p:grpSpPr>
          <a:xfrm>
            <a:off x="7613518" y="1325954"/>
            <a:ext cx="264433" cy="353074"/>
            <a:chOff x="7613518" y="1501354"/>
            <a:chExt cx="264433" cy="353074"/>
          </a:xfrm>
        </p:grpSpPr>
        <p:sp>
          <p:nvSpPr>
            <p:cNvPr id="10677" name="Google Shape;10677;p63"/>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3"/>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3"/>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3"/>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3"/>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3"/>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83" name="Google Shape;10683;p63"/>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0684" name="Google Shape;10684;p63"/>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688" name="Shape 10688"/>
        <p:cNvGrpSpPr/>
        <p:nvPr/>
      </p:nvGrpSpPr>
      <p:grpSpPr>
        <a:xfrm>
          <a:off x="0" y="0"/>
          <a:ext cx="0" cy="0"/>
          <a:chOff x="0" y="0"/>
          <a:chExt cx="0" cy="0"/>
        </a:xfrm>
      </p:grpSpPr>
      <p:grpSp>
        <p:nvGrpSpPr>
          <p:cNvPr id="10689" name="Google Shape;10689;p64"/>
          <p:cNvGrpSpPr/>
          <p:nvPr/>
        </p:nvGrpSpPr>
        <p:grpSpPr>
          <a:xfrm>
            <a:off x="1757085" y="1325225"/>
            <a:ext cx="371069" cy="359396"/>
            <a:chOff x="1757085" y="1500675"/>
            <a:chExt cx="371069" cy="359396"/>
          </a:xfrm>
        </p:grpSpPr>
        <p:sp>
          <p:nvSpPr>
            <p:cNvPr id="10690" name="Google Shape;10690;p64"/>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4"/>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4"/>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4"/>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4"/>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4"/>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4"/>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4"/>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4"/>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4"/>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4"/>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4"/>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4"/>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4"/>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4"/>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4"/>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4"/>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4"/>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4"/>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9" name="Google Shape;10719;p64"/>
          <p:cNvGrpSpPr/>
          <p:nvPr/>
        </p:nvGrpSpPr>
        <p:grpSpPr>
          <a:xfrm>
            <a:off x="2774209" y="1779241"/>
            <a:ext cx="116693" cy="374186"/>
            <a:chOff x="2774209" y="1954691"/>
            <a:chExt cx="116693" cy="374186"/>
          </a:xfrm>
        </p:grpSpPr>
        <p:sp>
          <p:nvSpPr>
            <p:cNvPr id="10720" name="Google Shape;10720;p64"/>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4"/>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2" name="Google Shape;10722;p64"/>
          <p:cNvGrpSpPr/>
          <p:nvPr/>
        </p:nvGrpSpPr>
        <p:grpSpPr>
          <a:xfrm>
            <a:off x="4017435" y="1324462"/>
            <a:ext cx="315092" cy="359397"/>
            <a:chOff x="4017435" y="1499912"/>
            <a:chExt cx="315092" cy="359397"/>
          </a:xfrm>
        </p:grpSpPr>
        <p:sp>
          <p:nvSpPr>
            <p:cNvPr id="10723" name="Google Shape;10723;p64"/>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4"/>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5" name="Google Shape;10725;p64"/>
          <p:cNvGrpSpPr/>
          <p:nvPr/>
        </p:nvGrpSpPr>
        <p:grpSpPr>
          <a:xfrm>
            <a:off x="3963652" y="1824309"/>
            <a:ext cx="374154" cy="284050"/>
            <a:chOff x="3963652" y="1999759"/>
            <a:chExt cx="374154" cy="284050"/>
          </a:xfrm>
        </p:grpSpPr>
        <p:sp>
          <p:nvSpPr>
            <p:cNvPr id="10726" name="Google Shape;10726;p64"/>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4"/>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4"/>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9" name="Google Shape;10729;p64"/>
          <p:cNvGrpSpPr/>
          <p:nvPr/>
        </p:nvGrpSpPr>
        <p:grpSpPr>
          <a:xfrm>
            <a:off x="1777536" y="1839416"/>
            <a:ext cx="376444" cy="253772"/>
            <a:chOff x="1777536" y="2014866"/>
            <a:chExt cx="376444" cy="253772"/>
          </a:xfrm>
        </p:grpSpPr>
        <p:sp>
          <p:nvSpPr>
            <p:cNvPr id="10730" name="Google Shape;10730;p64"/>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4"/>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4"/>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4"/>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4"/>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5" name="Google Shape;10735;p64"/>
          <p:cNvGrpSpPr/>
          <p:nvPr/>
        </p:nvGrpSpPr>
        <p:grpSpPr>
          <a:xfrm>
            <a:off x="1309875" y="1881876"/>
            <a:ext cx="374154" cy="169680"/>
            <a:chOff x="1309875" y="2057326"/>
            <a:chExt cx="374154" cy="169680"/>
          </a:xfrm>
        </p:grpSpPr>
        <p:sp>
          <p:nvSpPr>
            <p:cNvPr id="10736" name="Google Shape;10736;p6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4"/>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4"/>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4"/>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4"/>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4"/>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4"/>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7" name="Google Shape;10747;p64"/>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8" name="Google Shape;10748;p64"/>
          <p:cNvGrpSpPr/>
          <p:nvPr/>
        </p:nvGrpSpPr>
        <p:grpSpPr>
          <a:xfrm>
            <a:off x="2347450" y="1779114"/>
            <a:ext cx="113639" cy="373168"/>
            <a:chOff x="2347450" y="1954564"/>
            <a:chExt cx="113639" cy="373168"/>
          </a:xfrm>
        </p:grpSpPr>
        <p:sp>
          <p:nvSpPr>
            <p:cNvPr id="10749" name="Google Shape;10749;p64"/>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4"/>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1" name="Google Shape;10751;p64"/>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2" name="Google Shape;10752;p64"/>
          <p:cNvGrpSpPr/>
          <p:nvPr/>
        </p:nvGrpSpPr>
        <p:grpSpPr>
          <a:xfrm>
            <a:off x="3110102" y="1324430"/>
            <a:ext cx="330613" cy="358379"/>
            <a:chOff x="3110102" y="1499880"/>
            <a:chExt cx="330613" cy="358379"/>
          </a:xfrm>
        </p:grpSpPr>
        <p:sp>
          <p:nvSpPr>
            <p:cNvPr id="10753" name="Google Shape;10753;p64"/>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4"/>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4"/>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4"/>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4"/>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4"/>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4"/>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60" name="Google Shape;10760;p64"/>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1" name="Google Shape;10761;p64"/>
          <p:cNvGrpSpPr/>
          <p:nvPr/>
        </p:nvGrpSpPr>
        <p:grpSpPr>
          <a:xfrm>
            <a:off x="3485575" y="1824309"/>
            <a:ext cx="373772" cy="284050"/>
            <a:chOff x="3531200" y="1999759"/>
            <a:chExt cx="373772" cy="284050"/>
          </a:xfrm>
        </p:grpSpPr>
        <p:sp>
          <p:nvSpPr>
            <p:cNvPr id="10762" name="Google Shape;10762;p64"/>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4"/>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4"/>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4"/>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6" name="Google Shape;10766;p64"/>
          <p:cNvGrpSpPr/>
          <p:nvPr/>
        </p:nvGrpSpPr>
        <p:grpSpPr>
          <a:xfrm>
            <a:off x="2667058" y="1324843"/>
            <a:ext cx="330231" cy="359015"/>
            <a:chOff x="2667058" y="1500293"/>
            <a:chExt cx="330231" cy="359015"/>
          </a:xfrm>
        </p:grpSpPr>
        <p:sp>
          <p:nvSpPr>
            <p:cNvPr id="10767" name="Google Shape;10767;p64"/>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4"/>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4"/>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4"/>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4"/>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4"/>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4"/>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4"/>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4"/>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4"/>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4"/>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4"/>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4"/>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4"/>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5" name="Google Shape;10785;p64"/>
          <p:cNvGrpSpPr/>
          <p:nvPr/>
        </p:nvGrpSpPr>
        <p:grpSpPr>
          <a:xfrm>
            <a:off x="3567553" y="1324462"/>
            <a:ext cx="320022" cy="359778"/>
            <a:chOff x="3567553" y="1499912"/>
            <a:chExt cx="320022" cy="359778"/>
          </a:xfrm>
        </p:grpSpPr>
        <p:sp>
          <p:nvSpPr>
            <p:cNvPr id="10786" name="Google Shape;10786;p64"/>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4"/>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4"/>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4"/>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4"/>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4"/>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2" name="Google Shape;10792;p64"/>
          <p:cNvGrpSpPr/>
          <p:nvPr/>
        </p:nvGrpSpPr>
        <p:grpSpPr>
          <a:xfrm>
            <a:off x="1309875" y="1324462"/>
            <a:ext cx="359015" cy="358633"/>
            <a:chOff x="1309875" y="1499912"/>
            <a:chExt cx="359015" cy="358633"/>
          </a:xfrm>
        </p:grpSpPr>
        <p:sp>
          <p:nvSpPr>
            <p:cNvPr id="10793" name="Google Shape;10793;p64"/>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4"/>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4"/>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4"/>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4"/>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4"/>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4"/>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4"/>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4"/>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2" name="Google Shape;10802;p64"/>
          <p:cNvGrpSpPr/>
          <p:nvPr/>
        </p:nvGrpSpPr>
        <p:grpSpPr>
          <a:xfrm>
            <a:off x="2219466" y="1324843"/>
            <a:ext cx="330613" cy="359015"/>
            <a:chOff x="2219466" y="1500293"/>
            <a:chExt cx="330613" cy="359015"/>
          </a:xfrm>
        </p:grpSpPr>
        <p:sp>
          <p:nvSpPr>
            <p:cNvPr id="10803" name="Google Shape;10803;p64"/>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4"/>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5" name="Google Shape;10805;p64"/>
          <p:cNvGrpSpPr/>
          <p:nvPr/>
        </p:nvGrpSpPr>
        <p:grpSpPr>
          <a:xfrm>
            <a:off x="5343544" y="1333908"/>
            <a:ext cx="244676" cy="351095"/>
            <a:chOff x="5343544" y="1509358"/>
            <a:chExt cx="244676" cy="351095"/>
          </a:xfrm>
        </p:grpSpPr>
        <p:sp>
          <p:nvSpPr>
            <p:cNvPr id="10806" name="Google Shape;10806;p64"/>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4"/>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4"/>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9" name="Google Shape;10809;p64"/>
          <p:cNvGrpSpPr/>
          <p:nvPr/>
        </p:nvGrpSpPr>
        <p:grpSpPr>
          <a:xfrm>
            <a:off x="4882340" y="1333908"/>
            <a:ext cx="246171" cy="351095"/>
            <a:chOff x="4882340" y="1509358"/>
            <a:chExt cx="246171" cy="351095"/>
          </a:xfrm>
        </p:grpSpPr>
        <p:sp>
          <p:nvSpPr>
            <p:cNvPr id="10810" name="Google Shape;10810;p64"/>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4"/>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4"/>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4"/>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4"/>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5" name="Google Shape;10815;p64"/>
          <p:cNvGrpSpPr/>
          <p:nvPr/>
        </p:nvGrpSpPr>
        <p:grpSpPr>
          <a:xfrm>
            <a:off x="6273204" y="1333558"/>
            <a:ext cx="236343" cy="351445"/>
            <a:chOff x="6273204" y="1509008"/>
            <a:chExt cx="236343" cy="351445"/>
          </a:xfrm>
        </p:grpSpPr>
        <p:sp>
          <p:nvSpPr>
            <p:cNvPr id="10816" name="Google Shape;10816;p64"/>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4"/>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18" name="Google Shape;10818;p64"/>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9" name="Google Shape;10819;p64"/>
          <p:cNvGrpSpPr/>
          <p:nvPr/>
        </p:nvGrpSpPr>
        <p:grpSpPr>
          <a:xfrm>
            <a:off x="7219530" y="1332794"/>
            <a:ext cx="191625" cy="352209"/>
            <a:chOff x="7219530" y="1508244"/>
            <a:chExt cx="191625" cy="352209"/>
          </a:xfrm>
        </p:grpSpPr>
        <p:sp>
          <p:nvSpPr>
            <p:cNvPr id="10820" name="Google Shape;10820;p64"/>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4"/>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2" name="Google Shape;10822;p64"/>
          <p:cNvGrpSpPr/>
          <p:nvPr/>
        </p:nvGrpSpPr>
        <p:grpSpPr>
          <a:xfrm>
            <a:off x="7699309" y="1333176"/>
            <a:ext cx="154922" cy="351827"/>
            <a:chOff x="7699309" y="1508626"/>
            <a:chExt cx="154922" cy="351827"/>
          </a:xfrm>
        </p:grpSpPr>
        <p:sp>
          <p:nvSpPr>
            <p:cNvPr id="10823" name="Google Shape;10823;p64"/>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4"/>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4"/>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4"/>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4"/>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4"/>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4"/>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0" name="Google Shape;10830;p64"/>
          <p:cNvGrpSpPr/>
          <p:nvPr/>
        </p:nvGrpSpPr>
        <p:grpSpPr>
          <a:xfrm>
            <a:off x="8161690" y="1333558"/>
            <a:ext cx="153396" cy="351064"/>
            <a:chOff x="8161690" y="1509008"/>
            <a:chExt cx="153396" cy="351064"/>
          </a:xfrm>
        </p:grpSpPr>
        <p:sp>
          <p:nvSpPr>
            <p:cNvPr id="10831" name="Google Shape;10831;p64"/>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4"/>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4"/>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4"/>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5" name="Google Shape;10835;p64"/>
          <p:cNvGrpSpPr/>
          <p:nvPr/>
        </p:nvGrpSpPr>
        <p:grpSpPr>
          <a:xfrm>
            <a:off x="6746940" y="1333431"/>
            <a:ext cx="213221" cy="352304"/>
            <a:chOff x="6746940" y="1508881"/>
            <a:chExt cx="213221" cy="352304"/>
          </a:xfrm>
        </p:grpSpPr>
        <p:sp>
          <p:nvSpPr>
            <p:cNvPr id="10836" name="Google Shape;10836;p64"/>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4"/>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4"/>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4"/>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0" name="Google Shape;10840;p64"/>
          <p:cNvGrpSpPr/>
          <p:nvPr/>
        </p:nvGrpSpPr>
        <p:grpSpPr>
          <a:xfrm>
            <a:off x="5770336" y="1832165"/>
            <a:ext cx="350682" cy="292097"/>
            <a:chOff x="5770336" y="2007615"/>
            <a:chExt cx="350682" cy="292097"/>
          </a:xfrm>
        </p:grpSpPr>
        <p:sp>
          <p:nvSpPr>
            <p:cNvPr id="10841" name="Google Shape;10841;p64"/>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4"/>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4"/>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4"/>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5" name="Google Shape;10845;p64"/>
          <p:cNvGrpSpPr/>
          <p:nvPr/>
        </p:nvGrpSpPr>
        <p:grpSpPr>
          <a:xfrm>
            <a:off x="5326878" y="1804908"/>
            <a:ext cx="350332" cy="346229"/>
            <a:chOff x="5326878" y="1980358"/>
            <a:chExt cx="350332" cy="346229"/>
          </a:xfrm>
        </p:grpSpPr>
        <p:sp>
          <p:nvSpPr>
            <p:cNvPr id="10846" name="Google Shape;10846;p64"/>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4"/>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4"/>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4"/>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0" name="Google Shape;10850;p64"/>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1" name="Google Shape;10851;p64"/>
          <p:cNvGrpSpPr/>
          <p:nvPr/>
        </p:nvGrpSpPr>
        <p:grpSpPr>
          <a:xfrm>
            <a:off x="4883835" y="1817121"/>
            <a:ext cx="350300" cy="323043"/>
            <a:chOff x="4883835" y="1992571"/>
            <a:chExt cx="350300" cy="323043"/>
          </a:xfrm>
        </p:grpSpPr>
        <p:sp>
          <p:nvSpPr>
            <p:cNvPr id="10852" name="Google Shape;10852;p64"/>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4"/>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4"/>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4"/>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4"/>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4"/>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8" name="Google Shape;10858;p64"/>
          <p:cNvGrpSpPr/>
          <p:nvPr/>
        </p:nvGrpSpPr>
        <p:grpSpPr>
          <a:xfrm>
            <a:off x="7548967" y="1803477"/>
            <a:ext cx="333285" cy="349950"/>
            <a:chOff x="7548967" y="1978927"/>
            <a:chExt cx="333285" cy="349950"/>
          </a:xfrm>
        </p:grpSpPr>
        <p:sp>
          <p:nvSpPr>
            <p:cNvPr id="10859" name="Google Shape;10859;p64"/>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4"/>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4"/>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4"/>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4"/>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4"/>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4"/>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6" name="Google Shape;10866;p64"/>
          <p:cNvGrpSpPr/>
          <p:nvPr/>
        </p:nvGrpSpPr>
        <p:grpSpPr>
          <a:xfrm>
            <a:off x="6214142" y="1803477"/>
            <a:ext cx="346515" cy="350300"/>
            <a:chOff x="6214142" y="1978927"/>
            <a:chExt cx="346515" cy="350300"/>
          </a:xfrm>
        </p:grpSpPr>
        <p:sp>
          <p:nvSpPr>
            <p:cNvPr id="10867" name="Google Shape;10867;p64"/>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4"/>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9" name="Google Shape;10869;p64"/>
          <p:cNvGrpSpPr/>
          <p:nvPr/>
        </p:nvGrpSpPr>
        <p:grpSpPr>
          <a:xfrm>
            <a:off x="7105923" y="1803095"/>
            <a:ext cx="333285" cy="350682"/>
            <a:chOff x="7105923" y="1978545"/>
            <a:chExt cx="333285" cy="350682"/>
          </a:xfrm>
        </p:grpSpPr>
        <p:sp>
          <p:nvSpPr>
            <p:cNvPr id="10870" name="Google Shape;10870;p64"/>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4"/>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4"/>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4"/>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4"/>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4"/>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4"/>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7" name="Google Shape;10877;p64"/>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4"/>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9" name="Google Shape;10879;p64"/>
          <p:cNvGrpSpPr/>
          <p:nvPr/>
        </p:nvGrpSpPr>
        <p:grpSpPr>
          <a:xfrm>
            <a:off x="3616406" y="2246902"/>
            <a:ext cx="203393" cy="351827"/>
            <a:chOff x="3616406" y="2422352"/>
            <a:chExt cx="203393" cy="351827"/>
          </a:xfrm>
        </p:grpSpPr>
        <p:sp>
          <p:nvSpPr>
            <p:cNvPr id="10880" name="Google Shape;10880;p64"/>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4"/>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2" name="Google Shape;10882;p64"/>
          <p:cNvGrpSpPr/>
          <p:nvPr/>
        </p:nvGrpSpPr>
        <p:grpSpPr>
          <a:xfrm>
            <a:off x="878187" y="2246520"/>
            <a:ext cx="272696" cy="351827"/>
            <a:chOff x="913012" y="2421970"/>
            <a:chExt cx="272696" cy="351827"/>
          </a:xfrm>
        </p:grpSpPr>
        <p:sp>
          <p:nvSpPr>
            <p:cNvPr id="10883" name="Google Shape;10883;p64"/>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4"/>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4"/>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4"/>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7" name="Google Shape;10887;p64"/>
          <p:cNvGrpSpPr/>
          <p:nvPr/>
        </p:nvGrpSpPr>
        <p:grpSpPr>
          <a:xfrm>
            <a:off x="2274743" y="2246902"/>
            <a:ext cx="255649" cy="351445"/>
            <a:chOff x="2274743" y="2422352"/>
            <a:chExt cx="255649" cy="351445"/>
          </a:xfrm>
        </p:grpSpPr>
        <p:sp>
          <p:nvSpPr>
            <p:cNvPr id="10888" name="Google Shape;10888;p64"/>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4"/>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4"/>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1" name="Google Shape;10891;p64"/>
          <p:cNvGrpSpPr/>
          <p:nvPr/>
        </p:nvGrpSpPr>
        <p:grpSpPr>
          <a:xfrm>
            <a:off x="2708723" y="2245789"/>
            <a:ext cx="246552" cy="352558"/>
            <a:chOff x="2708723" y="2421239"/>
            <a:chExt cx="246552" cy="352558"/>
          </a:xfrm>
        </p:grpSpPr>
        <p:sp>
          <p:nvSpPr>
            <p:cNvPr id="10892" name="Google Shape;10892;p64"/>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4"/>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4" name="Google Shape;10894;p64"/>
          <p:cNvGrpSpPr/>
          <p:nvPr/>
        </p:nvGrpSpPr>
        <p:grpSpPr>
          <a:xfrm>
            <a:off x="1835485" y="2246902"/>
            <a:ext cx="259433" cy="350714"/>
            <a:chOff x="1835485" y="2422352"/>
            <a:chExt cx="259433" cy="350714"/>
          </a:xfrm>
        </p:grpSpPr>
        <p:sp>
          <p:nvSpPr>
            <p:cNvPr id="10895" name="Google Shape;10895;p64"/>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4"/>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4"/>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4"/>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4"/>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4"/>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4"/>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2" name="Google Shape;10902;p64"/>
          <p:cNvGrpSpPr/>
          <p:nvPr/>
        </p:nvGrpSpPr>
        <p:grpSpPr>
          <a:xfrm>
            <a:off x="3150240" y="2246902"/>
            <a:ext cx="212489" cy="351445"/>
            <a:chOff x="3150240" y="2422352"/>
            <a:chExt cx="212489" cy="351445"/>
          </a:xfrm>
        </p:grpSpPr>
        <p:sp>
          <p:nvSpPr>
            <p:cNvPr id="10903" name="Google Shape;10903;p64"/>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4"/>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5" name="Google Shape;10905;p64"/>
          <p:cNvGrpSpPr/>
          <p:nvPr/>
        </p:nvGrpSpPr>
        <p:grpSpPr>
          <a:xfrm>
            <a:off x="1367060" y="2246679"/>
            <a:ext cx="269261" cy="352050"/>
            <a:chOff x="1367060" y="2422129"/>
            <a:chExt cx="269261" cy="352050"/>
          </a:xfrm>
        </p:grpSpPr>
        <p:sp>
          <p:nvSpPr>
            <p:cNvPr id="10906" name="Google Shape;10906;p64"/>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4"/>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4"/>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4"/>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4"/>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4"/>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4"/>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4"/>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4"/>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4"/>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4"/>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4"/>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4"/>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4"/>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20" name="Google Shape;10920;p64"/>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21" name="Google Shape;10921;p64"/>
          <p:cNvGrpSpPr/>
          <p:nvPr/>
        </p:nvGrpSpPr>
        <p:grpSpPr>
          <a:xfrm>
            <a:off x="4882690" y="2249955"/>
            <a:ext cx="274573" cy="350682"/>
            <a:chOff x="4882690" y="2425405"/>
            <a:chExt cx="274573" cy="350682"/>
          </a:xfrm>
        </p:grpSpPr>
        <p:sp>
          <p:nvSpPr>
            <p:cNvPr id="10922" name="Google Shape;10922;p64"/>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4"/>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4" name="Google Shape;10924;p64"/>
          <p:cNvGrpSpPr/>
          <p:nvPr/>
        </p:nvGrpSpPr>
        <p:grpSpPr>
          <a:xfrm>
            <a:off x="6627639" y="2268434"/>
            <a:ext cx="355993" cy="313247"/>
            <a:chOff x="6627639" y="2443884"/>
            <a:chExt cx="355993" cy="313247"/>
          </a:xfrm>
        </p:grpSpPr>
        <p:sp>
          <p:nvSpPr>
            <p:cNvPr id="10925" name="Google Shape;10925;p64"/>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4"/>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4"/>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8" name="Google Shape;10928;p64"/>
          <p:cNvGrpSpPr/>
          <p:nvPr/>
        </p:nvGrpSpPr>
        <p:grpSpPr>
          <a:xfrm>
            <a:off x="6183451" y="2286690"/>
            <a:ext cx="351445" cy="277976"/>
            <a:chOff x="6183451" y="2462140"/>
            <a:chExt cx="351445" cy="277976"/>
          </a:xfrm>
        </p:grpSpPr>
        <p:sp>
          <p:nvSpPr>
            <p:cNvPr id="10929" name="Google Shape;10929;p64"/>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4"/>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4"/>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4"/>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4"/>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4"/>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4"/>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6" name="Google Shape;10936;p64"/>
          <p:cNvGrpSpPr/>
          <p:nvPr/>
        </p:nvGrpSpPr>
        <p:grpSpPr>
          <a:xfrm>
            <a:off x="5735477" y="2254408"/>
            <a:ext cx="353354" cy="341299"/>
            <a:chOff x="5735477" y="2429858"/>
            <a:chExt cx="353354" cy="341299"/>
          </a:xfrm>
        </p:grpSpPr>
        <p:sp>
          <p:nvSpPr>
            <p:cNvPr id="10937" name="Google Shape;10937;p64"/>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4"/>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4"/>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4"/>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4"/>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4"/>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3" name="Google Shape;10943;p64"/>
          <p:cNvGrpSpPr/>
          <p:nvPr/>
        </p:nvGrpSpPr>
        <p:grpSpPr>
          <a:xfrm>
            <a:off x="5243735" y="2271523"/>
            <a:ext cx="405255" cy="275499"/>
            <a:chOff x="5283337" y="2478774"/>
            <a:chExt cx="358633" cy="243913"/>
          </a:xfrm>
        </p:grpSpPr>
        <p:sp>
          <p:nvSpPr>
            <p:cNvPr id="10944" name="Google Shape;10944;p64"/>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4"/>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4"/>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4"/>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4"/>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4"/>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4"/>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4"/>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4"/>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4"/>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4"/>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4"/>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4"/>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4"/>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4"/>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4"/>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4"/>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1" name="Google Shape;10961;p64"/>
          <p:cNvGrpSpPr/>
          <p:nvPr/>
        </p:nvGrpSpPr>
        <p:grpSpPr>
          <a:xfrm>
            <a:off x="7964753" y="2295373"/>
            <a:ext cx="362068" cy="258670"/>
            <a:chOff x="7964753" y="2470823"/>
            <a:chExt cx="362068" cy="258670"/>
          </a:xfrm>
        </p:grpSpPr>
        <p:sp>
          <p:nvSpPr>
            <p:cNvPr id="10962" name="Google Shape;10962;p64"/>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4"/>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4"/>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4"/>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4"/>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4"/>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4"/>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4"/>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4"/>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1" name="Google Shape;10971;p64"/>
          <p:cNvGrpSpPr/>
          <p:nvPr/>
        </p:nvGrpSpPr>
        <p:grpSpPr>
          <a:xfrm>
            <a:off x="7524349" y="2280997"/>
            <a:ext cx="350332" cy="288948"/>
            <a:chOff x="7524349" y="2456447"/>
            <a:chExt cx="350332" cy="288948"/>
          </a:xfrm>
        </p:grpSpPr>
        <p:sp>
          <p:nvSpPr>
            <p:cNvPr id="10972" name="Google Shape;10972;p64"/>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4"/>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4"/>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4"/>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4"/>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7" name="Google Shape;10977;p64"/>
          <p:cNvGrpSpPr/>
          <p:nvPr/>
        </p:nvGrpSpPr>
        <p:grpSpPr>
          <a:xfrm>
            <a:off x="3972749" y="2719143"/>
            <a:ext cx="355230" cy="356725"/>
            <a:chOff x="3972749" y="2894211"/>
            <a:chExt cx="355230" cy="356725"/>
          </a:xfrm>
        </p:grpSpPr>
        <p:sp>
          <p:nvSpPr>
            <p:cNvPr id="10978" name="Google Shape;10978;p64"/>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4"/>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4"/>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4"/>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4"/>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3" name="Google Shape;10983;p64"/>
          <p:cNvGrpSpPr/>
          <p:nvPr/>
        </p:nvGrpSpPr>
        <p:grpSpPr>
          <a:xfrm>
            <a:off x="3527797" y="2743553"/>
            <a:ext cx="355993" cy="307904"/>
            <a:chOff x="3527797" y="2918796"/>
            <a:chExt cx="355993" cy="307904"/>
          </a:xfrm>
        </p:grpSpPr>
        <p:sp>
          <p:nvSpPr>
            <p:cNvPr id="10984" name="Google Shape;10984;p64"/>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4"/>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4"/>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4"/>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4"/>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4"/>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4"/>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4"/>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4"/>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4"/>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4" name="Google Shape;10994;p64"/>
          <p:cNvGrpSpPr/>
          <p:nvPr/>
        </p:nvGrpSpPr>
        <p:grpSpPr>
          <a:xfrm>
            <a:off x="3082845" y="2746336"/>
            <a:ext cx="356375" cy="302338"/>
            <a:chOff x="3082845" y="2920959"/>
            <a:chExt cx="356375" cy="302338"/>
          </a:xfrm>
        </p:grpSpPr>
        <p:sp>
          <p:nvSpPr>
            <p:cNvPr id="10995" name="Google Shape;10995;p64"/>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4"/>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7" name="Google Shape;10997;p64"/>
          <p:cNvGrpSpPr/>
          <p:nvPr/>
        </p:nvGrpSpPr>
        <p:grpSpPr>
          <a:xfrm>
            <a:off x="2639038" y="2719699"/>
            <a:ext cx="355612" cy="355612"/>
            <a:chOff x="2639038" y="2894942"/>
            <a:chExt cx="355612" cy="355612"/>
          </a:xfrm>
        </p:grpSpPr>
        <p:sp>
          <p:nvSpPr>
            <p:cNvPr id="10998" name="Google Shape;10998;p64"/>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4"/>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0" name="Google Shape;11000;p64"/>
          <p:cNvGrpSpPr/>
          <p:nvPr/>
        </p:nvGrpSpPr>
        <p:grpSpPr>
          <a:xfrm>
            <a:off x="2194468" y="2763622"/>
            <a:ext cx="355993" cy="267766"/>
            <a:chOff x="2194468" y="2938865"/>
            <a:chExt cx="355993" cy="267766"/>
          </a:xfrm>
        </p:grpSpPr>
        <p:sp>
          <p:nvSpPr>
            <p:cNvPr id="11001" name="Google Shape;11001;p64"/>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4"/>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4"/>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4"/>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4"/>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4"/>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4"/>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4"/>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4"/>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4"/>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4"/>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4"/>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4"/>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4"/>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4"/>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4"/>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4"/>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4"/>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4"/>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4"/>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1" name="Google Shape;11021;p64"/>
          <p:cNvGrpSpPr/>
          <p:nvPr/>
        </p:nvGrpSpPr>
        <p:grpSpPr>
          <a:xfrm>
            <a:off x="1749897" y="2719699"/>
            <a:ext cx="355993" cy="355612"/>
            <a:chOff x="1749897" y="2894561"/>
            <a:chExt cx="355993" cy="355612"/>
          </a:xfrm>
        </p:grpSpPr>
        <p:sp>
          <p:nvSpPr>
            <p:cNvPr id="11022" name="Google Shape;11022;p64"/>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4"/>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4"/>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4"/>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4"/>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4"/>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4"/>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4"/>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4"/>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4"/>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4"/>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3" name="Google Shape;11033;p64"/>
          <p:cNvGrpSpPr/>
          <p:nvPr/>
        </p:nvGrpSpPr>
        <p:grpSpPr>
          <a:xfrm>
            <a:off x="1305327" y="2718761"/>
            <a:ext cx="357520" cy="357488"/>
            <a:chOff x="1305327" y="2894211"/>
            <a:chExt cx="357520" cy="357488"/>
          </a:xfrm>
        </p:grpSpPr>
        <p:sp>
          <p:nvSpPr>
            <p:cNvPr id="11034" name="Google Shape;11034;p64"/>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4"/>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4"/>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4"/>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4"/>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9" name="Google Shape;11039;p64"/>
          <p:cNvGrpSpPr/>
          <p:nvPr/>
        </p:nvGrpSpPr>
        <p:grpSpPr>
          <a:xfrm>
            <a:off x="853950" y="2720860"/>
            <a:ext cx="364104" cy="353290"/>
            <a:chOff x="853950" y="2894720"/>
            <a:chExt cx="364104" cy="353290"/>
          </a:xfrm>
        </p:grpSpPr>
        <p:sp>
          <p:nvSpPr>
            <p:cNvPr id="11040" name="Google Shape;11040;p64"/>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4"/>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4"/>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4"/>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4"/>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4"/>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4"/>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7" name="Google Shape;11047;p64"/>
          <p:cNvGrpSpPr/>
          <p:nvPr/>
        </p:nvGrpSpPr>
        <p:grpSpPr>
          <a:xfrm>
            <a:off x="7066548" y="2737144"/>
            <a:ext cx="352209" cy="334938"/>
            <a:chOff x="7066548" y="2912594"/>
            <a:chExt cx="352209" cy="334938"/>
          </a:xfrm>
        </p:grpSpPr>
        <p:sp>
          <p:nvSpPr>
            <p:cNvPr id="11048" name="Google Shape;11048;p64"/>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4"/>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4"/>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4"/>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4"/>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4"/>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4" name="Google Shape;11054;p64"/>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4"/>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6" name="Google Shape;11056;p64"/>
          <p:cNvGrpSpPr/>
          <p:nvPr/>
        </p:nvGrpSpPr>
        <p:grpSpPr>
          <a:xfrm>
            <a:off x="7541397" y="2729352"/>
            <a:ext cx="318495" cy="352209"/>
            <a:chOff x="7541397" y="2904802"/>
            <a:chExt cx="318495" cy="352209"/>
          </a:xfrm>
        </p:grpSpPr>
        <p:sp>
          <p:nvSpPr>
            <p:cNvPr id="11057" name="Google Shape;11057;p64"/>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4"/>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9" name="Google Shape;11059;p64"/>
          <p:cNvGrpSpPr/>
          <p:nvPr/>
        </p:nvGrpSpPr>
        <p:grpSpPr>
          <a:xfrm>
            <a:off x="8003015" y="2728589"/>
            <a:ext cx="306759" cy="351445"/>
            <a:chOff x="8003015" y="2904039"/>
            <a:chExt cx="306759" cy="351445"/>
          </a:xfrm>
        </p:grpSpPr>
        <p:sp>
          <p:nvSpPr>
            <p:cNvPr id="11060" name="Google Shape;11060;p64"/>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4"/>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4"/>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4"/>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4"/>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4"/>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6" name="Google Shape;11066;p64"/>
          <p:cNvGrpSpPr/>
          <p:nvPr/>
        </p:nvGrpSpPr>
        <p:grpSpPr>
          <a:xfrm>
            <a:off x="5687770" y="2710046"/>
            <a:ext cx="369638" cy="369606"/>
            <a:chOff x="5687770" y="2885496"/>
            <a:chExt cx="369638" cy="369606"/>
          </a:xfrm>
        </p:grpSpPr>
        <p:sp>
          <p:nvSpPr>
            <p:cNvPr id="11067" name="Google Shape;11067;p64"/>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4"/>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4"/>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4"/>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4"/>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4"/>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4"/>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4"/>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4"/>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4"/>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7" name="Google Shape;11077;p64"/>
          <p:cNvGrpSpPr/>
          <p:nvPr/>
        </p:nvGrpSpPr>
        <p:grpSpPr>
          <a:xfrm>
            <a:off x="4881958" y="2729352"/>
            <a:ext cx="156417" cy="349537"/>
            <a:chOff x="4881958" y="2904802"/>
            <a:chExt cx="156417" cy="349537"/>
          </a:xfrm>
        </p:grpSpPr>
        <p:sp>
          <p:nvSpPr>
            <p:cNvPr id="11078" name="Google Shape;11078;p64"/>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4"/>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4"/>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4"/>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4"/>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4"/>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4"/>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5" name="Google Shape;11085;p64"/>
          <p:cNvGrpSpPr/>
          <p:nvPr/>
        </p:nvGrpSpPr>
        <p:grpSpPr>
          <a:xfrm>
            <a:off x="5230318" y="2711064"/>
            <a:ext cx="371133" cy="367443"/>
            <a:chOff x="5230318" y="2886514"/>
            <a:chExt cx="371133" cy="367443"/>
          </a:xfrm>
        </p:grpSpPr>
        <p:sp>
          <p:nvSpPr>
            <p:cNvPr id="11086" name="Google Shape;11086;p64"/>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4"/>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4"/>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4"/>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4"/>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4"/>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4"/>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4"/>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4"/>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5" name="Google Shape;11095;p64"/>
          <p:cNvGrpSpPr/>
          <p:nvPr/>
        </p:nvGrpSpPr>
        <p:grpSpPr>
          <a:xfrm>
            <a:off x="5748358" y="3259128"/>
            <a:ext cx="352590" cy="182561"/>
            <a:chOff x="5748358" y="3434578"/>
            <a:chExt cx="352590" cy="182561"/>
          </a:xfrm>
        </p:grpSpPr>
        <p:sp>
          <p:nvSpPr>
            <p:cNvPr id="11096" name="Google Shape;11096;p64"/>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4"/>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4"/>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4"/>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4"/>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4"/>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2" name="Google Shape;11102;p64"/>
          <p:cNvGrpSpPr/>
          <p:nvPr/>
        </p:nvGrpSpPr>
        <p:grpSpPr>
          <a:xfrm>
            <a:off x="862283" y="4099321"/>
            <a:ext cx="341204" cy="359301"/>
            <a:chOff x="862283" y="4274771"/>
            <a:chExt cx="341204" cy="359301"/>
          </a:xfrm>
        </p:grpSpPr>
        <p:sp>
          <p:nvSpPr>
            <p:cNvPr id="11103" name="Google Shape;11103;p64"/>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4"/>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4"/>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6" name="Google Shape;11106;p64"/>
          <p:cNvGrpSpPr/>
          <p:nvPr/>
        </p:nvGrpSpPr>
        <p:grpSpPr>
          <a:xfrm>
            <a:off x="1396957" y="4111915"/>
            <a:ext cx="301861" cy="332871"/>
            <a:chOff x="1396957" y="4287365"/>
            <a:chExt cx="301861" cy="332871"/>
          </a:xfrm>
        </p:grpSpPr>
        <p:sp>
          <p:nvSpPr>
            <p:cNvPr id="11107" name="Google Shape;11107;p64"/>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4"/>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4"/>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4"/>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4"/>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4"/>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4"/>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4"/>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4"/>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4"/>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4"/>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4"/>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4"/>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4"/>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4"/>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2" name="Google Shape;11122;p64"/>
          <p:cNvGrpSpPr/>
          <p:nvPr/>
        </p:nvGrpSpPr>
        <p:grpSpPr>
          <a:xfrm>
            <a:off x="1865381" y="4102056"/>
            <a:ext cx="396131" cy="355612"/>
            <a:chOff x="1865381" y="4277506"/>
            <a:chExt cx="396131" cy="355612"/>
          </a:xfrm>
        </p:grpSpPr>
        <p:sp>
          <p:nvSpPr>
            <p:cNvPr id="11123" name="Google Shape;11123;p64"/>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4"/>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4"/>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4"/>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4"/>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4"/>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9" name="Google Shape;11129;p64"/>
          <p:cNvGrpSpPr/>
          <p:nvPr/>
        </p:nvGrpSpPr>
        <p:grpSpPr>
          <a:xfrm>
            <a:off x="2411823" y="4128549"/>
            <a:ext cx="334398" cy="299953"/>
            <a:chOff x="2411823" y="4303999"/>
            <a:chExt cx="334398" cy="299953"/>
          </a:xfrm>
        </p:grpSpPr>
        <p:sp>
          <p:nvSpPr>
            <p:cNvPr id="11130" name="Google Shape;11130;p64"/>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4"/>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64"/>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4"/>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4"/>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4"/>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4"/>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7" name="Google Shape;11137;p64"/>
          <p:cNvGrpSpPr/>
          <p:nvPr/>
        </p:nvGrpSpPr>
        <p:grpSpPr>
          <a:xfrm>
            <a:off x="2903337" y="4103582"/>
            <a:ext cx="382519" cy="350682"/>
            <a:chOff x="2903337" y="4279032"/>
            <a:chExt cx="382519" cy="350682"/>
          </a:xfrm>
        </p:grpSpPr>
        <p:sp>
          <p:nvSpPr>
            <p:cNvPr id="11138" name="Google Shape;11138;p64"/>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4"/>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4"/>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4"/>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4"/>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4"/>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4"/>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4"/>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4"/>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4"/>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4"/>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4"/>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4"/>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4"/>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4"/>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3" name="Google Shape;11153;p64"/>
          <p:cNvGrpSpPr/>
          <p:nvPr/>
        </p:nvGrpSpPr>
        <p:grpSpPr>
          <a:xfrm>
            <a:off x="3933342" y="4140317"/>
            <a:ext cx="383632" cy="276449"/>
            <a:chOff x="3933342" y="4315767"/>
            <a:chExt cx="383632" cy="276449"/>
          </a:xfrm>
        </p:grpSpPr>
        <p:sp>
          <p:nvSpPr>
            <p:cNvPr id="11154" name="Google Shape;11154;p64"/>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4"/>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4"/>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4"/>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4"/>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4"/>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0" name="Google Shape;11160;p64"/>
          <p:cNvGrpSpPr/>
          <p:nvPr/>
        </p:nvGrpSpPr>
        <p:grpSpPr>
          <a:xfrm>
            <a:off x="3441065" y="4127055"/>
            <a:ext cx="337069" cy="302593"/>
            <a:chOff x="3441065" y="4302505"/>
            <a:chExt cx="337069" cy="302593"/>
          </a:xfrm>
        </p:grpSpPr>
        <p:sp>
          <p:nvSpPr>
            <p:cNvPr id="11161" name="Google Shape;11161;p64"/>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4"/>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4"/>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4"/>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4"/>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4"/>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4"/>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4"/>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4"/>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4"/>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4"/>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4"/>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4"/>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4" name="Google Shape;11174;p64"/>
          <p:cNvGrpSpPr/>
          <p:nvPr/>
        </p:nvGrpSpPr>
        <p:grpSpPr>
          <a:xfrm>
            <a:off x="3532345" y="3187185"/>
            <a:ext cx="339328" cy="336274"/>
            <a:chOff x="3532345" y="3362635"/>
            <a:chExt cx="339328" cy="336274"/>
          </a:xfrm>
        </p:grpSpPr>
        <p:sp>
          <p:nvSpPr>
            <p:cNvPr id="11175" name="Google Shape;11175;p64"/>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4"/>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4"/>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4"/>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4"/>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0" name="Google Shape;11180;p64"/>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1" name="Google Shape;11181;p64"/>
          <p:cNvGrpSpPr/>
          <p:nvPr/>
        </p:nvGrpSpPr>
        <p:grpSpPr>
          <a:xfrm>
            <a:off x="1883955" y="3633250"/>
            <a:ext cx="162873" cy="351445"/>
            <a:chOff x="1883955" y="3808700"/>
            <a:chExt cx="162873" cy="351445"/>
          </a:xfrm>
        </p:grpSpPr>
        <p:sp>
          <p:nvSpPr>
            <p:cNvPr id="11182" name="Google Shape;11182;p64"/>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4"/>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4" name="Google Shape;11184;p64"/>
          <p:cNvGrpSpPr/>
          <p:nvPr/>
        </p:nvGrpSpPr>
        <p:grpSpPr>
          <a:xfrm>
            <a:off x="939156" y="3633759"/>
            <a:ext cx="192007" cy="351318"/>
            <a:chOff x="939156" y="3809209"/>
            <a:chExt cx="192007" cy="351318"/>
          </a:xfrm>
        </p:grpSpPr>
        <p:sp>
          <p:nvSpPr>
            <p:cNvPr id="11185" name="Google Shape;11185;p64"/>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4"/>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7" name="Google Shape;11187;p64"/>
          <p:cNvGrpSpPr/>
          <p:nvPr/>
        </p:nvGrpSpPr>
        <p:grpSpPr>
          <a:xfrm>
            <a:off x="2306167" y="3634395"/>
            <a:ext cx="193915" cy="349155"/>
            <a:chOff x="2306167" y="3809845"/>
            <a:chExt cx="193915" cy="349155"/>
          </a:xfrm>
        </p:grpSpPr>
        <p:sp>
          <p:nvSpPr>
            <p:cNvPr id="11188" name="Google Shape;11188;p64"/>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4"/>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4"/>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4"/>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4"/>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4"/>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4"/>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5" name="Google Shape;11195;p64"/>
          <p:cNvGrpSpPr/>
          <p:nvPr/>
        </p:nvGrpSpPr>
        <p:grpSpPr>
          <a:xfrm>
            <a:off x="1323901" y="3631723"/>
            <a:ext cx="356343" cy="356757"/>
            <a:chOff x="1323901" y="3807173"/>
            <a:chExt cx="356343" cy="356757"/>
          </a:xfrm>
        </p:grpSpPr>
        <p:sp>
          <p:nvSpPr>
            <p:cNvPr id="11196" name="Google Shape;11196;p64"/>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4"/>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4"/>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4"/>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4"/>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4"/>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4"/>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4"/>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4"/>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4"/>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4"/>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4"/>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4"/>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4"/>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4"/>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4"/>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4"/>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4"/>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4"/>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4"/>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4"/>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4"/>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4"/>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4"/>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0" name="Google Shape;11220;p64"/>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1" name="Google Shape;11221;p64"/>
          <p:cNvGrpSpPr/>
          <p:nvPr/>
        </p:nvGrpSpPr>
        <p:grpSpPr>
          <a:xfrm>
            <a:off x="859262" y="3178470"/>
            <a:ext cx="306759" cy="351445"/>
            <a:chOff x="859262" y="3353920"/>
            <a:chExt cx="306759" cy="351445"/>
          </a:xfrm>
        </p:grpSpPr>
        <p:sp>
          <p:nvSpPr>
            <p:cNvPr id="11222" name="Google Shape;11222;p64"/>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4"/>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4"/>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4"/>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4"/>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7" name="Google Shape;11227;p64"/>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8" name="Google Shape;11228;p64"/>
          <p:cNvGrpSpPr/>
          <p:nvPr/>
        </p:nvGrpSpPr>
        <p:grpSpPr>
          <a:xfrm>
            <a:off x="3967437" y="3661652"/>
            <a:ext cx="364708" cy="295405"/>
            <a:chOff x="3967437" y="3837102"/>
            <a:chExt cx="364708" cy="295405"/>
          </a:xfrm>
        </p:grpSpPr>
        <p:sp>
          <p:nvSpPr>
            <p:cNvPr id="11229" name="Google Shape;11229;p64"/>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4"/>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4"/>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4"/>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4"/>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4" name="Google Shape;11234;p64"/>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4"/>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4"/>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7" name="Google Shape;11237;p64"/>
          <p:cNvGrpSpPr/>
          <p:nvPr/>
        </p:nvGrpSpPr>
        <p:grpSpPr>
          <a:xfrm>
            <a:off x="5811827" y="3631001"/>
            <a:ext cx="283743" cy="308444"/>
            <a:chOff x="5964227" y="3858701"/>
            <a:chExt cx="283743" cy="308444"/>
          </a:xfrm>
        </p:grpSpPr>
        <p:sp>
          <p:nvSpPr>
            <p:cNvPr id="11238" name="Google Shape;11238;p64"/>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4"/>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4"/>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4"/>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2" name="Google Shape;11242;p64"/>
          <p:cNvGrpSpPr/>
          <p:nvPr/>
        </p:nvGrpSpPr>
        <p:grpSpPr>
          <a:xfrm>
            <a:off x="6243508" y="3697623"/>
            <a:ext cx="320372" cy="213602"/>
            <a:chOff x="6395908" y="3873073"/>
            <a:chExt cx="320372" cy="213602"/>
          </a:xfrm>
        </p:grpSpPr>
        <p:sp>
          <p:nvSpPr>
            <p:cNvPr id="11243" name="Google Shape;11243;p64"/>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4"/>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4"/>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4"/>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4"/>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4"/>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4"/>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64"/>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4"/>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4"/>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3" name="Google Shape;11253;p64"/>
          <p:cNvGrpSpPr/>
          <p:nvPr/>
        </p:nvGrpSpPr>
        <p:grpSpPr>
          <a:xfrm>
            <a:off x="7262890" y="3627366"/>
            <a:ext cx="357138" cy="352018"/>
            <a:chOff x="7415290" y="3802816"/>
            <a:chExt cx="357138" cy="352018"/>
          </a:xfrm>
        </p:grpSpPr>
        <p:sp>
          <p:nvSpPr>
            <p:cNvPr id="11254" name="Google Shape;11254;p64"/>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4"/>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4"/>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4"/>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4"/>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4"/>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4"/>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4"/>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2" name="Google Shape;11262;p64"/>
          <p:cNvGrpSpPr/>
          <p:nvPr/>
        </p:nvGrpSpPr>
        <p:grpSpPr>
          <a:xfrm>
            <a:off x="6737312" y="3657963"/>
            <a:ext cx="355230" cy="293401"/>
            <a:chOff x="6889712" y="3833413"/>
            <a:chExt cx="355230" cy="293401"/>
          </a:xfrm>
        </p:grpSpPr>
        <p:sp>
          <p:nvSpPr>
            <p:cNvPr id="11263" name="Google Shape;11263;p64"/>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4"/>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4"/>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4"/>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4"/>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8" name="Google Shape;11268;p64"/>
          <p:cNvGrpSpPr/>
          <p:nvPr/>
        </p:nvGrpSpPr>
        <p:grpSpPr>
          <a:xfrm>
            <a:off x="7707152" y="3660420"/>
            <a:ext cx="282318" cy="337168"/>
            <a:chOff x="1635875" y="237775"/>
            <a:chExt cx="4370250" cy="5219325"/>
          </a:xfrm>
        </p:grpSpPr>
        <p:sp>
          <p:nvSpPr>
            <p:cNvPr id="11269" name="Google Shape;11269;p64"/>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4"/>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1" name="Google Shape;11271;p64"/>
          <p:cNvGrpSpPr/>
          <p:nvPr/>
        </p:nvGrpSpPr>
        <p:grpSpPr>
          <a:xfrm>
            <a:off x="3103963" y="3185690"/>
            <a:ext cx="297886" cy="337578"/>
            <a:chOff x="3103963" y="3361140"/>
            <a:chExt cx="297886" cy="337578"/>
          </a:xfrm>
        </p:grpSpPr>
        <p:sp>
          <p:nvSpPr>
            <p:cNvPr id="11272" name="Google Shape;11272;p64"/>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4"/>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4"/>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4"/>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4"/>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4"/>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4"/>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4"/>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4"/>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4"/>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4"/>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4"/>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4"/>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4"/>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4"/>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4"/>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4"/>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4"/>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4"/>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4"/>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6" name="Google Shape;11296;p64"/>
          <p:cNvGrpSpPr/>
          <p:nvPr/>
        </p:nvGrpSpPr>
        <p:grpSpPr>
          <a:xfrm>
            <a:off x="2667821" y="3185658"/>
            <a:ext cx="273046" cy="337801"/>
            <a:chOff x="2667821" y="3361108"/>
            <a:chExt cx="273046" cy="337801"/>
          </a:xfrm>
        </p:grpSpPr>
        <p:sp>
          <p:nvSpPr>
            <p:cNvPr id="11297" name="Google Shape;11297;p64"/>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4"/>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4"/>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4"/>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4"/>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4"/>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4"/>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4"/>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4"/>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4"/>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4"/>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4"/>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4"/>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4"/>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4"/>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4"/>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4"/>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4"/>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4"/>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6" name="Google Shape;11316;p64"/>
          <p:cNvGrpSpPr/>
          <p:nvPr/>
        </p:nvGrpSpPr>
        <p:grpSpPr>
          <a:xfrm>
            <a:off x="2212469" y="3184863"/>
            <a:ext cx="282715" cy="338660"/>
            <a:chOff x="2212469" y="3360313"/>
            <a:chExt cx="282715" cy="338660"/>
          </a:xfrm>
        </p:grpSpPr>
        <p:sp>
          <p:nvSpPr>
            <p:cNvPr id="11317" name="Google Shape;11317;p64"/>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4"/>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4"/>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0" name="Google Shape;11320;p64"/>
          <p:cNvGrpSpPr/>
          <p:nvPr/>
        </p:nvGrpSpPr>
        <p:grpSpPr>
          <a:xfrm>
            <a:off x="1768821" y="3185658"/>
            <a:ext cx="278739" cy="339073"/>
            <a:chOff x="1768821" y="3361108"/>
            <a:chExt cx="278739" cy="339073"/>
          </a:xfrm>
        </p:grpSpPr>
        <p:sp>
          <p:nvSpPr>
            <p:cNvPr id="11321" name="Google Shape;11321;p64"/>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4"/>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4"/>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4"/>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4"/>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64"/>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4"/>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4"/>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4"/>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4"/>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4"/>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2" name="Google Shape;11332;p64"/>
          <p:cNvGrpSpPr/>
          <p:nvPr/>
        </p:nvGrpSpPr>
        <p:grpSpPr>
          <a:xfrm>
            <a:off x="5337883" y="3161423"/>
            <a:ext cx="307141" cy="376826"/>
            <a:chOff x="5337883" y="3336873"/>
            <a:chExt cx="307141" cy="376826"/>
          </a:xfrm>
        </p:grpSpPr>
        <p:sp>
          <p:nvSpPr>
            <p:cNvPr id="11333" name="Google Shape;11333;p64"/>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4"/>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5" name="Google Shape;11335;p64"/>
          <p:cNvGrpSpPr/>
          <p:nvPr/>
        </p:nvGrpSpPr>
        <p:grpSpPr>
          <a:xfrm>
            <a:off x="4883835" y="3161805"/>
            <a:ext cx="323425" cy="377557"/>
            <a:chOff x="4883835" y="3337255"/>
            <a:chExt cx="323425" cy="377557"/>
          </a:xfrm>
        </p:grpSpPr>
        <p:sp>
          <p:nvSpPr>
            <p:cNvPr id="11336" name="Google Shape;11336;p64"/>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4"/>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4"/>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9" name="Google Shape;11339;p64"/>
          <p:cNvGrpSpPr/>
          <p:nvPr/>
        </p:nvGrpSpPr>
        <p:grpSpPr>
          <a:xfrm>
            <a:off x="6193310" y="3231839"/>
            <a:ext cx="352590" cy="237488"/>
            <a:chOff x="6193310" y="3407289"/>
            <a:chExt cx="352590" cy="237488"/>
          </a:xfrm>
        </p:grpSpPr>
        <p:sp>
          <p:nvSpPr>
            <p:cNvPr id="11340" name="Google Shape;11340;p64"/>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4"/>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4"/>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4"/>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4"/>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5" name="Google Shape;11345;p64"/>
          <p:cNvGrpSpPr/>
          <p:nvPr/>
        </p:nvGrpSpPr>
        <p:grpSpPr>
          <a:xfrm>
            <a:off x="6637117" y="3222393"/>
            <a:ext cx="353735" cy="254504"/>
            <a:chOff x="6637117" y="3397843"/>
            <a:chExt cx="353735" cy="254504"/>
          </a:xfrm>
        </p:grpSpPr>
        <p:sp>
          <p:nvSpPr>
            <p:cNvPr id="11346" name="Google Shape;11346;p64"/>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4"/>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4"/>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4"/>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4"/>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4"/>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2" name="Google Shape;11352;p64"/>
          <p:cNvGrpSpPr/>
          <p:nvPr/>
        </p:nvGrpSpPr>
        <p:grpSpPr>
          <a:xfrm>
            <a:off x="7075994" y="3174081"/>
            <a:ext cx="360637" cy="352336"/>
            <a:chOff x="7075994" y="3349531"/>
            <a:chExt cx="360637" cy="352336"/>
          </a:xfrm>
        </p:grpSpPr>
        <p:sp>
          <p:nvSpPr>
            <p:cNvPr id="11353" name="Google Shape;11353;p64"/>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4"/>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4"/>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4"/>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4"/>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4"/>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4"/>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0" name="Google Shape;11360;p64"/>
          <p:cNvGrpSpPr/>
          <p:nvPr/>
        </p:nvGrpSpPr>
        <p:grpSpPr>
          <a:xfrm>
            <a:off x="7651983" y="3173731"/>
            <a:ext cx="107183" cy="352399"/>
            <a:chOff x="7651983" y="3349181"/>
            <a:chExt cx="107183" cy="352399"/>
          </a:xfrm>
        </p:grpSpPr>
        <p:sp>
          <p:nvSpPr>
            <p:cNvPr id="11361" name="Google Shape;11361;p64"/>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4"/>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3" name="Google Shape;11363;p64"/>
          <p:cNvGrpSpPr/>
          <p:nvPr/>
        </p:nvGrpSpPr>
        <p:grpSpPr>
          <a:xfrm>
            <a:off x="7973468" y="3206872"/>
            <a:ext cx="352590" cy="287072"/>
            <a:chOff x="7973468" y="3382322"/>
            <a:chExt cx="352590" cy="287072"/>
          </a:xfrm>
        </p:grpSpPr>
        <p:sp>
          <p:nvSpPr>
            <p:cNvPr id="11364" name="Google Shape;11364;p64"/>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4"/>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4"/>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4"/>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4"/>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4"/>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4"/>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4"/>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4"/>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4"/>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4"/>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4"/>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6" name="Google Shape;11376;p64"/>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1377" name="Google Shape;11377;p64"/>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381" name="Shape 11381"/>
        <p:cNvGrpSpPr/>
        <p:nvPr/>
      </p:nvGrpSpPr>
      <p:grpSpPr>
        <a:xfrm>
          <a:off x="0" y="0"/>
          <a:ext cx="0" cy="0"/>
          <a:chOff x="0" y="0"/>
          <a:chExt cx="0" cy="0"/>
        </a:xfrm>
      </p:grpSpPr>
      <p:grpSp>
        <p:nvGrpSpPr>
          <p:cNvPr id="11382" name="Google Shape;11382;p65"/>
          <p:cNvGrpSpPr/>
          <p:nvPr/>
        </p:nvGrpSpPr>
        <p:grpSpPr>
          <a:xfrm>
            <a:off x="821808" y="1576858"/>
            <a:ext cx="347872" cy="347488"/>
            <a:chOff x="849677" y="1500658"/>
            <a:chExt cx="347872" cy="347488"/>
          </a:xfrm>
        </p:grpSpPr>
        <p:sp>
          <p:nvSpPr>
            <p:cNvPr id="11383" name="Google Shape;11383;p65"/>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5"/>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5"/>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5"/>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5"/>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5"/>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9" name="Google Shape;11389;p65"/>
          <p:cNvGrpSpPr/>
          <p:nvPr/>
        </p:nvGrpSpPr>
        <p:grpSpPr>
          <a:xfrm>
            <a:off x="1387984" y="1576858"/>
            <a:ext cx="315872" cy="347488"/>
            <a:chOff x="1415853" y="1500658"/>
            <a:chExt cx="315872" cy="347488"/>
          </a:xfrm>
        </p:grpSpPr>
        <p:sp>
          <p:nvSpPr>
            <p:cNvPr id="11390" name="Google Shape;11390;p65"/>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5"/>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5"/>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5"/>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4" name="Google Shape;11394;p65"/>
          <p:cNvGrpSpPr/>
          <p:nvPr/>
        </p:nvGrpSpPr>
        <p:grpSpPr>
          <a:xfrm>
            <a:off x="4669520" y="1576858"/>
            <a:ext cx="347520" cy="347104"/>
            <a:chOff x="4697389" y="1500658"/>
            <a:chExt cx="347520" cy="347104"/>
          </a:xfrm>
        </p:grpSpPr>
        <p:sp>
          <p:nvSpPr>
            <p:cNvPr id="11395" name="Google Shape;11395;p65"/>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5"/>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5"/>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8" name="Google Shape;11398;p65"/>
          <p:cNvGrpSpPr/>
          <p:nvPr/>
        </p:nvGrpSpPr>
        <p:grpSpPr>
          <a:xfrm>
            <a:off x="3575664" y="2041146"/>
            <a:ext cx="347520" cy="353760"/>
            <a:chOff x="3603533" y="1964946"/>
            <a:chExt cx="347520" cy="353760"/>
          </a:xfrm>
        </p:grpSpPr>
        <p:sp>
          <p:nvSpPr>
            <p:cNvPr id="11399" name="Google Shape;11399;p65"/>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5"/>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5"/>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2" name="Google Shape;11402;p65"/>
          <p:cNvGrpSpPr/>
          <p:nvPr/>
        </p:nvGrpSpPr>
        <p:grpSpPr>
          <a:xfrm>
            <a:off x="1922896" y="2040538"/>
            <a:ext cx="357792" cy="352448"/>
            <a:chOff x="1950765" y="1964338"/>
            <a:chExt cx="357792" cy="352448"/>
          </a:xfrm>
        </p:grpSpPr>
        <p:sp>
          <p:nvSpPr>
            <p:cNvPr id="11403" name="Google Shape;11403;p65"/>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5"/>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5"/>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5"/>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7" name="Google Shape;11407;p65"/>
          <p:cNvGrpSpPr/>
          <p:nvPr/>
        </p:nvGrpSpPr>
        <p:grpSpPr>
          <a:xfrm>
            <a:off x="7407760" y="2040890"/>
            <a:ext cx="367712" cy="353248"/>
            <a:chOff x="7435629" y="1964690"/>
            <a:chExt cx="367712" cy="353248"/>
          </a:xfrm>
        </p:grpSpPr>
        <p:sp>
          <p:nvSpPr>
            <p:cNvPr id="11408" name="Google Shape;11408;p65"/>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5"/>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5"/>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5"/>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2" name="Google Shape;11412;p65"/>
          <p:cNvGrpSpPr/>
          <p:nvPr/>
        </p:nvGrpSpPr>
        <p:grpSpPr>
          <a:xfrm>
            <a:off x="2484880" y="2041242"/>
            <a:ext cx="333024" cy="352896"/>
            <a:chOff x="2512749" y="1965042"/>
            <a:chExt cx="333024" cy="352896"/>
          </a:xfrm>
        </p:grpSpPr>
        <p:sp>
          <p:nvSpPr>
            <p:cNvPr id="11413" name="Google Shape;11413;p65"/>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5"/>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5"/>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5"/>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5"/>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8" name="Google Shape;11418;p65"/>
          <p:cNvGrpSpPr/>
          <p:nvPr/>
        </p:nvGrpSpPr>
        <p:grpSpPr>
          <a:xfrm>
            <a:off x="1370448" y="2057978"/>
            <a:ext cx="365792" cy="335392"/>
            <a:chOff x="1398317" y="1981778"/>
            <a:chExt cx="365792" cy="335392"/>
          </a:xfrm>
        </p:grpSpPr>
        <p:sp>
          <p:nvSpPr>
            <p:cNvPr id="11419" name="Google Shape;11419;p65"/>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5"/>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5"/>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5"/>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5"/>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5"/>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5" name="Google Shape;11425;p65"/>
          <p:cNvGrpSpPr/>
          <p:nvPr/>
        </p:nvGrpSpPr>
        <p:grpSpPr>
          <a:xfrm>
            <a:off x="3024368" y="2079770"/>
            <a:ext cx="353600" cy="314752"/>
            <a:chOff x="3052237" y="2003570"/>
            <a:chExt cx="353600" cy="314752"/>
          </a:xfrm>
        </p:grpSpPr>
        <p:sp>
          <p:nvSpPr>
            <p:cNvPr id="11426" name="Google Shape;11426;p65"/>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5"/>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5"/>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9" name="Google Shape;11429;p65"/>
          <p:cNvGrpSpPr/>
          <p:nvPr/>
        </p:nvGrpSpPr>
        <p:grpSpPr>
          <a:xfrm>
            <a:off x="1376144" y="3034266"/>
            <a:ext cx="368096" cy="223968"/>
            <a:chOff x="1404013" y="2958066"/>
            <a:chExt cx="368096" cy="223968"/>
          </a:xfrm>
        </p:grpSpPr>
        <p:sp>
          <p:nvSpPr>
            <p:cNvPr id="11430" name="Google Shape;11430;p65"/>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5"/>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2" name="Google Shape;11432;p65"/>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5"/>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4" name="Google Shape;11434;p65"/>
          <p:cNvGrpSpPr/>
          <p:nvPr/>
        </p:nvGrpSpPr>
        <p:grpSpPr>
          <a:xfrm>
            <a:off x="1923280" y="2961402"/>
            <a:ext cx="370368" cy="367328"/>
            <a:chOff x="1951149" y="2885202"/>
            <a:chExt cx="370368" cy="367328"/>
          </a:xfrm>
        </p:grpSpPr>
        <p:sp>
          <p:nvSpPr>
            <p:cNvPr id="11435" name="Google Shape;11435;p65"/>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5"/>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5"/>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8" name="Google Shape;11438;p65"/>
          <p:cNvGrpSpPr/>
          <p:nvPr/>
        </p:nvGrpSpPr>
        <p:grpSpPr>
          <a:xfrm>
            <a:off x="2473808" y="2982362"/>
            <a:ext cx="367328" cy="327296"/>
            <a:chOff x="2501677" y="2906162"/>
            <a:chExt cx="367328" cy="327296"/>
          </a:xfrm>
        </p:grpSpPr>
        <p:sp>
          <p:nvSpPr>
            <p:cNvPr id="11439" name="Google Shape;11439;p65"/>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5"/>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5"/>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2" name="Google Shape;11442;p65"/>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43" name="Google Shape;11443;p65"/>
          <p:cNvGrpSpPr/>
          <p:nvPr/>
        </p:nvGrpSpPr>
        <p:grpSpPr>
          <a:xfrm>
            <a:off x="3022448" y="2969914"/>
            <a:ext cx="367712" cy="354240"/>
            <a:chOff x="3050317" y="2893714"/>
            <a:chExt cx="367712" cy="354240"/>
          </a:xfrm>
        </p:grpSpPr>
        <p:sp>
          <p:nvSpPr>
            <p:cNvPr id="11444" name="Google Shape;11444;p65"/>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5"/>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6" name="Google Shape;11446;p65"/>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5"/>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48" name="Google Shape;11448;p65"/>
          <p:cNvGrpSpPr/>
          <p:nvPr/>
        </p:nvGrpSpPr>
        <p:grpSpPr>
          <a:xfrm>
            <a:off x="7503408" y="2962554"/>
            <a:ext cx="185184" cy="367296"/>
            <a:chOff x="7531277" y="2886354"/>
            <a:chExt cx="185184" cy="367296"/>
          </a:xfrm>
        </p:grpSpPr>
        <p:sp>
          <p:nvSpPr>
            <p:cNvPr id="11449" name="Google Shape;11449;p65"/>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5"/>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5"/>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2" name="Google Shape;11452;p65"/>
          <p:cNvGrpSpPr/>
          <p:nvPr/>
        </p:nvGrpSpPr>
        <p:grpSpPr>
          <a:xfrm>
            <a:off x="6898768" y="2962938"/>
            <a:ext cx="297184" cy="367296"/>
            <a:chOff x="6926637" y="2886738"/>
            <a:chExt cx="297184" cy="367296"/>
          </a:xfrm>
        </p:grpSpPr>
        <p:sp>
          <p:nvSpPr>
            <p:cNvPr id="11453" name="Google Shape;11453;p65"/>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5"/>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5"/>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56" name="Google Shape;11456;p65"/>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5"/>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58" name="Google Shape;11458;p65"/>
          <p:cNvGrpSpPr/>
          <p:nvPr/>
        </p:nvGrpSpPr>
        <p:grpSpPr>
          <a:xfrm>
            <a:off x="6312784" y="2962554"/>
            <a:ext cx="370368" cy="368064"/>
            <a:chOff x="6340653" y="2886354"/>
            <a:chExt cx="370368" cy="368064"/>
          </a:xfrm>
        </p:grpSpPr>
        <p:sp>
          <p:nvSpPr>
            <p:cNvPr id="11459" name="Google Shape;11459;p65"/>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5"/>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5"/>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5"/>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5"/>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5"/>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5" name="Google Shape;11465;p65"/>
          <p:cNvGrpSpPr/>
          <p:nvPr/>
        </p:nvGrpSpPr>
        <p:grpSpPr>
          <a:xfrm>
            <a:off x="5218928" y="2057626"/>
            <a:ext cx="354752" cy="336512"/>
            <a:chOff x="5246797" y="1981426"/>
            <a:chExt cx="354752" cy="336512"/>
          </a:xfrm>
        </p:grpSpPr>
        <p:sp>
          <p:nvSpPr>
            <p:cNvPr id="11466" name="Google Shape;11466;p65"/>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5"/>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8" name="Google Shape;11468;p65"/>
          <p:cNvGrpSpPr/>
          <p:nvPr/>
        </p:nvGrpSpPr>
        <p:grpSpPr>
          <a:xfrm>
            <a:off x="4120880" y="2178266"/>
            <a:ext cx="355136" cy="216256"/>
            <a:chOff x="4148749" y="2102066"/>
            <a:chExt cx="355136" cy="216256"/>
          </a:xfrm>
        </p:grpSpPr>
        <p:sp>
          <p:nvSpPr>
            <p:cNvPr id="11469" name="Google Shape;11469;p65"/>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5"/>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1" name="Google Shape;11471;p65"/>
          <p:cNvGrpSpPr/>
          <p:nvPr/>
        </p:nvGrpSpPr>
        <p:grpSpPr>
          <a:xfrm>
            <a:off x="5766800" y="2077626"/>
            <a:ext cx="354752" cy="315360"/>
            <a:chOff x="5794669" y="2001426"/>
            <a:chExt cx="354752" cy="315360"/>
          </a:xfrm>
        </p:grpSpPr>
        <p:sp>
          <p:nvSpPr>
            <p:cNvPr id="11472" name="Google Shape;11472;p65"/>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5"/>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4" name="Google Shape;11474;p65"/>
          <p:cNvGrpSpPr/>
          <p:nvPr/>
        </p:nvGrpSpPr>
        <p:grpSpPr>
          <a:xfrm>
            <a:off x="6317360" y="2106042"/>
            <a:ext cx="352832" cy="289216"/>
            <a:chOff x="6345229" y="2029842"/>
            <a:chExt cx="352832" cy="289216"/>
          </a:xfrm>
        </p:grpSpPr>
        <p:sp>
          <p:nvSpPr>
            <p:cNvPr id="11475" name="Google Shape;11475;p65"/>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5"/>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7" name="Google Shape;11477;p65"/>
          <p:cNvGrpSpPr/>
          <p:nvPr/>
        </p:nvGrpSpPr>
        <p:grpSpPr>
          <a:xfrm>
            <a:off x="4669520" y="2112538"/>
            <a:ext cx="354752" cy="281984"/>
            <a:chOff x="4697389" y="2036338"/>
            <a:chExt cx="354752" cy="281984"/>
          </a:xfrm>
        </p:grpSpPr>
        <p:sp>
          <p:nvSpPr>
            <p:cNvPr id="11478" name="Google Shape;11478;p65"/>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65"/>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0" name="Google Shape;11480;p65"/>
          <p:cNvGrpSpPr/>
          <p:nvPr/>
        </p:nvGrpSpPr>
        <p:grpSpPr>
          <a:xfrm>
            <a:off x="1376144" y="2500954"/>
            <a:ext cx="353600" cy="354944"/>
            <a:chOff x="1404013" y="2424754"/>
            <a:chExt cx="353600" cy="354944"/>
          </a:xfrm>
        </p:grpSpPr>
        <p:sp>
          <p:nvSpPr>
            <p:cNvPr id="11481" name="Google Shape;11481;p65"/>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5"/>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5"/>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5"/>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5"/>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6" name="Google Shape;11486;p65"/>
          <p:cNvGrpSpPr/>
          <p:nvPr/>
        </p:nvGrpSpPr>
        <p:grpSpPr>
          <a:xfrm>
            <a:off x="826384" y="2504474"/>
            <a:ext cx="355104" cy="351040"/>
            <a:chOff x="854253" y="2428274"/>
            <a:chExt cx="355104" cy="351040"/>
          </a:xfrm>
        </p:grpSpPr>
        <p:sp>
          <p:nvSpPr>
            <p:cNvPr id="11487" name="Google Shape;11487;p65"/>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5"/>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9" name="Google Shape;11489;p65"/>
          <p:cNvGrpSpPr/>
          <p:nvPr/>
        </p:nvGrpSpPr>
        <p:grpSpPr>
          <a:xfrm>
            <a:off x="6869040" y="2517146"/>
            <a:ext cx="354752" cy="275904"/>
            <a:chOff x="6896909" y="2440946"/>
            <a:chExt cx="354752" cy="275904"/>
          </a:xfrm>
        </p:grpSpPr>
        <p:sp>
          <p:nvSpPr>
            <p:cNvPr id="11490" name="Google Shape;11490;p65"/>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5"/>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2" name="Google Shape;11492;p65"/>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3" name="Google Shape;11493;p65"/>
          <p:cNvGrpSpPr/>
          <p:nvPr/>
        </p:nvGrpSpPr>
        <p:grpSpPr>
          <a:xfrm>
            <a:off x="5237200" y="2500954"/>
            <a:ext cx="321984" cy="354560"/>
            <a:chOff x="5265069" y="2424754"/>
            <a:chExt cx="321984" cy="354560"/>
          </a:xfrm>
        </p:grpSpPr>
        <p:sp>
          <p:nvSpPr>
            <p:cNvPr id="11494" name="Google Shape;11494;p65"/>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5"/>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6" name="Google Shape;11496;p65"/>
          <p:cNvGrpSpPr/>
          <p:nvPr/>
        </p:nvGrpSpPr>
        <p:grpSpPr>
          <a:xfrm>
            <a:off x="4122800" y="2542970"/>
            <a:ext cx="355104" cy="259584"/>
            <a:chOff x="4150669" y="2466770"/>
            <a:chExt cx="355104" cy="259584"/>
          </a:xfrm>
        </p:grpSpPr>
        <p:sp>
          <p:nvSpPr>
            <p:cNvPr id="11497" name="Google Shape;11497;p65"/>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5"/>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5"/>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5"/>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1" name="Google Shape;11501;p65"/>
          <p:cNvGrpSpPr/>
          <p:nvPr/>
        </p:nvGrpSpPr>
        <p:grpSpPr>
          <a:xfrm>
            <a:off x="4671824" y="2501146"/>
            <a:ext cx="354336" cy="353984"/>
            <a:chOff x="4699693" y="2424946"/>
            <a:chExt cx="354336" cy="353984"/>
          </a:xfrm>
        </p:grpSpPr>
        <p:sp>
          <p:nvSpPr>
            <p:cNvPr id="11502" name="Google Shape;11502;p65"/>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5"/>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04" name="Google Shape;11504;p65"/>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5"/>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6" name="Google Shape;11506;p65"/>
          <p:cNvGrpSpPr/>
          <p:nvPr/>
        </p:nvGrpSpPr>
        <p:grpSpPr>
          <a:xfrm>
            <a:off x="1925168" y="2628442"/>
            <a:ext cx="355136" cy="227072"/>
            <a:chOff x="1953037" y="2552242"/>
            <a:chExt cx="355136" cy="227072"/>
          </a:xfrm>
        </p:grpSpPr>
        <p:sp>
          <p:nvSpPr>
            <p:cNvPr id="11507" name="Google Shape;11507;p65"/>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5"/>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09" name="Google Shape;11509;p65"/>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10" name="Google Shape;11510;p65"/>
          <p:cNvGrpSpPr/>
          <p:nvPr/>
        </p:nvGrpSpPr>
        <p:grpSpPr>
          <a:xfrm>
            <a:off x="2473072" y="2603418"/>
            <a:ext cx="355104" cy="250944"/>
            <a:chOff x="2500941" y="2527218"/>
            <a:chExt cx="355104" cy="250944"/>
          </a:xfrm>
        </p:grpSpPr>
        <p:sp>
          <p:nvSpPr>
            <p:cNvPr id="11511" name="Google Shape;11511;p65"/>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5"/>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5"/>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5"/>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5"/>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16" name="Google Shape;11516;p65"/>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17" name="Google Shape;11517;p65"/>
          <p:cNvGrpSpPr/>
          <p:nvPr/>
        </p:nvGrpSpPr>
        <p:grpSpPr>
          <a:xfrm>
            <a:off x="7965936" y="2503322"/>
            <a:ext cx="356256" cy="351808"/>
            <a:chOff x="7993805" y="2427122"/>
            <a:chExt cx="356256" cy="351808"/>
          </a:xfrm>
        </p:grpSpPr>
        <p:sp>
          <p:nvSpPr>
            <p:cNvPr id="11518" name="Google Shape;11518;p65"/>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5"/>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5"/>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1" name="Google Shape;11521;p65"/>
          <p:cNvGrpSpPr/>
          <p:nvPr/>
        </p:nvGrpSpPr>
        <p:grpSpPr>
          <a:xfrm>
            <a:off x="850768" y="2041210"/>
            <a:ext cx="308640" cy="353312"/>
            <a:chOff x="878637" y="1965010"/>
            <a:chExt cx="308640" cy="353312"/>
          </a:xfrm>
        </p:grpSpPr>
        <p:sp>
          <p:nvSpPr>
            <p:cNvPr id="11522" name="Google Shape;11522;p65"/>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5"/>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5"/>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5" name="Google Shape;11525;p65"/>
          <p:cNvGrpSpPr/>
          <p:nvPr/>
        </p:nvGrpSpPr>
        <p:grpSpPr>
          <a:xfrm>
            <a:off x="6868272" y="2040922"/>
            <a:ext cx="348256" cy="352448"/>
            <a:chOff x="6896141" y="1964722"/>
            <a:chExt cx="348256" cy="352448"/>
          </a:xfrm>
        </p:grpSpPr>
        <p:sp>
          <p:nvSpPr>
            <p:cNvPr id="11526" name="Google Shape;11526;p65"/>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65"/>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5"/>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9" name="Google Shape;11529;p65"/>
          <p:cNvGrpSpPr/>
          <p:nvPr/>
        </p:nvGrpSpPr>
        <p:grpSpPr>
          <a:xfrm>
            <a:off x="7962128" y="2091578"/>
            <a:ext cx="355136" cy="303328"/>
            <a:chOff x="7989997" y="2015378"/>
            <a:chExt cx="355136" cy="303328"/>
          </a:xfrm>
        </p:grpSpPr>
        <p:sp>
          <p:nvSpPr>
            <p:cNvPr id="11530" name="Google Shape;11530;p65"/>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5"/>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5"/>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3" name="Google Shape;11533;p65"/>
          <p:cNvGrpSpPr/>
          <p:nvPr/>
        </p:nvGrpSpPr>
        <p:grpSpPr>
          <a:xfrm>
            <a:off x="3570352" y="1585562"/>
            <a:ext cx="348640" cy="330784"/>
            <a:chOff x="3598221" y="1509362"/>
            <a:chExt cx="348640" cy="330784"/>
          </a:xfrm>
        </p:grpSpPr>
        <p:sp>
          <p:nvSpPr>
            <p:cNvPr id="11534" name="Google Shape;11534;p65"/>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5"/>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5"/>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5"/>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8" name="Google Shape;11538;p65"/>
          <p:cNvGrpSpPr/>
          <p:nvPr/>
        </p:nvGrpSpPr>
        <p:grpSpPr>
          <a:xfrm>
            <a:off x="5218928" y="1576858"/>
            <a:ext cx="347872" cy="347488"/>
            <a:chOff x="5246797" y="1500658"/>
            <a:chExt cx="347872" cy="347488"/>
          </a:xfrm>
        </p:grpSpPr>
        <p:sp>
          <p:nvSpPr>
            <p:cNvPr id="11539" name="Google Shape;11539;p65"/>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65"/>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65"/>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5"/>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3" name="Google Shape;11543;p65"/>
          <p:cNvGrpSpPr/>
          <p:nvPr/>
        </p:nvGrpSpPr>
        <p:grpSpPr>
          <a:xfrm>
            <a:off x="5768720" y="1576858"/>
            <a:ext cx="349024" cy="346752"/>
            <a:chOff x="5796589" y="1500658"/>
            <a:chExt cx="349024" cy="346752"/>
          </a:xfrm>
        </p:grpSpPr>
        <p:sp>
          <p:nvSpPr>
            <p:cNvPr id="11544" name="Google Shape;11544;p65"/>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5" name="Google Shape;11545;p65"/>
            <p:cNvGrpSpPr/>
            <p:nvPr/>
          </p:nvGrpSpPr>
          <p:grpSpPr>
            <a:xfrm>
              <a:off x="5796589" y="1500658"/>
              <a:ext cx="349024" cy="346752"/>
              <a:chOff x="5796589" y="1500658"/>
              <a:chExt cx="349024" cy="346752"/>
            </a:xfrm>
          </p:grpSpPr>
          <p:sp>
            <p:nvSpPr>
              <p:cNvPr id="11546" name="Google Shape;11546;p65"/>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65"/>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5"/>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5"/>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50" name="Google Shape;11550;p65"/>
          <p:cNvGrpSpPr/>
          <p:nvPr/>
        </p:nvGrpSpPr>
        <p:grpSpPr>
          <a:xfrm>
            <a:off x="6867504" y="1578778"/>
            <a:ext cx="348640" cy="343296"/>
            <a:chOff x="6895373" y="1502578"/>
            <a:chExt cx="348640" cy="343296"/>
          </a:xfrm>
        </p:grpSpPr>
        <p:sp>
          <p:nvSpPr>
            <p:cNvPr id="11551" name="Google Shape;11551;p65"/>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5"/>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5"/>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4" name="Google Shape;11554;p65"/>
          <p:cNvGrpSpPr/>
          <p:nvPr/>
        </p:nvGrpSpPr>
        <p:grpSpPr>
          <a:xfrm>
            <a:off x="4119728" y="1581658"/>
            <a:ext cx="347904" cy="336992"/>
            <a:chOff x="4147597" y="1505458"/>
            <a:chExt cx="347904" cy="336992"/>
          </a:xfrm>
        </p:grpSpPr>
        <p:sp>
          <p:nvSpPr>
            <p:cNvPr id="11555" name="Google Shape;11555;p65"/>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5"/>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65"/>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65"/>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5"/>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5"/>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5"/>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2" name="Google Shape;11562;p65"/>
          <p:cNvGrpSpPr/>
          <p:nvPr/>
        </p:nvGrpSpPr>
        <p:grpSpPr>
          <a:xfrm>
            <a:off x="2471536" y="1576090"/>
            <a:ext cx="347488" cy="348256"/>
            <a:chOff x="2499405" y="1499890"/>
            <a:chExt cx="347488" cy="348256"/>
          </a:xfrm>
        </p:grpSpPr>
        <p:sp>
          <p:nvSpPr>
            <p:cNvPr id="11563" name="Google Shape;11563;p65"/>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5"/>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5"/>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5"/>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5"/>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8" name="Google Shape;11568;p65"/>
          <p:cNvGrpSpPr/>
          <p:nvPr/>
        </p:nvGrpSpPr>
        <p:grpSpPr>
          <a:xfrm>
            <a:off x="1928976" y="1576698"/>
            <a:ext cx="331520" cy="348032"/>
            <a:chOff x="1956845" y="1500498"/>
            <a:chExt cx="331520" cy="348032"/>
          </a:xfrm>
        </p:grpSpPr>
        <p:sp>
          <p:nvSpPr>
            <p:cNvPr id="11569" name="Google Shape;11569;p65"/>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5"/>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5"/>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65"/>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5"/>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5"/>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5"/>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5"/>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5"/>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5"/>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65"/>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65"/>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1" name="Google Shape;11581;p65"/>
          <p:cNvGrpSpPr/>
          <p:nvPr/>
        </p:nvGrpSpPr>
        <p:grpSpPr>
          <a:xfrm>
            <a:off x="6317744" y="1626074"/>
            <a:ext cx="348640" cy="250656"/>
            <a:chOff x="6345613" y="1549874"/>
            <a:chExt cx="348640" cy="250656"/>
          </a:xfrm>
        </p:grpSpPr>
        <p:sp>
          <p:nvSpPr>
            <p:cNvPr id="11582" name="Google Shape;11582;p65"/>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5"/>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65"/>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65"/>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5"/>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5"/>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8" name="Google Shape;11588;p65"/>
          <p:cNvGrpSpPr/>
          <p:nvPr/>
        </p:nvGrpSpPr>
        <p:grpSpPr>
          <a:xfrm>
            <a:off x="7416912" y="1583226"/>
            <a:ext cx="348640" cy="334272"/>
            <a:chOff x="7444781" y="1507026"/>
            <a:chExt cx="348640" cy="334272"/>
          </a:xfrm>
        </p:grpSpPr>
        <p:sp>
          <p:nvSpPr>
            <p:cNvPr id="11589" name="Google Shape;11589;p65"/>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5"/>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5"/>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5"/>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5"/>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4" name="Google Shape;11594;p65"/>
          <p:cNvGrpSpPr/>
          <p:nvPr/>
        </p:nvGrpSpPr>
        <p:grpSpPr>
          <a:xfrm>
            <a:off x="7967472" y="1582938"/>
            <a:ext cx="347872" cy="334944"/>
            <a:chOff x="7995341" y="1506738"/>
            <a:chExt cx="347872" cy="334944"/>
          </a:xfrm>
        </p:grpSpPr>
        <p:sp>
          <p:nvSpPr>
            <p:cNvPr id="11595" name="Google Shape;11595;p65"/>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5"/>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65"/>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65"/>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5"/>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5"/>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1" name="Google Shape;11601;p65"/>
          <p:cNvGrpSpPr/>
          <p:nvPr/>
        </p:nvGrpSpPr>
        <p:grpSpPr>
          <a:xfrm>
            <a:off x="3020176" y="1599130"/>
            <a:ext cx="347872" cy="303904"/>
            <a:chOff x="3048045" y="1522930"/>
            <a:chExt cx="347872" cy="303904"/>
          </a:xfrm>
        </p:grpSpPr>
        <p:sp>
          <p:nvSpPr>
            <p:cNvPr id="11602" name="Google Shape;11602;p65"/>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3" name="Google Shape;11603;p65"/>
            <p:cNvGrpSpPr/>
            <p:nvPr/>
          </p:nvGrpSpPr>
          <p:grpSpPr>
            <a:xfrm>
              <a:off x="3048045" y="1522930"/>
              <a:ext cx="347872" cy="303904"/>
              <a:chOff x="3048045" y="1522930"/>
              <a:chExt cx="347872" cy="303904"/>
            </a:xfrm>
          </p:grpSpPr>
          <p:sp>
            <p:nvSpPr>
              <p:cNvPr id="11604" name="Google Shape;11604;p65"/>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5"/>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06" name="Google Shape;11606;p65"/>
          <p:cNvGrpSpPr/>
          <p:nvPr/>
        </p:nvGrpSpPr>
        <p:grpSpPr>
          <a:xfrm>
            <a:off x="1105264" y="3428122"/>
            <a:ext cx="313984" cy="358560"/>
            <a:chOff x="1133133" y="3351922"/>
            <a:chExt cx="313984" cy="358560"/>
          </a:xfrm>
        </p:grpSpPr>
        <p:sp>
          <p:nvSpPr>
            <p:cNvPr id="11607" name="Google Shape;11607;p65"/>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5"/>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5"/>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5"/>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65"/>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5"/>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5"/>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65"/>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5"/>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5"/>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5"/>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5"/>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5"/>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5"/>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5"/>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65"/>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3" name="Google Shape;11623;p65"/>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4" name="Google Shape;11624;p65"/>
          <p:cNvGrpSpPr/>
          <p:nvPr/>
        </p:nvGrpSpPr>
        <p:grpSpPr>
          <a:xfrm>
            <a:off x="2767184" y="3428794"/>
            <a:ext cx="288448" cy="357120"/>
            <a:chOff x="2795053" y="3352594"/>
            <a:chExt cx="288448" cy="357120"/>
          </a:xfrm>
        </p:grpSpPr>
        <p:sp>
          <p:nvSpPr>
            <p:cNvPr id="11625" name="Google Shape;11625;p65"/>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5"/>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5"/>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5"/>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65"/>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65"/>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5"/>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5"/>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5"/>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4" name="Google Shape;11634;p65"/>
          <p:cNvGrpSpPr/>
          <p:nvPr/>
        </p:nvGrpSpPr>
        <p:grpSpPr>
          <a:xfrm>
            <a:off x="2208656" y="3429402"/>
            <a:ext cx="304832" cy="356512"/>
            <a:chOff x="2236525" y="3353202"/>
            <a:chExt cx="304832" cy="356512"/>
          </a:xfrm>
        </p:grpSpPr>
        <p:sp>
          <p:nvSpPr>
            <p:cNvPr id="11635" name="Google Shape;11635;p65"/>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65"/>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5"/>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8" name="Google Shape;11638;p65"/>
          <p:cNvGrpSpPr/>
          <p:nvPr/>
        </p:nvGrpSpPr>
        <p:grpSpPr>
          <a:xfrm>
            <a:off x="3882768" y="3428890"/>
            <a:ext cx="256800" cy="357024"/>
            <a:chOff x="3910637" y="3352690"/>
            <a:chExt cx="256800" cy="357024"/>
          </a:xfrm>
        </p:grpSpPr>
        <p:sp>
          <p:nvSpPr>
            <p:cNvPr id="11639" name="Google Shape;11639;p65"/>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5"/>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5"/>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2" name="Google Shape;11642;p65"/>
          <p:cNvGrpSpPr/>
          <p:nvPr/>
        </p:nvGrpSpPr>
        <p:grpSpPr>
          <a:xfrm>
            <a:off x="6028560" y="3428122"/>
            <a:ext cx="360064" cy="360096"/>
            <a:chOff x="6056429" y="3351922"/>
            <a:chExt cx="360064" cy="360096"/>
          </a:xfrm>
        </p:grpSpPr>
        <p:sp>
          <p:nvSpPr>
            <p:cNvPr id="11643" name="Google Shape;11643;p65"/>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5"/>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5"/>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6" name="Google Shape;11646;p65"/>
          <p:cNvGrpSpPr/>
          <p:nvPr/>
        </p:nvGrpSpPr>
        <p:grpSpPr>
          <a:xfrm>
            <a:off x="6581008" y="3429274"/>
            <a:ext cx="357408" cy="357408"/>
            <a:chOff x="6608877" y="3353074"/>
            <a:chExt cx="357408" cy="357408"/>
          </a:xfrm>
        </p:grpSpPr>
        <p:sp>
          <p:nvSpPr>
            <p:cNvPr id="11647" name="Google Shape;11647;p65"/>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65"/>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5"/>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5"/>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5"/>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5"/>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5"/>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4" name="Google Shape;11654;p65"/>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65"/>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6" name="Google Shape;11656;p65"/>
          <p:cNvGrpSpPr/>
          <p:nvPr/>
        </p:nvGrpSpPr>
        <p:grpSpPr>
          <a:xfrm>
            <a:off x="4931664" y="3446426"/>
            <a:ext cx="357408" cy="323488"/>
            <a:chOff x="4959533" y="3370226"/>
            <a:chExt cx="357408" cy="323488"/>
          </a:xfrm>
        </p:grpSpPr>
        <p:sp>
          <p:nvSpPr>
            <p:cNvPr id="11657" name="Google Shape;11657;p65"/>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5"/>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9" name="Google Shape;11659;p65"/>
          <p:cNvGrpSpPr/>
          <p:nvPr/>
        </p:nvGrpSpPr>
        <p:grpSpPr>
          <a:xfrm>
            <a:off x="7130768" y="3429274"/>
            <a:ext cx="357056" cy="357408"/>
            <a:chOff x="7158637" y="3353074"/>
            <a:chExt cx="357056" cy="357408"/>
          </a:xfrm>
        </p:grpSpPr>
        <p:sp>
          <p:nvSpPr>
            <p:cNvPr id="11660" name="Google Shape;11660;p65"/>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65"/>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5"/>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5"/>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4" name="Google Shape;11664;p65"/>
          <p:cNvGrpSpPr/>
          <p:nvPr/>
        </p:nvGrpSpPr>
        <p:grpSpPr>
          <a:xfrm>
            <a:off x="3288400" y="3428602"/>
            <a:ext cx="344832" cy="356544"/>
            <a:chOff x="3316269" y="3352402"/>
            <a:chExt cx="344832" cy="356544"/>
          </a:xfrm>
        </p:grpSpPr>
        <p:sp>
          <p:nvSpPr>
            <p:cNvPr id="11665" name="Google Shape;11665;p65"/>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5"/>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5"/>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8" name="Google Shape;11668;p65"/>
          <p:cNvGrpSpPr/>
          <p:nvPr/>
        </p:nvGrpSpPr>
        <p:grpSpPr>
          <a:xfrm>
            <a:off x="5481040" y="3447706"/>
            <a:ext cx="358560" cy="319552"/>
            <a:chOff x="5508909" y="3371506"/>
            <a:chExt cx="358560" cy="319552"/>
          </a:xfrm>
        </p:grpSpPr>
        <p:sp>
          <p:nvSpPr>
            <p:cNvPr id="11669" name="Google Shape;11669;p65"/>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5"/>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5"/>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5"/>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5"/>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5"/>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5"/>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5"/>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5"/>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5"/>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9" name="Google Shape;11679;p6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683" name="Shape 11683"/>
        <p:cNvGrpSpPr/>
        <p:nvPr/>
      </p:nvGrpSpPr>
      <p:grpSpPr>
        <a:xfrm>
          <a:off x="0" y="0"/>
          <a:ext cx="0" cy="0"/>
          <a:chOff x="0" y="0"/>
          <a:chExt cx="0" cy="0"/>
        </a:xfrm>
      </p:grpSpPr>
      <p:sp>
        <p:nvSpPr>
          <p:cNvPr id="11684" name="Google Shape;11684;p66"/>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5" name="Google Shape;11685;p66"/>
          <p:cNvGrpSpPr/>
          <p:nvPr/>
        </p:nvGrpSpPr>
        <p:grpSpPr>
          <a:xfrm>
            <a:off x="3026217" y="3893352"/>
            <a:ext cx="346056" cy="345674"/>
            <a:chOff x="3303268" y="3817349"/>
            <a:chExt cx="346056" cy="345674"/>
          </a:xfrm>
        </p:grpSpPr>
        <p:sp>
          <p:nvSpPr>
            <p:cNvPr id="11686" name="Google Shape;11686;p66"/>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6"/>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6"/>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6"/>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0" name="Google Shape;11690;p66"/>
          <p:cNvGrpSpPr/>
          <p:nvPr/>
        </p:nvGrpSpPr>
        <p:grpSpPr>
          <a:xfrm>
            <a:off x="3475306" y="3893352"/>
            <a:ext cx="346056" cy="345674"/>
            <a:chOff x="3752358" y="3817349"/>
            <a:chExt cx="346056" cy="345674"/>
          </a:xfrm>
        </p:grpSpPr>
        <p:sp>
          <p:nvSpPr>
            <p:cNvPr id="11691" name="Google Shape;11691;p66"/>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6"/>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6"/>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6"/>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5" name="Google Shape;11695;p66"/>
          <p:cNvGrpSpPr/>
          <p:nvPr/>
        </p:nvGrpSpPr>
        <p:grpSpPr>
          <a:xfrm>
            <a:off x="4822956" y="3893352"/>
            <a:ext cx="346024" cy="345674"/>
            <a:chOff x="5100008" y="3817349"/>
            <a:chExt cx="346024" cy="345674"/>
          </a:xfrm>
        </p:grpSpPr>
        <p:sp>
          <p:nvSpPr>
            <p:cNvPr id="11696" name="Google Shape;11696;p66"/>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6"/>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6"/>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9" name="Google Shape;11699;p66"/>
          <p:cNvGrpSpPr/>
          <p:nvPr/>
        </p:nvGrpSpPr>
        <p:grpSpPr>
          <a:xfrm>
            <a:off x="5721867" y="3893352"/>
            <a:ext cx="345674" cy="345674"/>
            <a:chOff x="5998919" y="3817349"/>
            <a:chExt cx="345674" cy="345674"/>
          </a:xfrm>
        </p:grpSpPr>
        <p:sp>
          <p:nvSpPr>
            <p:cNvPr id="11700" name="Google Shape;11700;p66"/>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6"/>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6"/>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3" name="Google Shape;11703;p66"/>
          <p:cNvGrpSpPr/>
          <p:nvPr/>
        </p:nvGrpSpPr>
        <p:grpSpPr>
          <a:xfrm>
            <a:off x="3924396" y="3893352"/>
            <a:ext cx="346024" cy="345674"/>
            <a:chOff x="4201447" y="3817349"/>
            <a:chExt cx="346024" cy="345674"/>
          </a:xfrm>
        </p:grpSpPr>
        <p:sp>
          <p:nvSpPr>
            <p:cNvPr id="11704" name="Google Shape;11704;p66"/>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6"/>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6" name="Google Shape;11706;p66"/>
          <p:cNvGrpSpPr/>
          <p:nvPr/>
        </p:nvGrpSpPr>
        <p:grpSpPr>
          <a:xfrm>
            <a:off x="4373867" y="3893352"/>
            <a:ext cx="346024" cy="345674"/>
            <a:chOff x="4650919" y="3817349"/>
            <a:chExt cx="346024" cy="345674"/>
          </a:xfrm>
        </p:grpSpPr>
        <p:sp>
          <p:nvSpPr>
            <p:cNvPr id="11707" name="Google Shape;11707;p66"/>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6"/>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6"/>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0" name="Google Shape;11710;p66"/>
          <p:cNvGrpSpPr/>
          <p:nvPr/>
        </p:nvGrpSpPr>
        <p:grpSpPr>
          <a:xfrm>
            <a:off x="5272810" y="3893352"/>
            <a:ext cx="345642" cy="345674"/>
            <a:chOff x="5549861" y="3817349"/>
            <a:chExt cx="345642" cy="345674"/>
          </a:xfrm>
        </p:grpSpPr>
        <p:sp>
          <p:nvSpPr>
            <p:cNvPr id="11711" name="Google Shape;11711;p66"/>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6"/>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6"/>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4" name="Google Shape;11714;p66"/>
          <p:cNvGrpSpPr/>
          <p:nvPr/>
        </p:nvGrpSpPr>
        <p:grpSpPr>
          <a:xfrm>
            <a:off x="1281335" y="3474029"/>
            <a:ext cx="367255" cy="269855"/>
            <a:chOff x="1306445" y="3397829"/>
            <a:chExt cx="367255" cy="269855"/>
          </a:xfrm>
        </p:grpSpPr>
        <p:sp>
          <p:nvSpPr>
            <p:cNvPr id="11715" name="Google Shape;11715;p66"/>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6"/>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6"/>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6"/>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6"/>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6"/>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1" name="Google Shape;11721;p66"/>
          <p:cNvGrpSpPr/>
          <p:nvPr/>
        </p:nvGrpSpPr>
        <p:grpSpPr>
          <a:xfrm>
            <a:off x="1756207" y="3467600"/>
            <a:ext cx="367255" cy="282364"/>
            <a:chOff x="1781317" y="3391400"/>
            <a:chExt cx="367255" cy="282364"/>
          </a:xfrm>
        </p:grpSpPr>
        <p:sp>
          <p:nvSpPr>
            <p:cNvPr id="11722" name="Google Shape;11722;p66"/>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66"/>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6"/>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66"/>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66"/>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6"/>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8" name="Google Shape;11728;p66"/>
          <p:cNvGrpSpPr/>
          <p:nvPr/>
        </p:nvGrpSpPr>
        <p:grpSpPr>
          <a:xfrm>
            <a:off x="3653720" y="3447133"/>
            <a:ext cx="369164" cy="323297"/>
            <a:chOff x="3678830" y="3370933"/>
            <a:chExt cx="369164" cy="323297"/>
          </a:xfrm>
        </p:grpSpPr>
        <p:sp>
          <p:nvSpPr>
            <p:cNvPr id="11729" name="Google Shape;11729;p66"/>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6"/>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6"/>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6"/>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66"/>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6"/>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6"/>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6"/>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6"/>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6"/>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6"/>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0" name="Google Shape;11740;p66"/>
          <p:cNvGrpSpPr/>
          <p:nvPr/>
        </p:nvGrpSpPr>
        <p:grpSpPr>
          <a:xfrm>
            <a:off x="834155" y="3424375"/>
            <a:ext cx="312316" cy="368400"/>
            <a:chOff x="859265" y="3348175"/>
            <a:chExt cx="312316" cy="368400"/>
          </a:xfrm>
        </p:grpSpPr>
        <p:sp>
          <p:nvSpPr>
            <p:cNvPr id="11741" name="Google Shape;11741;p66"/>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6"/>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6"/>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6"/>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6"/>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46" name="Google Shape;11746;p66"/>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47" name="Google Shape;11747;p66"/>
          <p:cNvGrpSpPr/>
          <p:nvPr/>
        </p:nvGrpSpPr>
        <p:grpSpPr>
          <a:xfrm>
            <a:off x="2741264" y="3437213"/>
            <a:ext cx="330110" cy="308908"/>
            <a:chOff x="2766264" y="3394042"/>
            <a:chExt cx="294873" cy="275934"/>
          </a:xfrm>
        </p:grpSpPr>
        <p:sp>
          <p:nvSpPr>
            <p:cNvPr id="11748" name="Google Shape;11748;p66"/>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6"/>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6"/>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6"/>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2" name="Google Shape;11752;p66"/>
          <p:cNvGrpSpPr/>
          <p:nvPr/>
        </p:nvGrpSpPr>
        <p:grpSpPr>
          <a:xfrm>
            <a:off x="3189862" y="3435388"/>
            <a:ext cx="346406" cy="347552"/>
            <a:chOff x="3214972" y="3359188"/>
            <a:chExt cx="346406" cy="347552"/>
          </a:xfrm>
        </p:grpSpPr>
        <p:sp>
          <p:nvSpPr>
            <p:cNvPr id="11753" name="Google Shape;11753;p66"/>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6"/>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6"/>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6"/>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6"/>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66"/>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66"/>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6"/>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6"/>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6"/>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6"/>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6"/>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6"/>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6"/>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7" name="Google Shape;11767;p66"/>
          <p:cNvGrpSpPr/>
          <p:nvPr/>
        </p:nvGrpSpPr>
        <p:grpSpPr>
          <a:xfrm>
            <a:off x="4604196" y="3485393"/>
            <a:ext cx="367255" cy="244486"/>
            <a:chOff x="4629306" y="3409193"/>
            <a:chExt cx="367255" cy="244486"/>
          </a:xfrm>
        </p:grpSpPr>
        <p:sp>
          <p:nvSpPr>
            <p:cNvPr id="11768" name="Google Shape;11768;p66"/>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6"/>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6"/>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6"/>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6"/>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6"/>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6"/>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6"/>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6"/>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6"/>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8" name="Google Shape;11778;p66"/>
          <p:cNvGrpSpPr/>
          <p:nvPr/>
        </p:nvGrpSpPr>
        <p:grpSpPr>
          <a:xfrm>
            <a:off x="4168380" y="3426284"/>
            <a:ext cx="289939" cy="334661"/>
            <a:chOff x="4193490" y="3350084"/>
            <a:chExt cx="289939" cy="334661"/>
          </a:xfrm>
        </p:grpSpPr>
        <p:sp>
          <p:nvSpPr>
            <p:cNvPr id="11779" name="Google Shape;11779;p66"/>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6"/>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6"/>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66"/>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6"/>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6"/>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6"/>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6"/>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6"/>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6"/>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9" name="Google Shape;11789;p66"/>
          <p:cNvGrpSpPr/>
          <p:nvPr/>
        </p:nvGrpSpPr>
        <p:grpSpPr>
          <a:xfrm>
            <a:off x="6508171" y="3427430"/>
            <a:ext cx="357037" cy="357005"/>
            <a:chOff x="6533281" y="3351230"/>
            <a:chExt cx="357037" cy="357005"/>
          </a:xfrm>
        </p:grpSpPr>
        <p:sp>
          <p:nvSpPr>
            <p:cNvPr id="11790" name="Google Shape;11790;p66"/>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6"/>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6"/>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3" name="Google Shape;11793;p66"/>
          <p:cNvGrpSpPr/>
          <p:nvPr/>
        </p:nvGrpSpPr>
        <p:grpSpPr>
          <a:xfrm>
            <a:off x="6033331" y="3427430"/>
            <a:ext cx="357387" cy="357005"/>
            <a:chOff x="6058441" y="3351230"/>
            <a:chExt cx="357387" cy="357005"/>
          </a:xfrm>
        </p:grpSpPr>
        <p:sp>
          <p:nvSpPr>
            <p:cNvPr id="11794" name="Google Shape;11794;p66"/>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6"/>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6" name="Google Shape;11796;p66"/>
          <p:cNvGrpSpPr/>
          <p:nvPr/>
        </p:nvGrpSpPr>
        <p:grpSpPr>
          <a:xfrm>
            <a:off x="7932373" y="3427048"/>
            <a:ext cx="357387" cy="357387"/>
            <a:chOff x="7957483" y="3350848"/>
            <a:chExt cx="357387" cy="357387"/>
          </a:xfrm>
        </p:grpSpPr>
        <p:sp>
          <p:nvSpPr>
            <p:cNvPr id="11797" name="Google Shape;11797;p66"/>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66"/>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6"/>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0" name="Google Shape;11800;p66"/>
          <p:cNvGrpSpPr/>
          <p:nvPr/>
        </p:nvGrpSpPr>
        <p:grpSpPr>
          <a:xfrm>
            <a:off x="6982661" y="3427430"/>
            <a:ext cx="357387" cy="357005"/>
            <a:chOff x="7007771" y="3351230"/>
            <a:chExt cx="357387" cy="357005"/>
          </a:xfrm>
        </p:grpSpPr>
        <p:sp>
          <p:nvSpPr>
            <p:cNvPr id="11801" name="Google Shape;11801;p66"/>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6"/>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6"/>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6"/>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6"/>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6" name="Google Shape;11806;p66"/>
          <p:cNvGrpSpPr/>
          <p:nvPr/>
        </p:nvGrpSpPr>
        <p:grpSpPr>
          <a:xfrm>
            <a:off x="5083620" y="3427430"/>
            <a:ext cx="357005" cy="357005"/>
            <a:chOff x="5108729" y="3351230"/>
            <a:chExt cx="357005" cy="357005"/>
          </a:xfrm>
        </p:grpSpPr>
        <p:sp>
          <p:nvSpPr>
            <p:cNvPr id="11807" name="Google Shape;11807;p66"/>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66"/>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9" name="Google Shape;11809;p66"/>
          <p:cNvGrpSpPr/>
          <p:nvPr/>
        </p:nvGrpSpPr>
        <p:grpSpPr>
          <a:xfrm>
            <a:off x="5558459" y="3427430"/>
            <a:ext cx="357419" cy="357005"/>
            <a:chOff x="5583569" y="3351230"/>
            <a:chExt cx="357419" cy="357005"/>
          </a:xfrm>
        </p:grpSpPr>
        <p:sp>
          <p:nvSpPr>
            <p:cNvPr id="11810" name="Google Shape;11810;p66"/>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6"/>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2" name="Google Shape;11812;p66"/>
          <p:cNvGrpSpPr/>
          <p:nvPr/>
        </p:nvGrpSpPr>
        <p:grpSpPr>
          <a:xfrm>
            <a:off x="7457119" y="3427430"/>
            <a:ext cx="357419" cy="357005"/>
            <a:chOff x="7482229" y="3351230"/>
            <a:chExt cx="357419" cy="357005"/>
          </a:xfrm>
        </p:grpSpPr>
        <p:sp>
          <p:nvSpPr>
            <p:cNvPr id="11813" name="Google Shape;11813;p66"/>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6"/>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6"/>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6"/>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6"/>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8" name="Google Shape;11818;p66"/>
          <p:cNvGrpSpPr/>
          <p:nvPr/>
        </p:nvGrpSpPr>
        <p:grpSpPr>
          <a:xfrm>
            <a:off x="3739375" y="2966882"/>
            <a:ext cx="222874" cy="345737"/>
            <a:chOff x="3764485" y="2890682"/>
            <a:chExt cx="222874" cy="345737"/>
          </a:xfrm>
        </p:grpSpPr>
        <p:sp>
          <p:nvSpPr>
            <p:cNvPr id="11819" name="Google Shape;11819;p66"/>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6"/>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6"/>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2" name="Google Shape;11822;p66"/>
          <p:cNvGrpSpPr/>
          <p:nvPr/>
        </p:nvGrpSpPr>
        <p:grpSpPr>
          <a:xfrm>
            <a:off x="2213507" y="2984331"/>
            <a:ext cx="422596" cy="310382"/>
            <a:chOff x="2278533" y="2937377"/>
            <a:chExt cx="346788" cy="254704"/>
          </a:xfrm>
        </p:grpSpPr>
        <p:sp>
          <p:nvSpPr>
            <p:cNvPr id="11823" name="Google Shape;11823;p66"/>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6"/>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5" name="Google Shape;11825;p66"/>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6" name="Google Shape;11826;p66"/>
          <p:cNvGrpSpPr/>
          <p:nvPr/>
        </p:nvGrpSpPr>
        <p:grpSpPr>
          <a:xfrm>
            <a:off x="1811527" y="2967710"/>
            <a:ext cx="286152" cy="346438"/>
            <a:chOff x="1836637" y="2891510"/>
            <a:chExt cx="286152" cy="346438"/>
          </a:xfrm>
        </p:grpSpPr>
        <p:sp>
          <p:nvSpPr>
            <p:cNvPr id="11827" name="Google Shape;11827;p66"/>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6"/>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6"/>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0" name="Google Shape;11830;p66"/>
          <p:cNvGrpSpPr/>
          <p:nvPr/>
        </p:nvGrpSpPr>
        <p:grpSpPr>
          <a:xfrm>
            <a:off x="5560751" y="2982129"/>
            <a:ext cx="379764" cy="337684"/>
            <a:chOff x="5585861" y="2905929"/>
            <a:chExt cx="379764" cy="337684"/>
          </a:xfrm>
        </p:grpSpPr>
        <p:sp>
          <p:nvSpPr>
            <p:cNvPr id="11831" name="Google Shape;11831;p66"/>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6"/>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6"/>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6"/>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5" name="Google Shape;11835;p66"/>
          <p:cNvGrpSpPr/>
          <p:nvPr/>
        </p:nvGrpSpPr>
        <p:grpSpPr>
          <a:xfrm>
            <a:off x="1302566" y="2986680"/>
            <a:ext cx="347934" cy="310024"/>
            <a:chOff x="1327676" y="2910480"/>
            <a:chExt cx="347934" cy="310024"/>
          </a:xfrm>
        </p:grpSpPr>
        <p:sp>
          <p:nvSpPr>
            <p:cNvPr id="11836" name="Google Shape;11836;p66"/>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66"/>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6"/>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66"/>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66"/>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41" name="Google Shape;11841;p66"/>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42" name="Google Shape;11842;p66"/>
          <p:cNvGrpSpPr/>
          <p:nvPr/>
        </p:nvGrpSpPr>
        <p:grpSpPr>
          <a:xfrm>
            <a:off x="2728291" y="2945764"/>
            <a:ext cx="382828" cy="358601"/>
            <a:chOff x="2753373" y="2902523"/>
            <a:chExt cx="347552" cy="325557"/>
          </a:xfrm>
        </p:grpSpPr>
        <p:sp>
          <p:nvSpPr>
            <p:cNvPr id="11843" name="Google Shape;11843;p66"/>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6"/>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6"/>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66"/>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6"/>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6"/>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9" name="Google Shape;11849;p66"/>
          <p:cNvGrpSpPr/>
          <p:nvPr/>
        </p:nvGrpSpPr>
        <p:grpSpPr>
          <a:xfrm>
            <a:off x="823906" y="2979455"/>
            <a:ext cx="356655" cy="335425"/>
            <a:chOff x="849016" y="2903255"/>
            <a:chExt cx="356655" cy="335425"/>
          </a:xfrm>
        </p:grpSpPr>
        <p:sp>
          <p:nvSpPr>
            <p:cNvPr id="11850" name="Google Shape;11850;p66"/>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6"/>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6"/>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6"/>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6"/>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6"/>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66"/>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66"/>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6"/>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6"/>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6"/>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1" name="Google Shape;11861;p66"/>
          <p:cNvGrpSpPr/>
          <p:nvPr/>
        </p:nvGrpSpPr>
        <p:grpSpPr>
          <a:xfrm>
            <a:off x="4185823" y="3002977"/>
            <a:ext cx="280072" cy="275520"/>
            <a:chOff x="4210933" y="2926777"/>
            <a:chExt cx="280072" cy="275520"/>
          </a:xfrm>
        </p:grpSpPr>
        <p:sp>
          <p:nvSpPr>
            <p:cNvPr id="11862" name="Google Shape;11862;p66"/>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6"/>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6"/>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6"/>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6"/>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66"/>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66"/>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6"/>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6"/>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66"/>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66"/>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6"/>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6"/>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5" name="Google Shape;11875;p66"/>
          <p:cNvGrpSpPr/>
          <p:nvPr/>
        </p:nvGrpSpPr>
        <p:grpSpPr>
          <a:xfrm>
            <a:off x="4642106" y="2991582"/>
            <a:ext cx="320273" cy="318395"/>
            <a:chOff x="4667216" y="2915382"/>
            <a:chExt cx="320273" cy="318395"/>
          </a:xfrm>
        </p:grpSpPr>
        <p:sp>
          <p:nvSpPr>
            <p:cNvPr id="11876" name="Google Shape;11876;p66"/>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6"/>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6"/>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66"/>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0" name="Google Shape;11880;p66"/>
          <p:cNvGrpSpPr/>
          <p:nvPr/>
        </p:nvGrpSpPr>
        <p:grpSpPr>
          <a:xfrm>
            <a:off x="5145370" y="3010839"/>
            <a:ext cx="261929" cy="280550"/>
            <a:chOff x="5170480" y="2934639"/>
            <a:chExt cx="261929" cy="280550"/>
          </a:xfrm>
        </p:grpSpPr>
        <p:sp>
          <p:nvSpPr>
            <p:cNvPr id="11881" name="Google Shape;11881;p66"/>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6"/>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6"/>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6"/>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66"/>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66"/>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6"/>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8" name="Google Shape;11888;p66"/>
          <p:cNvGrpSpPr/>
          <p:nvPr/>
        </p:nvGrpSpPr>
        <p:grpSpPr>
          <a:xfrm>
            <a:off x="6044313" y="2968091"/>
            <a:ext cx="362321" cy="364231"/>
            <a:chOff x="6069423" y="2891892"/>
            <a:chExt cx="362321" cy="364231"/>
          </a:xfrm>
        </p:grpSpPr>
        <p:sp>
          <p:nvSpPr>
            <p:cNvPr id="11889" name="Google Shape;11889;p66"/>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6"/>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6"/>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6"/>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6"/>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6"/>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5" name="Google Shape;11895;p66"/>
          <p:cNvGrpSpPr/>
          <p:nvPr/>
        </p:nvGrpSpPr>
        <p:grpSpPr>
          <a:xfrm>
            <a:off x="6546845" y="2995370"/>
            <a:ext cx="308878" cy="311170"/>
            <a:chOff x="6571955" y="2919170"/>
            <a:chExt cx="308878" cy="311170"/>
          </a:xfrm>
        </p:grpSpPr>
        <p:sp>
          <p:nvSpPr>
            <p:cNvPr id="11896" name="Google Shape;11896;p66"/>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6"/>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6"/>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6"/>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6"/>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6"/>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6"/>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6"/>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6"/>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6"/>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6" name="Google Shape;11906;p66"/>
          <p:cNvGrpSpPr/>
          <p:nvPr/>
        </p:nvGrpSpPr>
        <p:grpSpPr>
          <a:xfrm>
            <a:off x="7474944" y="3010935"/>
            <a:ext cx="350576" cy="280454"/>
            <a:chOff x="7500054" y="2934735"/>
            <a:chExt cx="350576" cy="280454"/>
          </a:xfrm>
        </p:grpSpPr>
        <p:sp>
          <p:nvSpPr>
            <p:cNvPr id="11907" name="Google Shape;11907;p66"/>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66"/>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6"/>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6"/>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6"/>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6"/>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6"/>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6"/>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5" name="Google Shape;11915;p66"/>
          <p:cNvGrpSpPr/>
          <p:nvPr/>
        </p:nvGrpSpPr>
        <p:grpSpPr>
          <a:xfrm>
            <a:off x="6987570" y="2950862"/>
            <a:ext cx="332012" cy="355454"/>
            <a:chOff x="7055134" y="2919170"/>
            <a:chExt cx="290321" cy="310820"/>
          </a:xfrm>
        </p:grpSpPr>
        <p:sp>
          <p:nvSpPr>
            <p:cNvPr id="11916" name="Google Shape;11916;p66"/>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6"/>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66"/>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66"/>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6"/>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6"/>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66"/>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6"/>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6"/>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6"/>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6"/>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6"/>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6"/>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66"/>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0" name="Google Shape;11930;p66"/>
          <p:cNvGrpSpPr/>
          <p:nvPr/>
        </p:nvGrpSpPr>
        <p:grpSpPr>
          <a:xfrm>
            <a:off x="7960033" y="2976813"/>
            <a:ext cx="330109" cy="347552"/>
            <a:chOff x="7985143" y="2900613"/>
            <a:chExt cx="330109" cy="347552"/>
          </a:xfrm>
        </p:grpSpPr>
        <p:sp>
          <p:nvSpPr>
            <p:cNvPr id="11931" name="Google Shape;11931;p66"/>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6"/>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66"/>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66"/>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6"/>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6"/>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6"/>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6"/>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9" name="Google Shape;11939;p66"/>
          <p:cNvGrpSpPr/>
          <p:nvPr/>
        </p:nvGrpSpPr>
        <p:grpSpPr>
          <a:xfrm>
            <a:off x="7965731" y="2511426"/>
            <a:ext cx="354363" cy="353631"/>
            <a:chOff x="7990840" y="2435226"/>
            <a:chExt cx="354363" cy="353631"/>
          </a:xfrm>
        </p:grpSpPr>
        <p:sp>
          <p:nvSpPr>
            <p:cNvPr id="11940" name="Google Shape;11940;p66"/>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6"/>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6"/>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3" name="Google Shape;11943;p66"/>
          <p:cNvGrpSpPr/>
          <p:nvPr/>
        </p:nvGrpSpPr>
        <p:grpSpPr>
          <a:xfrm>
            <a:off x="1792207" y="2556530"/>
            <a:ext cx="350958" cy="263043"/>
            <a:chOff x="1817317" y="2480330"/>
            <a:chExt cx="350958" cy="263043"/>
          </a:xfrm>
        </p:grpSpPr>
        <p:sp>
          <p:nvSpPr>
            <p:cNvPr id="11944" name="Google Shape;11944;p66"/>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6"/>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6"/>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6"/>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6"/>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9" name="Google Shape;11949;p66"/>
          <p:cNvGrpSpPr/>
          <p:nvPr/>
        </p:nvGrpSpPr>
        <p:grpSpPr>
          <a:xfrm>
            <a:off x="1316617" y="2559549"/>
            <a:ext cx="419913" cy="308109"/>
            <a:chOff x="1341727" y="2483349"/>
            <a:chExt cx="419913" cy="308109"/>
          </a:xfrm>
        </p:grpSpPr>
        <p:sp>
          <p:nvSpPr>
            <p:cNvPr id="11950" name="Google Shape;11950;p66"/>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66"/>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6"/>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3" name="Google Shape;11953;p66"/>
          <p:cNvGrpSpPr/>
          <p:nvPr/>
        </p:nvGrpSpPr>
        <p:grpSpPr>
          <a:xfrm>
            <a:off x="829222" y="2523936"/>
            <a:ext cx="376358" cy="330109"/>
            <a:chOff x="854332" y="2447736"/>
            <a:chExt cx="376358" cy="330109"/>
          </a:xfrm>
        </p:grpSpPr>
        <p:sp>
          <p:nvSpPr>
            <p:cNvPr id="11954" name="Google Shape;11954;p66"/>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66"/>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6"/>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6"/>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6"/>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6"/>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6"/>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6"/>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2" name="Google Shape;11962;p66"/>
          <p:cNvGrpSpPr/>
          <p:nvPr/>
        </p:nvGrpSpPr>
        <p:grpSpPr>
          <a:xfrm>
            <a:off x="4181653" y="2527151"/>
            <a:ext cx="322151" cy="322374"/>
            <a:chOff x="4206763" y="2450951"/>
            <a:chExt cx="322151" cy="322374"/>
          </a:xfrm>
        </p:grpSpPr>
        <p:sp>
          <p:nvSpPr>
            <p:cNvPr id="11963" name="Google Shape;11963;p66"/>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6"/>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5" name="Google Shape;11965;p66"/>
          <p:cNvGrpSpPr/>
          <p:nvPr/>
        </p:nvGrpSpPr>
        <p:grpSpPr>
          <a:xfrm>
            <a:off x="7491236" y="2526259"/>
            <a:ext cx="327976" cy="324316"/>
            <a:chOff x="7528096" y="2450059"/>
            <a:chExt cx="327976" cy="324316"/>
          </a:xfrm>
        </p:grpSpPr>
        <p:sp>
          <p:nvSpPr>
            <p:cNvPr id="11966" name="Google Shape;11966;p66"/>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6"/>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66"/>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66"/>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66"/>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1" name="Google Shape;11971;p66"/>
          <p:cNvGrpSpPr/>
          <p:nvPr/>
        </p:nvGrpSpPr>
        <p:grpSpPr>
          <a:xfrm>
            <a:off x="7052019" y="2588742"/>
            <a:ext cx="282364" cy="198619"/>
            <a:chOff x="7077129" y="2512542"/>
            <a:chExt cx="282364" cy="198619"/>
          </a:xfrm>
        </p:grpSpPr>
        <p:sp>
          <p:nvSpPr>
            <p:cNvPr id="11972" name="Google Shape;11972;p66"/>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6"/>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66"/>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6"/>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6"/>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6"/>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8" name="Google Shape;11978;p66"/>
          <p:cNvGrpSpPr/>
          <p:nvPr/>
        </p:nvGrpSpPr>
        <p:grpSpPr>
          <a:xfrm>
            <a:off x="3700351" y="2520912"/>
            <a:ext cx="334279" cy="334661"/>
            <a:chOff x="3725461" y="2444712"/>
            <a:chExt cx="334279" cy="334661"/>
          </a:xfrm>
        </p:grpSpPr>
        <p:sp>
          <p:nvSpPr>
            <p:cNvPr id="11979" name="Google Shape;11979;p66"/>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66"/>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6"/>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6"/>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66"/>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6"/>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6"/>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6" name="Google Shape;11986;p66"/>
          <p:cNvGrpSpPr/>
          <p:nvPr/>
        </p:nvGrpSpPr>
        <p:grpSpPr>
          <a:xfrm>
            <a:off x="6552128" y="2533421"/>
            <a:ext cx="332019" cy="310788"/>
            <a:chOff x="6577238" y="2457221"/>
            <a:chExt cx="332019" cy="310788"/>
          </a:xfrm>
        </p:grpSpPr>
        <p:sp>
          <p:nvSpPr>
            <p:cNvPr id="11987" name="Google Shape;11987;p66"/>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66"/>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66"/>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6"/>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6"/>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6"/>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3" name="Google Shape;11993;p66"/>
          <p:cNvGrpSpPr/>
          <p:nvPr/>
        </p:nvGrpSpPr>
        <p:grpSpPr>
          <a:xfrm>
            <a:off x="2793451" y="2515978"/>
            <a:ext cx="247892" cy="346024"/>
            <a:chOff x="2818561" y="2439778"/>
            <a:chExt cx="247892" cy="346024"/>
          </a:xfrm>
        </p:grpSpPr>
        <p:sp>
          <p:nvSpPr>
            <p:cNvPr id="11994" name="Google Shape;11994;p66"/>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6"/>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6"/>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66"/>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66"/>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6"/>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6"/>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66"/>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66"/>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6"/>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6"/>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6"/>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6" name="Google Shape;12006;p66"/>
          <p:cNvGrpSpPr/>
          <p:nvPr/>
        </p:nvGrpSpPr>
        <p:grpSpPr>
          <a:xfrm>
            <a:off x="3182668" y="2550832"/>
            <a:ext cx="419933" cy="275170"/>
            <a:chOff x="3207778" y="2474632"/>
            <a:chExt cx="419933" cy="275170"/>
          </a:xfrm>
        </p:grpSpPr>
        <p:sp>
          <p:nvSpPr>
            <p:cNvPr id="12007" name="Google Shape;12007;p66"/>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6"/>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6"/>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66"/>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66"/>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66"/>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6"/>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6"/>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6"/>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66"/>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66"/>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6"/>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6"/>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6"/>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1" name="Google Shape;12021;p66"/>
          <p:cNvGrpSpPr/>
          <p:nvPr/>
        </p:nvGrpSpPr>
        <p:grpSpPr>
          <a:xfrm>
            <a:off x="6074265" y="2532275"/>
            <a:ext cx="337684" cy="314194"/>
            <a:chOff x="6099375" y="2456075"/>
            <a:chExt cx="337684" cy="314194"/>
          </a:xfrm>
        </p:grpSpPr>
        <p:sp>
          <p:nvSpPr>
            <p:cNvPr id="12022" name="Google Shape;12022;p66"/>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66"/>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4" name="Google Shape;12024;p66"/>
          <p:cNvGrpSpPr/>
          <p:nvPr/>
        </p:nvGrpSpPr>
        <p:grpSpPr>
          <a:xfrm>
            <a:off x="2287513" y="2544784"/>
            <a:ext cx="312698" cy="286534"/>
            <a:chOff x="2312623" y="2468584"/>
            <a:chExt cx="312698" cy="286534"/>
          </a:xfrm>
        </p:grpSpPr>
        <p:sp>
          <p:nvSpPr>
            <p:cNvPr id="12025" name="Google Shape;12025;p66"/>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6"/>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66"/>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8" name="Google Shape;12028;p66"/>
          <p:cNvGrpSpPr/>
          <p:nvPr/>
        </p:nvGrpSpPr>
        <p:grpSpPr>
          <a:xfrm>
            <a:off x="5593695" y="2517124"/>
            <a:ext cx="345292" cy="342618"/>
            <a:chOff x="5618805" y="2440924"/>
            <a:chExt cx="345292" cy="342618"/>
          </a:xfrm>
        </p:grpSpPr>
        <p:sp>
          <p:nvSpPr>
            <p:cNvPr id="12029" name="Google Shape;12029;p66"/>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6"/>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66"/>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66"/>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66"/>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4" name="Google Shape;12034;p66"/>
          <p:cNvGrpSpPr/>
          <p:nvPr/>
        </p:nvGrpSpPr>
        <p:grpSpPr>
          <a:xfrm>
            <a:off x="4628069" y="2522790"/>
            <a:ext cx="377886" cy="331255"/>
            <a:chOff x="4653179" y="2446590"/>
            <a:chExt cx="377886" cy="331255"/>
          </a:xfrm>
        </p:grpSpPr>
        <p:sp>
          <p:nvSpPr>
            <p:cNvPr id="12035" name="Google Shape;12035;p66"/>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6"/>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6"/>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6"/>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9" name="Google Shape;12039;p66"/>
          <p:cNvGrpSpPr/>
          <p:nvPr/>
        </p:nvGrpSpPr>
        <p:grpSpPr>
          <a:xfrm>
            <a:off x="5159407" y="2535681"/>
            <a:ext cx="252062" cy="305122"/>
            <a:chOff x="5184517" y="2459481"/>
            <a:chExt cx="252062" cy="305122"/>
          </a:xfrm>
        </p:grpSpPr>
        <p:sp>
          <p:nvSpPr>
            <p:cNvPr id="12040" name="Google Shape;12040;p66"/>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6"/>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6"/>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6"/>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6"/>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66"/>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46" name="Google Shape;12046;p66"/>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7" name="Google Shape;12047;p66"/>
          <p:cNvGrpSpPr/>
          <p:nvPr/>
        </p:nvGrpSpPr>
        <p:grpSpPr>
          <a:xfrm>
            <a:off x="6130349" y="2045308"/>
            <a:ext cx="249770" cy="363849"/>
            <a:chOff x="6155459" y="1969108"/>
            <a:chExt cx="249770" cy="363849"/>
          </a:xfrm>
        </p:grpSpPr>
        <p:sp>
          <p:nvSpPr>
            <p:cNvPr id="12048" name="Google Shape;12048;p66"/>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66"/>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6"/>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66"/>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6"/>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6"/>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66"/>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6"/>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6"/>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7" name="Google Shape;12057;p66"/>
          <p:cNvGrpSpPr/>
          <p:nvPr/>
        </p:nvGrpSpPr>
        <p:grpSpPr>
          <a:xfrm>
            <a:off x="2254919" y="2046804"/>
            <a:ext cx="353631" cy="354395"/>
            <a:chOff x="2280029" y="1970604"/>
            <a:chExt cx="353631" cy="354395"/>
          </a:xfrm>
        </p:grpSpPr>
        <p:sp>
          <p:nvSpPr>
            <p:cNvPr id="12058" name="Google Shape;12058;p66"/>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66"/>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6"/>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66"/>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2" name="Google Shape;12062;p66"/>
          <p:cNvGrpSpPr/>
          <p:nvPr/>
        </p:nvGrpSpPr>
        <p:grpSpPr>
          <a:xfrm>
            <a:off x="8039990" y="2076374"/>
            <a:ext cx="255086" cy="301685"/>
            <a:chOff x="8065100" y="2000174"/>
            <a:chExt cx="255086" cy="301685"/>
          </a:xfrm>
        </p:grpSpPr>
        <p:sp>
          <p:nvSpPr>
            <p:cNvPr id="12063" name="Google Shape;12063;p66"/>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66"/>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66"/>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6"/>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7" name="Google Shape;12067;p66"/>
          <p:cNvGrpSpPr/>
          <p:nvPr/>
        </p:nvGrpSpPr>
        <p:grpSpPr>
          <a:xfrm>
            <a:off x="6608595" y="2045308"/>
            <a:ext cx="249420" cy="363849"/>
            <a:chOff x="6633705" y="1969108"/>
            <a:chExt cx="249420" cy="363849"/>
          </a:xfrm>
        </p:grpSpPr>
        <p:sp>
          <p:nvSpPr>
            <p:cNvPr id="12068" name="Google Shape;12068;p66"/>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66"/>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66"/>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6"/>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6"/>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66"/>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6"/>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6"/>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6" name="Google Shape;12076;p66"/>
          <p:cNvGrpSpPr/>
          <p:nvPr/>
        </p:nvGrpSpPr>
        <p:grpSpPr>
          <a:xfrm>
            <a:off x="5185921" y="2045308"/>
            <a:ext cx="226661" cy="363467"/>
            <a:chOff x="5211031" y="1969108"/>
            <a:chExt cx="226661" cy="363467"/>
          </a:xfrm>
        </p:grpSpPr>
        <p:sp>
          <p:nvSpPr>
            <p:cNvPr id="12077" name="Google Shape;12077;p66"/>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66"/>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9" name="Google Shape;12079;p66"/>
          <p:cNvGrpSpPr/>
          <p:nvPr/>
        </p:nvGrpSpPr>
        <p:grpSpPr>
          <a:xfrm>
            <a:off x="3687842" y="2046804"/>
            <a:ext cx="354363" cy="354395"/>
            <a:chOff x="3712952" y="1970604"/>
            <a:chExt cx="354363" cy="354395"/>
          </a:xfrm>
        </p:grpSpPr>
        <p:sp>
          <p:nvSpPr>
            <p:cNvPr id="12080" name="Google Shape;12080;p66"/>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6"/>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66"/>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66"/>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66"/>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66"/>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66"/>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66"/>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66"/>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9" name="Google Shape;12089;p66"/>
          <p:cNvGrpSpPr/>
          <p:nvPr/>
        </p:nvGrpSpPr>
        <p:grpSpPr>
          <a:xfrm>
            <a:off x="3210329" y="2046804"/>
            <a:ext cx="354363" cy="354745"/>
            <a:chOff x="3235438" y="1970604"/>
            <a:chExt cx="354363" cy="354745"/>
          </a:xfrm>
        </p:grpSpPr>
        <p:sp>
          <p:nvSpPr>
            <p:cNvPr id="12090" name="Google Shape;12090;p66"/>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6"/>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6"/>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66"/>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66"/>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6"/>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6"/>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66"/>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66"/>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6"/>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6"/>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66"/>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66"/>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3" name="Google Shape;12103;p66"/>
          <p:cNvGrpSpPr/>
          <p:nvPr/>
        </p:nvGrpSpPr>
        <p:grpSpPr>
          <a:xfrm>
            <a:off x="1304475" y="2066125"/>
            <a:ext cx="341472" cy="335074"/>
            <a:chOff x="1329585" y="1989925"/>
            <a:chExt cx="341472" cy="335074"/>
          </a:xfrm>
        </p:grpSpPr>
        <p:sp>
          <p:nvSpPr>
            <p:cNvPr id="12104" name="Google Shape;12104;p66"/>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66"/>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66"/>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7" name="Google Shape;12107;p66"/>
          <p:cNvGrpSpPr/>
          <p:nvPr/>
        </p:nvGrpSpPr>
        <p:grpSpPr>
          <a:xfrm>
            <a:off x="5566761" y="2066106"/>
            <a:ext cx="416649" cy="325597"/>
            <a:chOff x="5626763" y="2013829"/>
            <a:chExt cx="351722" cy="274788"/>
          </a:xfrm>
        </p:grpSpPr>
        <p:sp>
          <p:nvSpPr>
            <p:cNvPr id="12108" name="Google Shape;12108;p66"/>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66"/>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66"/>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66"/>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6"/>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6"/>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66"/>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66"/>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66"/>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66"/>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8" name="Google Shape;12118;p66"/>
          <p:cNvGrpSpPr/>
          <p:nvPr/>
        </p:nvGrpSpPr>
        <p:grpSpPr>
          <a:xfrm>
            <a:off x="7551495" y="2060077"/>
            <a:ext cx="276698" cy="333133"/>
            <a:chOff x="7576605" y="1983877"/>
            <a:chExt cx="276698" cy="333133"/>
          </a:xfrm>
        </p:grpSpPr>
        <p:sp>
          <p:nvSpPr>
            <p:cNvPr id="12119" name="Google Shape;12119;p66"/>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66"/>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1" name="Google Shape;12121;p66"/>
          <p:cNvGrpSpPr/>
          <p:nvPr/>
        </p:nvGrpSpPr>
        <p:grpSpPr>
          <a:xfrm>
            <a:off x="828458" y="2051738"/>
            <a:ext cx="337334" cy="353599"/>
            <a:chOff x="853568" y="1975538"/>
            <a:chExt cx="337334" cy="353599"/>
          </a:xfrm>
        </p:grpSpPr>
        <p:sp>
          <p:nvSpPr>
            <p:cNvPr id="12122" name="Google Shape;12122;p66"/>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66"/>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66"/>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66"/>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6" name="Google Shape;12126;p66"/>
          <p:cNvGrpSpPr/>
          <p:nvPr/>
        </p:nvGrpSpPr>
        <p:grpSpPr>
          <a:xfrm>
            <a:off x="2733192" y="2085828"/>
            <a:ext cx="327085" cy="277080"/>
            <a:chOff x="2770052" y="2009628"/>
            <a:chExt cx="327085" cy="277080"/>
          </a:xfrm>
        </p:grpSpPr>
        <p:sp>
          <p:nvSpPr>
            <p:cNvPr id="12127" name="Google Shape;12127;p66"/>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66"/>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29" name="Google Shape;12129;p66"/>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30" name="Google Shape;12130;p66"/>
          <p:cNvGrpSpPr/>
          <p:nvPr/>
        </p:nvGrpSpPr>
        <p:grpSpPr>
          <a:xfrm>
            <a:off x="4170289" y="2046804"/>
            <a:ext cx="344878" cy="343573"/>
            <a:chOff x="4195399" y="1970604"/>
            <a:chExt cx="344878" cy="343573"/>
          </a:xfrm>
        </p:grpSpPr>
        <p:sp>
          <p:nvSpPr>
            <p:cNvPr id="12131" name="Google Shape;12131;p66"/>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66"/>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66"/>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66"/>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5" name="Google Shape;12135;p66"/>
          <p:cNvGrpSpPr/>
          <p:nvPr/>
        </p:nvGrpSpPr>
        <p:grpSpPr>
          <a:xfrm>
            <a:off x="4649681" y="2053647"/>
            <a:ext cx="344528" cy="344114"/>
            <a:chOff x="4674791" y="1977447"/>
            <a:chExt cx="344528" cy="344114"/>
          </a:xfrm>
        </p:grpSpPr>
        <p:sp>
          <p:nvSpPr>
            <p:cNvPr id="12136" name="Google Shape;12136;p66"/>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66"/>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66"/>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66"/>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66"/>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66"/>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66"/>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66"/>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66"/>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66"/>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66"/>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66"/>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66"/>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66"/>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66"/>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66"/>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66"/>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66"/>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66"/>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66"/>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66"/>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66"/>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66"/>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66"/>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66"/>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66"/>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2" name="Google Shape;12162;p66"/>
          <p:cNvGrpSpPr/>
          <p:nvPr/>
        </p:nvGrpSpPr>
        <p:grpSpPr>
          <a:xfrm>
            <a:off x="6058700" y="1623497"/>
            <a:ext cx="382819" cy="310788"/>
            <a:chOff x="6083810" y="1547297"/>
            <a:chExt cx="382819" cy="310788"/>
          </a:xfrm>
        </p:grpSpPr>
        <p:sp>
          <p:nvSpPr>
            <p:cNvPr id="12163" name="Google Shape;12163;p66"/>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66"/>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66"/>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66"/>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66"/>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66"/>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66"/>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66"/>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66"/>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66"/>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66"/>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66"/>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66"/>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66"/>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66"/>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66"/>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66"/>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66"/>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1" name="Google Shape;12181;p66"/>
          <p:cNvGrpSpPr/>
          <p:nvPr/>
        </p:nvGrpSpPr>
        <p:grpSpPr>
          <a:xfrm>
            <a:off x="6533190" y="1614393"/>
            <a:ext cx="382788" cy="328613"/>
            <a:chOff x="6558300" y="1538193"/>
            <a:chExt cx="382788" cy="328613"/>
          </a:xfrm>
        </p:grpSpPr>
        <p:sp>
          <p:nvSpPr>
            <p:cNvPr id="12182" name="Google Shape;12182;p66"/>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66"/>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4" name="Google Shape;12184;p66"/>
          <p:cNvGrpSpPr/>
          <p:nvPr/>
        </p:nvGrpSpPr>
        <p:grpSpPr>
          <a:xfrm>
            <a:off x="5168892" y="1587497"/>
            <a:ext cx="259605" cy="346024"/>
            <a:chOff x="5194002" y="1511297"/>
            <a:chExt cx="259605" cy="346024"/>
          </a:xfrm>
        </p:grpSpPr>
        <p:sp>
          <p:nvSpPr>
            <p:cNvPr id="12185" name="Google Shape;12185;p66"/>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66"/>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66"/>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6"/>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9" name="Google Shape;12189;p66"/>
          <p:cNvGrpSpPr/>
          <p:nvPr/>
        </p:nvGrpSpPr>
        <p:grpSpPr>
          <a:xfrm>
            <a:off x="1369631" y="1588261"/>
            <a:ext cx="252444" cy="351722"/>
            <a:chOff x="1394741" y="1512061"/>
            <a:chExt cx="252444" cy="351722"/>
          </a:xfrm>
        </p:grpSpPr>
        <p:sp>
          <p:nvSpPr>
            <p:cNvPr id="12190" name="Google Shape;12190;p66"/>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66"/>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66"/>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66"/>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66"/>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66"/>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6"/>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6"/>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66"/>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66"/>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66"/>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6"/>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66"/>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66"/>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66"/>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6"/>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66"/>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7" name="Google Shape;12207;p66"/>
          <p:cNvGrpSpPr/>
          <p:nvPr/>
        </p:nvGrpSpPr>
        <p:grpSpPr>
          <a:xfrm>
            <a:off x="829986" y="1580685"/>
            <a:ext cx="380910" cy="339594"/>
            <a:chOff x="855096" y="1504485"/>
            <a:chExt cx="380910" cy="339594"/>
          </a:xfrm>
        </p:grpSpPr>
        <p:sp>
          <p:nvSpPr>
            <p:cNvPr id="12208" name="Google Shape;12208;p66"/>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66"/>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66"/>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66"/>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66"/>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3" name="Google Shape;12213;p66"/>
          <p:cNvGrpSpPr/>
          <p:nvPr/>
        </p:nvGrpSpPr>
        <p:grpSpPr>
          <a:xfrm>
            <a:off x="1794466" y="1587879"/>
            <a:ext cx="352103" cy="352103"/>
            <a:chOff x="1819576" y="1511679"/>
            <a:chExt cx="352103" cy="352103"/>
          </a:xfrm>
        </p:grpSpPr>
        <p:sp>
          <p:nvSpPr>
            <p:cNvPr id="12214" name="Google Shape;12214;p66"/>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66"/>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6"/>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6"/>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8" name="Google Shape;12218;p66"/>
          <p:cNvGrpSpPr/>
          <p:nvPr/>
        </p:nvGrpSpPr>
        <p:grpSpPr>
          <a:xfrm>
            <a:off x="5595987" y="1576961"/>
            <a:ext cx="371424" cy="355446"/>
            <a:chOff x="5621097" y="1500761"/>
            <a:chExt cx="371424" cy="355446"/>
          </a:xfrm>
        </p:grpSpPr>
        <p:sp>
          <p:nvSpPr>
            <p:cNvPr id="12219" name="Google Shape;12219;p66"/>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66"/>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1" name="Google Shape;12221;p66"/>
          <p:cNvGrpSpPr/>
          <p:nvPr/>
        </p:nvGrpSpPr>
        <p:grpSpPr>
          <a:xfrm>
            <a:off x="4645129" y="1617799"/>
            <a:ext cx="359679" cy="321833"/>
            <a:chOff x="4670239" y="1541599"/>
            <a:chExt cx="359679" cy="321833"/>
          </a:xfrm>
        </p:grpSpPr>
        <p:sp>
          <p:nvSpPr>
            <p:cNvPr id="12222" name="Google Shape;12222;p66"/>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66"/>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66"/>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66"/>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66"/>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7" name="Google Shape;12227;p66"/>
          <p:cNvGrpSpPr/>
          <p:nvPr/>
        </p:nvGrpSpPr>
        <p:grpSpPr>
          <a:xfrm>
            <a:off x="4187319" y="1578585"/>
            <a:ext cx="321037" cy="353822"/>
            <a:chOff x="4212429" y="1502385"/>
            <a:chExt cx="321037" cy="353822"/>
          </a:xfrm>
        </p:grpSpPr>
        <p:sp>
          <p:nvSpPr>
            <p:cNvPr id="12228" name="Google Shape;12228;p66"/>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66"/>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66"/>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6"/>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2" name="Google Shape;12232;p66"/>
          <p:cNvGrpSpPr/>
          <p:nvPr/>
        </p:nvGrpSpPr>
        <p:grpSpPr>
          <a:xfrm>
            <a:off x="2277678" y="1582181"/>
            <a:ext cx="336188" cy="335425"/>
            <a:chOff x="2302788" y="1505981"/>
            <a:chExt cx="336188" cy="335425"/>
          </a:xfrm>
        </p:grpSpPr>
        <p:sp>
          <p:nvSpPr>
            <p:cNvPr id="12233" name="Google Shape;12233;p66"/>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66"/>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66"/>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66"/>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66"/>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66"/>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6"/>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6"/>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66"/>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66"/>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66"/>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66"/>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6"/>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66"/>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66"/>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66"/>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66"/>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0" name="Google Shape;12250;p66"/>
          <p:cNvGrpSpPr/>
          <p:nvPr/>
        </p:nvGrpSpPr>
        <p:grpSpPr>
          <a:xfrm>
            <a:off x="2755191" y="1598096"/>
            <a:ext cx="333133" cy="321037"/>
            <a:chOff x="2780301" y="1521896"/>
            <a:chExt cx="333133" cy="321037"/>
          </a:xfrm>
        </p:grpSpPr>
        <p:sp>
          <p:nvSpPr>
            <p:cNvPr id="12251" name="Google Shape;12251;p66"/>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66"/>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66"/>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66"/>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66"/>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6"/>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66"/>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66"/>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66"/>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66"/>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6"/>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66"/>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66"/>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66"/>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6"/>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66"/>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66"/>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66"/>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66"/>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6"/>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1" name="Google Shape;12271;p66"/>
          <p:cNvGrpSpPr/>
          <p:nvPr/>
        </p:nvGrpSpPr>
        <p:grpSpPr>
          <a:xfrm>
            <a:off x="3291049" y="1591285"/>
            <a:ext cx="211892" cy="339594"/>
            <a:chOff x="3316159" y="1515085"/>
            <a:chExt cx="211892" cy="339594"/>
          </a:xfrm>
        </p:grpSpPr>
        <p:sp>
          <p:nvSpPr>
            <p:cNvPr id="12272" name="Google Shape;12272;p66"/>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66"/>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6"/>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75" name="Google Shape;12275;p66"/>
            <p:cNvGrpSpPr/>
            <p:nvPr/>
          </p:nvGrpSpPr>
          <p:grpSpPr>
            <a:xfrm>
              <a:off x="3316159" y="1515085"/>
              <a:ext cx="211892" cy="339594"/>
              <a:chOff x="3316159" y="1515085"/>
              <a:chExt cx="211892" cy="339594"/>
            </a:xfrm>
          </p:grpSpPr>
          <p:sp>
            <p:nvSpPr>
              <p:cNvPr id="12276" name="Google Shape;12276;p66"/>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66"/>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66"/>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66"/>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66"/>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66"/>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82" name="Google Shape;12282;p66"/>
          <p:cNvGrpSpPr/>
          <p:nvPr/>
        </p:nvGrpSpPr>
        <p:grpSpPr>
          <a:xfrm>
            <a:off x="3691248" y="1620855"/>
            <a:ext cx="361971" cy="314958"/>
            <a:chOff x="3716358" y="1544655"/>
            <a:chExt cx="361971" cy="314958"/>
          </a:xfrm>
        </p:grpSpPr>
        <p:sp>
          <p:nvSpPr>
            <p:cNvPr id="12283" name="Google Shape;12283;p66"/>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66"/>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66"/>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66"/>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66"/>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88" name="Google Shape;12288;p66"/>
            <p:cNvGrpSpPr/>
            <p:nvPr/>
          </p:nvGrpSpPr>
          <p:grpSpPr>
            <a:xfrm>
              <a:off x="3716358" y="1544655"/>
              <a:ext cx="361971" cy="314958"/>
              <a:chOff x="3716358" y="1544655"/>
              <a:chExt cx="361971" cy="314958"/>
            </a:xfrm>
          </p:grpSpPr>
          <p:sp>
            <p:nvSpPr>
              <p:cNvPr id="12289" name="Google Shape;12289;p66"/>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66"/>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66"/>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6"/>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6"/>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94" name="Google Shape;12294;p66"/>
          <p:cNvGrpSpPr/>
          <p:nvPr/>
        </p:nvGrpSpPr>
        <p:grpSpPr>
          <a:xfrm>
            <a:off x="6986814" y="1633752"/>
            <a:ext cx="499533" cy="305136"/>
            <a:chOff x="7009649" y="1541981"/>
            <a:chExt cx="524940" cy="320655"/>
          </a:xfrm>
        </p:grpSpPr>
        <p:sp>
          <p:nvSpPr>
            <p:cNvPr id="12295" name="Google Shape;12295;p66"/>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66"/>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6"/>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6"/>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6"/>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6"/>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66"/>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6"/>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3" name="Google Shape;12303;p66"/>
          <p:cNvGrpSpPr/>
          <p:nvPr/>
        </p:nvGrpSpPr>
        <p:grpSpPr>
          <a:xfrm>
            <a:off x="8008924" y="1594309"/>
            <a:ext cx="282746" cy="340358"/>
            <a:chOff x="8034034" y="1518109"/>
            <a:chExt cx="282746" cy="340358"/>
          </a:xfrm>
        </p:grpSpPr>
        <p:sp>
          <p:nvSpPr>
            <p:cNvPr id="12304" name="Google Shape;12304;p66"/>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66"/>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6"/>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6"/>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8" name="Google Shape;12308;p66"/>
          <p:cNvGrpSpPr/>
          <p:nvPr/>
        </p:nvGrpSpPr>
        <p:grpSpPr>
          <a:xfrm>
            <a:off x="7557192" y="1576134"/>
            <a:ext cx="369133" cy="360411"/>
            <a:chOff x="7582302" y="1499934"/>
            <a:chExt cx="369133" cy="360411"/>
          </a:xfrm>
        </p:grpSpPr>
        <p:sp>
          <p:nvSpPr>
            <p:cNvPr id="12309" name="Google Shape;12309;p66"/>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6"/>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66"/>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66"/>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6"/>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4" name="Google Shape;12314;p66"/>
          <p:cNvGrpSpPr/>
          <p:nvPr/>
        </p:nvGrpSpPr>
        <p:grpSpPr>
          <a:xfrm>
            <a:off x="6170979" y="3893352"/>
            <a:ext cx="346056" cy="345674"/>
            <a:chOff x="2238181" y="4120624"/>
            <a:chExt cx="346056" cy="345674"/>
          </a:xfrm>
        </p:grpSpPr>
        <p:grpSp>
          <p:nvGrpSpPr>
            <p:cNvPr id="12315" name="Google Shape;12315;p66"/>
            <p:cNvGrpSpPr/>
            <p:nvPr/>
          </p:nvGrpSpPr>
          <p:grpSpPr>
            <a:xfrm>
              <a:off x="2309209" y="4177423"/>
              <a:ext cx="204025" cy="232089"/>
              <a:chOff x="1512725" y="258500"/>
              <a:chExt cx="4570900" cy="5199625"/>
            </a:xfrm>
          </p:grpSpPr>
          <p:sp>
            <p:nvSpPr>
              <p:cNvPr id="12316" name="Google Shape;12316;p66"/>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6"/>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18" name="Google Shape;12318;p66"/>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19" name="Google Shape;12319;p6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323" name="Shape 12323"/>
        <p:cNvGrpSpPr/>
        <p:nvPr/>
      </p:nvGrpSpPr>
      <p:grpSpPr>
        <a:xfrm>
          <a:off x="0" y="0"/>
          <a:ext cx="0" cy="0"/>
          <a:chOff x="0" y="0"/>
          <a:chExt cx="0" cy="0"/>
        </a:xfrm>
      </p:grpSpPr>
      <p:pic>
        <p:nvPicPr>
          <p:cNvPr id="12324" name="Google Shape;12324;p6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Elegant Conference Style Presentation by Slidesgo">
  <a:themeElements>
    <a:clrScheme name="Simple Light">
      <a:dk1>
        <a:srgbClr val="FDFDFB"/>
      </a:dk1>
      <a:lt1>
        <a:srgbClr val="141414"/>
      </a:lt1>
      <a:dk2>
        <a:srgbClr val="252424"/>
      </a:dk2>
      <a:lt2>
        <a:srgbClr val="AA7C48"/>
      </a:lt2>
      <a:accent1>
        <a:srgbClr val="B7B6B0"/>
      </a:accent1>
      <a:accent2>
        <a:srgbClr val="75532B"/>
      </a:accent2>
      <a:accent3>
        <a:srgbClr val="FFFFFF"/>
      </a:accent3>
      <a:accent4>
        <a:srgbClr val="FFFFFF"/>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