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3" r:id="rId5"/>
    <p:sldMasterId id="2147483684" r:id="rId6"/>
    <p:sldMasterId id="2147483685" r:id="rId7"/>
  </p:sldMasterIdLst>
  <p:notesMasterIdLst>
    <p:notesMasterId r:id="rId8"/>
  </p:notesMasterIdLst>
  <p:sldIdLst>
    <p:sldId id="256" r:id="rId9"/>
    <p:sldId id="257" r:id="rId10"/>
    <p:sldId id="258" r:id="rId11"/>
    <p:sldId id="259" r:id="rId12"/>
    <p:sldId id="260" r:id="rId13"/>
    <p:sldId id="261" r:id="rId14"/>
    <p:sldId id="262" r:id="rId15"/>
    <p:sldId id="263" r:id="rId16"/>
    <p:sldId id="264" r:id="rId17"/>
    <p:sldId id="265" r:id="rId18"/>
    <p:sldId id="266" r:id="rId19"/>
    <p:sldId id="267" r:id="rId20"/>
    <p:sldId id="268" r:id="rId21"/>
    <p:sldId id="269" r:id="rId22"/>
    <p:sldId id="270" r:id="rId23"/>
    <p:sldId id="271" r:id="rId24"/>
    <p:sldId id="272"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7" r:id="rId40"/>
    <p:sldId id="288" r:id="rId41"/>
    <p:sldId id="289" r:id="rId42"/>
    <p:sldId id="290" r:id="rId43"/>
    <p:sldId id="291" r:id="rId44"/>
    <p:sldId id="292" r:id="rId45"/>
    <p:sldId id="293" r:id="rId46"/>
    <p:sldId id="294" r:id="rId47"/>
    <p:sldId id="295" r:id="rId48"/>
    <p:sldId id="296" r:id="rId49"/>
    <p:sldId id="297" r:id="rId50"/>
    <p:sldId id="298" r:id="rId51"/>
    <p:sldId id="299" r:id="rId52"/>
    <p:sldId id="300" r:id="rId53"/>
    <p:sldId id="301" r:id="rId54"/>
    <p:sldId id="302" r:id="rId55"/>
    <p:sldId id="303" r:id="rId56"/>
    <p:sldId id="304" r:id="rId57"/>
    <p:sldId id="305" r:id="rId58"/>
    <p:sldId id="306" r:id="rId59"/>
    <p:sldId id="307" r:id="rId60"/>
    <p:sldId id="308" r:id="rId61"/>
    <p:sldId id="309" r:id="rId62"/>
    <p:sldId id="310" r:id="rId63"/>
    <p:sldId id="311" r:id="rId64"/>
  </p:sldIdLst>
  <p:sldSz cy="5143500" cx="9144000"/>
  <p:notesSz cx="6858000" cy="9144000"/>
  <p:embeddedFontLst>
    <p:embeddedFont>
      <p:font typeface="Proxima Nova"/>
      <p:regular r:id="rId65"/>
      <p:bold r:id="rId66"/>
      <p:italic r:id="rId67"/>
      <p:boldItalic r:id="rId68"/>
    </p:embeddedFont>
    <p:embeddedFont>
      <p:font typeface="Roboto Medium"/>
      <p:regular r:id="rId69"/>
      <p:bold r:id="rId70"/>
      <p:italic r:id="rId71"/>
      <p:boldItalic r:id="rId72"/>
    </p:embeddedFont>
    <p:embeddedFont>
      <p:font typeface="Sacramento"/>
      <p:regular r:id="rId73"/>
    </p:embeddedFont>
    <p:embeddedFont>
      <p:font typeface="Amatic SC"/>
      <p:regular r:id="rId74"/>
      <p:bold r:id="rId75"/>
    </p:embeddedFont>
    <p:embeddedFont>
      <p:font typeface="Proxima Nova Semibold"/>
      <p:regular r:id="rId76"/>
      <p:bold r:id="rId77"/>
      <p:boldItalic r:id="rId78"/>
    </p:embeddedFont>
    <p:embeddedFont>
      <p:font typeface="Tinos"/>
      <p:regular r:id="rId79"/>
      <p:bold r:id="rId80"/>
      <p:italic r:id="rId81"/>
      <p:boldItalic r:id="rId8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CDF50EB-D7FD-4DDB-A9EC-56634B87E8D3}">
  <a:tblStyle styleId="{0CDF50EB-D7FD-4DDB-A9EC-56634B87E8D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D070337F-72AE-464F-A98D-EEB02283D89F}"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2.xml"/><Relationship Id="rId42" Type="http://schemas.openxmlformats.org/officeDocument/2006/relationships/slide" Target="slides/slide34.xml"/><Relationship Id="rId41" Type="http://schemas.openxmlformats.org/officeDocument/2006/relationships/slide" Target="slides/slide33.xml"/><Relationship Id="rId44" Type="http://schemas.openxmlformats.org/officeDocument/2006/relationships/slide" Target="slides/slide36.xml"/><Relationship Id="rId43" Type="http://schemas.openxmlformats.org/officeDocument/2006/relationships/slide" Target="slides/slide35.xml"/><Relationship Id="rId46" Type="http://schemas.openxmlformats.org/officeDocument/2006/relationships/slide" Target="slides/slide38.xml"/><Relationship Id="rId45" Type="http://schemas.openxmlformats.org/officeDocument/2006/relationships/slide" Target="slides/slide37.xml"/><Relationship Id="rId80" Type="http://schemas.openxmlformats.org/officeDocument/2006/relationships/font" Target="fonts/Tinos-bold.fntdata"/><Relationship Id="rId82" Type="http://schemas.openxmlformats.org/officeDocument/2006/relationships/font" Target="fonts/Tinos-boldItalic.fntdata"/><Relationship Id="rId81" Type="http://schemas.openxmlformats.org/officeDocument/2006/relationships/font" Target="fonts/Tinos-italic.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1.xml"/><Relationship Id="rId48" Type="http://schemas.openxmlformats.org/officeDocument/2006/relationships/slide" Target="slides/slide40.xml"/><Relationship Id="rId47" Type="http://schemas.openxmlformats.org/officeDocument/2006/relationships/slide" Target="slides/slide39.xml"/><Relationship Id="rId49" Type="http://schemas.openxmlformats.org/officeDocument/2006/relationships/slide" Target="slides/slide41.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slideMaster" Target="slideMasters/slideMaster3.xml"/><Relationship Id="rId8" Type="http://schemas.openxmlformats.org/officeDocument/2006/relationships/notesMaster" Target="notesMasters/notesMaster1.xml"/><Relationship Id="rId73" Type="http://schemas.openxmlformats.org/officeDocument/2006/relationships/font" Target="fonts/Sacramento-regular.fntdata"/><Relationship Id="rId72" Type="http://schemas.openxmlformats.org/officeDocument/2006/relationships/font" Target="fonts/RobotoMedium-boldItalic.fntdata"/><Relationship Id="rId31" Type="http://schemas.openxmlformats.org/officeDocument/2006/relationships/slide" Target="slides/slide23.xml"/><Relationship Id="rId75" Type="http://schemas.openxmlformats.org/officeDocument/2006/relationships/font" Target="fonts/AmaticSC-bold.fntdata"/><Relationship Id="rId30" Type="http://schemas.openxmlformats.org/officeDocument/2006/relationships/slide" Target="slides/slide22.xml"/><Relationship Id="rId74" Type="http://schemas.openxmlformats.org/officeDocument/2006/relationships/font" Target="fonts/AmaticSC-regular.fntdata"/><Relationship Id="rId33" Type="http://schemas.openxmlformats.org/officeDocument/2006/relationships/slide" Target="slides/slide25.xml"/><Relationship Id="rId77" Type="http://schemas.openxmlformats.org/officeDocument/2006/relationships/font" Target="fonts/ProximaNovaSemibold-bold.fntdata"/><Relationship Id="rId32" Type="http://schemas.openxmlformats.org/officeDocument/2006/relationships/slide" Target="slides/slide24.xml"/><Relationship Id="rId76" Type="http://schemas.openxmlformats.org/officeDocument/2006/relationships/font" Target="fonts/ProximaNovaSemibold-regular.fntdata"/><Relationship Id="rId35" Type="http://schemas.openxmlformats.org/officeDocument/2006/relationships/slide" Target="slides/slide27.xml"/><Relationship Id="rId79" Type="http://schemas.openxmlformats.org/officeDocument/2006/relationships/font" Target="fonts/Tinos-regular.fntdata"/><Relationship Id="rId34" Type="http://schemas.openxmlformats.org/officeDocument/2006/relationships/slide" Target="slides/slide26.xml"/><Relationship Id="rId78" Type="http://schemas.openxmlformats.org/officeDocument/2006/relationships/font" Target="fonts/ProximaNovaSemibold-boldItalic.fntdata"/><Relationship Id="rId71" Type="http://schemas.openxmlformats.org/officeDocument/2006/relationships/font" Target="fonts/RobotoMedium-italic.fntdata"/><Relationship Id="rId70" Type="http://schemas.openxmlformats.org/officeDocument/2006/relationships/font" Target="fonts/RobotoMedium-bold.fntdata"/><Relationship Id="rId37" Type="http://schemas.openxmlformats.org/officeDocument/2006/relationships/slide" Target="slides/slide29.xml"/><Relationship Id="rId36" Type="http://schemas.openxmlformats.org/officeDocument/2006/relationships/slide" Target="slides/slide28.xml"/><Relationship Id="rId39" Type="http://schemas.openxmlformats.org/officeDocument/2006/relationships/slide" Target="slides/slide31.xml"/><Relationship Id="rId38" Type="http://schemas.openxmlformats.org/officeDocument/2006/relationships/slide" Target="slides/slide30.xml"/><Relationship Id="rId62" Type="http://schemas.openxmlformats.org/officeDocument/2006/relationships/slide" Target="slides/slide54.xml"/><Relationship Id="rId61" Type="http://schemas.openxmlformats.org/officeDocument/2006/relationships/slide" Target="slides/slide53.xml"/><Relationship Id="rId20" Type="http://schemas.openxmlformats.org/officeDocument/2006/relationships/slide" Target="slides/slide12.xml"/><Relationship Id="rId64" Type="http://schemas.openxmlformats.org/officeDocument/2006/relationships/slide" Target="slides/slide56.xml"/><Relationship Id="rId63" Type="http://schemas.openxmlformats.org/officeDocument/2006/relationships/slide" Target="slides/slide55.xml"/><Relationship Id="rId22" Type="http://schemas.openxmlformats.org/officeDocument/2006/relationships/slide" Target="slides/slide14.xml"/><Relationship Id="rId66" Type="http://schemas.openxmlformats.org/officeDocument/2006/relationships/font" Target="fonts/ProximaNova-bold.fntdata"/><Relationship Id="rId21" Type="http://schemas.openxmlformats.org/officeDocument/2006/relationships/slide" Target="slides/slide13.xml"/><Relationship Id="rId65" Type="http://schemas.openxmlformats.org/officeDocument/2006/relationships/font" Target="fonts/ProximaNova-regular.fntdata"/><Relationship Id="rId24" Type="http://schemas.openxmlformats.org/officeDocument/2006/relationships/slide" Target="slides/slide16.xml"/><Relationship Id="rId68" Type="http://schemas.openxmlformats.org/officeDocument/2006/relationships/font" Target="fonts/ProximaNova-boldItalic.fntdata"/><Relationship Id="rId23" Type="http://schemas.openxmlformats.org/officeDocument/2006/relationships/slide" Target="slides/slide15.xml"/><Relationship Id="rId67" Type="http://schemas.openxmlformats.org/officeDocument/2006/relationships/font" Target="fonts/ProximaNova-italic.fntdata"/><Relationship Id="rId60" Type="http://schemas.openxmlformats.org/officeDocument/2006/relationships/slide" Target="slides/slide52.xml"/><Relationship Id="rId26" Type="http://schemas.openxmlformats.org/officeDocument/2006/relationships/slide" Target="slides/slide18.xml"/><Relationship Id="rId25" Type="http://schemas.openxmlformats.org/officeDocument/2006/relationships/slide" Target="slides/slide17.xml"/><Relationship Id="rId69" Type="http://schemas.openxmlformats.org/officeDocument/2006/relationships/font" Target="fonts/RobotoMedium-regular.fntdata"/><Relationship Id="rId28" Type="http://schemas.openxmlformats.org/officeDocument/2006/relationships/slide" Target="slides/slide20.xml"/><Relationship Id="rId27" Type="http://schemas.openxmlformats.org/officeDocument/2006/relationships/slide" Target="slides/slide19.xml"/><Relationship Id="rId29" Type="http://schemas.openxmlformats.org/officeDocument/2006/relationships/slide" Target="slides/slide21.xml"/><Relationship Id="rId51" Type="http://schemas.openxmlformats.org/officeDocument/2006/relationships/slide" Target="slides/slide43.xml"/><Relationship Id="rId50" Type="http://schemas.openxmlformats.org/officeDocument/2006/relationships/slide" Target="slides/slide42.xml"/><Relationship Id="rId53" Type="http://schemas.openxmlformats.org/officeDocument/2006/relationships/slide" Target="slides/slide45.xml"/><Relationship Id="rId52" Type="http://schemas.openxmlformats.org/officeDocument/2006/relationships/slide" Target="slides/slide44.xml"/><Relationship Id="rId11" Type="http://schemas.openxmlformats.org/officeDocument/2006/relationships/slide" Target="slides/slide3.xml"/><Relationship Id="rId55" Type="http://schemas.openxmlformats.org/officeDocument/2006/relationships/slide" Target="slides/slide47.xml"/><Relationship Id="rId10" Type="http://schemas.openxmlformats.org/officeDocument/2006/relationships/slide" Target="slides/slide2.xml"/><Relationship Id="rId54" Type="http://schemas.openxmlformats.org/officeDocument/2006/relationships/slide" Target="slides/slide46.xml"/><Relationship Id="rId13" Type="http://schemas.openxmlformats.org/officeDocument/2006/relationships/slide" Target="slides/slide5.xml"/><Relationship Id="rId57" Type="http://schemas.openxmlformats.org/officeDocument/2006/relationships/slide" Target="slides/slide49.xml"/><Relationship Id="rId12" Type="http://schemas.openxmlformats.org/officeDocument/2006/relationships/slide" Target="slides/slide4.xml"/><Relationship Id="rId56" Type="http://schemas.openxmlformats.org/officeDocument/2006/relationships/slide" Target="slides/slide48.xml"/><Relationship Id="rId15" Type="http://schemas.openxmlformats.org/officeDocument/2006/relationships/slide" Target="slides/slide7.xml"/><Relationship Id="rId59" Type="http://schemas.openxmlformats.org/officeDocument/2006/relationships/slide" Target="slides/slide51.xml"/><Relationship Id="rId14" Type="http://schemas.openxmlformats.org/officeDocument/2006/relationships/slide" Target="slides/slide6.xml"/><Relationship Id="rId58" Type="http://schemas.openxmlformats.org/officeDocument/2006/relationships/slide" Target="slides/slide50.xml"/><Relationship Id="rId17" Type="http://schemas.openxmlformats.org/officeDocument/2006/relationships/slide" Target="slides/slide9.xml"/><Relationship Id="rId16" Type="http://schemas.openxmlformats.org/officeDocument/2006/relationships/slide" Target="slides/slide8.xml"/><Relationship Id="rId19" Type="http://schemas.openxmlformats.org/officeDocument/2006/relationships/slide" Target="slides/slide11.xml"/><Relationship Id="rId18" Type="http://schemas.openxmlformats.org/officeDocument/2006/relationships/slide" Target="slides/slide1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8" name="Shape 318"/>
        <p:cNvGrpSpPr/>
        <p:nvPr/>
      </p:nvGrpSpPr>
      <p:grpSpPr>
        <a:xfrm>
          <a:off x="0" y="0"/>
          <a:ext cx="0" cy="0"/>
          <a:chOff x="0" y="0"/>
          <a:chExt cx="0" cy="0"/>
        </a:xfrm>
      </p:grpSpPr>
      <p:sp>
        <p:nvSpPr>
          <p:cNvPr id="319" name="Google Shape;319;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320" name="Google Shape;320;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 name="Shape 329"/>
        <p:cNvGrpSpPr/>
        <p:nvPr/>
      </p:nvGrpSpPr>
      <p:grpSpPr>
        <a:xfrm>
          <a:off x="0" y="0"/>
          <a:ext cx="0" cy="0"/>
          <a:chOff x="0" y="0"/>
          <a:chExt cx="0" cy="0"/>
        </a:xfrm>
      </p:grpSpPr>
      <p:sp>
        <p:nvSpPr>
          <p:cNvPr id="330" name="Google Shape;330;g2a684b42b7e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1" name="Google Shape;331;g2a684b42b7e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 name="Shape 338"/>
        <p:cNvGrpSpPr/>
        <p:nvPr/>
      </p:nvGrpSpPr>
      <p:grpSpPr>
        <a:xfrm>
          <a:off x="0" y="0"/>
          <a:ext cx="0" cy="0"/>
          <a:chOff x="0" y="0"/>
          <a:chExt cx="0" cy="0"/>
        </a:xfrm>
      </p:grpSpPr>
      <p:sp>
        <p:nvSpPr>
          <p:cNvPr id="339" name="Google Shape;339;g2a27d55e542_0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0" name="Google Shape;340;g2a27d55e542_0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 name="Shape 355"/>
        <p:cNvGrpSpPr/>
        <p:nvPr/>
      </p:nvGrpSpPr>
      <p:grpSpPr>
        <a:xfrm>
          <a:off x="0" y="0"/>
          <a:ext cx="0" cy="0"/>
          <a:chOff x="0" y="0"/>
          <a:chExt cx="0" cy="0"/>
        </a:xfrm>
      </p:grpSpPr>
      <p:sp>
        <p:nvSpPr>
          <p:cNvPr id="356" name="Google Shape;356;g2a27d55e542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7" name="Google Shape;357;g2a27d55e542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 name="Shape 366"/>
        <p:cNvGrpSpPr/>
        <p:nvPr/>
      </p:nvGrpSpPr>
      <p:grpSpPr>
        <a:xfrm>
          <a:off x="0" y="0"/>
          <a:ext cx="0" cy="0"/>
          <a:chOff x="0" y="0"/>
          <a:chExt cx="0" cy="0"/>
        </a:xfrm>
      </p:grpSpPr>
      <p:sp>
        <p:nvSpPr>
          <p:cNvPr id="367" name="Google Shape;367;g2a684b42b7e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 name="Google Shape;368;g2a684b42b7e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7" name="Shape 377"/>
        <p:cNvGrpSpPr/>
        <p:nvPr/>
      </p:nvGrpSpPr>
      <p:grpSpPr>
        <a:xfrm>
          <a:off x="0" y="0"/>
          <a:ext cx="0" cy="0"/>
          <a:chOff x="0" y="0"/>
          <a:chExt cx="0" cy="0"/>
        </a:xfrm>
      </p:grpSpPr>
      <p:sp>
        <p:nvSpPr>
          <p:cNvPr id="378" name="Google Shape;378;g2a27d55e542_0_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9" name="Google Shape;379;g2a27d55e542_0_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 name="Shape 384"/>
        <p:cNvGrpSpPr/>
        <p:nvPr/>
      </p:nvGrpSpPr>
      <p:grpSpPr>
        <a:xfrm>
          <a:off x="0" y="0"/>
          <a:ext cx="0" cy="0"/>
          <a:chOff x="0" y="0"/>
          <a:chExt cx="0" cy="0"/>
        </a:xfrm>
      </p:grpSpPr>
      <p:sp>
        <p:nvSpPr>
          <p:cNvPr id="385" name="Google Shape;385;g2a684b42b7e_0_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6" name="Google Shape;386;g2a684b42b7e_0_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 name="Shape 395"/>
        <p:cNvGrpSpPr/>
        <p:nvPr/>
      </p:nvGrpSpPr>
      <p:grpSpPr>
        <a:xfrm>
          <a:off x="0" y="0"/>
          <a:ext cx="0" cy="0"/>
          <a:chOff x="0" y="0"/>
          <a:chExt cx="0" cy="0"/>
        </a:xfrm>
      </p:grpSpPr>
      <p:sp>
        <p:nvSpPr>
          <p:cNvPr id="396" name="Google Shape;396;g2a684b42b7e_0_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 name="Google Shape;397;g2a684b42b7e_0_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5" name="Shape 425"/>
        <p:cNvGrpSpPr/>
        <p:nvPr/>
      </p:nvGrpSpPr>
      <p:grpSpPr>
        <a:xfrm>
          <a:off x="0" y="0"/>
          <a:ext cx="0" cy="0"/>
          <a:chOff x="0" y="0"/>
          <a:chExt cx="0" cy="0"/>
        </a:xfrm>
      </p:grpSpPr>
      <p:sp>
        <p:nvSpPr>
          <p:cNvPr id="426" name="Google Shape;426;g2a684b42b7e_0_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7" name="Google Shape;427;g2a684b42b7e_0_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1" name="Shape 481"/>
        <p:cNvGrpSpPr/>
        <p:nvPr/>
      </p:nvGrpSpPr>
      <p:grpSpPr>
        <a:xfrm>
          <a:off x="0" y="0"/>
          <a:ext cx="0" cy="0"/>
          <a:chOff x="0" y="0"/>
          <a:chExt cx="0" cy="0"/>
        </a:xfrm>
      </p:grpSpPr>
      <p:sp>
        <p:nvSpPr>
          <p:cNvPr id="482" name="Google Shape;482;g2a684b42b7e_0_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3" name="Google Shape;483;g2a684b42b7e_0_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 name="Shape 494"/>
        <p:cNvGrpSpPr/>
        <p:nvPr/>
      </p:nvGrpSpPr>
      <p:grpSpPr>
        <a:xfrm>
          <a:off x="0" y="0"/>
          <a:ext cx="0" cy="0"/>
          <a:chOff x="0" y="0"/>
          <a:chExt cx="0" cy="0"/>
        </a:xfrm>
      </p:grpSpPr>
      <p:sp>
        <p:nvSpPr>
          <p:cNvPr id="495" name="Google Shape;495;g2a684b42b7e_1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6" name="Google Shape;496;g2a684b42b7e_1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 name="Shape 509"/>
        <p:cNvGrpSpPr/>
        <p:nvPr/>
      </p:nvGrpSpPr>
      <p:grpSpPr>
        <a:xfrm>
          <a:off x="0" y="0"/>
          <a:ext cx="0" cy="0"/>
          <a:chOff x="0" y="0"/>
          <a:chExt cx="0" cy="0"/>
        </a:xfrm>
      </p:grpSpPr>
      <p:sp>
        <p:nvSpPr>
          <p:cNvPr id="510" name="Google Shape;510;g2a684b42b7e_1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1" name="Google Shape;511;g2a684b42b7e_1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9" name="Shape 539"/>
        <p:cNvGrpSpPr/>
        <p:nvPr/>
      </p:nvGrpSpPr>
      <p:grpSpPr>
        <a:xfrm>
          <a:off x="0" y="0"/>
          <a:ext cx="0" cy="0"/>
          <a:chOff x="0" y="0"/>
          <a:chExt cx="0" cy="0"/>
        </a:xfrm>
      </p:grpSpPr>
      <p:sp>
        <p:nvSpPr>
          <p:cNvPr id="540" name="Google Shape;540;g2a684b42b7e_0_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1" name="Google Shape;541;g2a684b42b7e_0_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 name="Shape 620"/>
        <p:cNvGrpSpPr/>
        <p:nvPr/>
      </p:nvGrpSpPr>
      <p:grpSpPr>
        <a:xfrm>
          <a:off x="0" y="0"/>
          <a:ext cx="0" cy="0"/>
          <a:chOff x="0" y="0"/>
          <a:chExt cx="0" cy="0"/>
        </a:xfrm>
      </p:grpSpPr>
      <p:sp>
        <p:nvSpPr>
          <p:cNvPr id="621" name="Google Shape;621;g2a684b42b7e_0_2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2" name="Google Shape;622;g2a684b42b7e_0_2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 name="Shape 629"/>
        <p:cNvGrpSpPr/>
        <p:nvPr/>
      </p:nvGrpSpPr>
      <p:grpSpPr>
        <a:xfrm>
          <a:off x="0" y="0"/>
          <a:ext cx="0" cy="0"/>
          <a:chOff x="0" y="0"/>
          <a:chExt cx="0" cy="0"/>
        </a:xfrm>
      </p:grpSpPr>
      <p:sp>
        <p:nvSpPr>
          <p:cNvPr id="630" name="Google Shape;630;g2a684b42b7e_0_2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1" name="Google Shape;631;g2a684b42b7e_0_2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 name="Shape 635"/>
        <p:cNvGrpSpPr/>
        <p:nvPr/>
      </p:nvGrpSpPr>
      <p:grpSpPr>
        <a:xfrm>
          <a:off x="0" y="0"/>
          <a:ext cx="0" cy="0"/>
          <a:chOff x="0" y="0"/>
          <a:chExt cx="0" cy="0"/>
        </a:xfrm>
      </p:grpSpPr>
      <p:sp>
        <p:nvSpPr>
          <p:cNvPr id="636" name="Google Shape;636;g2a684b42b7e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7" name="Google Shape;637;g2a684b42b7e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 name="Shape 646"/>
        <p:cNvGrpSpPr/>
        <p:nvPr/>
      </p:nvGrpSpPr>
      <p:grpSpPr>
        <a:xfrm>
          <a:off x="0" y="0"/>
          <a:ext cx="0" cy="0"/>
          <a:chOff x="0" y="0"/>
          <a:chExt cx="0" cy="0"/>
        </a:xfrm>
      </p:grpSpPr>
      <p:sp>
        <p:nvSpPr>
          <p:cNvPr id="647" name="Google Shape;647;g2a684b42b7e_0_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8" name="Google Shape;648;g2a684b42b7e_0_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4" name="Shape 654"/>
        <p:cNvGrpSpPr/>
        <p:nvPr/>
      </p:nvGrpSpPr>
      <p:grpSpPr>
        <a:xfrm>
          <a:off x="0" y="0"/>
          <a:ext cx="0" cy="0"/>
          <a:chOff x="0" y="0"/>
          <a:chExt cx="0" cy="0"/>
        </a:xfrm>
      </p:grpSpPr>
      <p:sp>
        <p:nvSpPr>
          <p:cNvPr id="655" name="Google Shape;655;g2a684b42b7e_1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6" name="Google Shape;656;g2a684b42b7e_1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 name="Shape 674"/>
        <p:cNvGrpSpPr/>
        <p:nvPr/>
      </p:nvGrpSpPr>
      <p:grpSpPr>
        <a:xfrm>
          <a:off x="0" y="0"/>
          <a:ext cx="0" cy="0"/>
          <a:chOff x="0" y="0"/>
          <a:chExt cx="0" cy="0"/>
        </a:xfrm>
      </p:grpSpPr>
      <p:sp>
        <p:nvSpPr>
          <p:cNvPr id="675" name="Google Shape;675;g2a684b42b7e_0_2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6" name="Google Shape;676;g2a684b42b7e_0_2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 name="Shape 685"/>
        <p:cNvGrpSpPr/>
        <p:nvPr/>
      </p:nvGrpSpPr>
      <p:grpSpPr>
        <a:xfrm>
          <a:off x="0" y="0"/>
          <a:ext cx="0" cy="0"/>
          <a:chOff x="0" y="0"/>
          <a:chExt cx="0" cy="0"/>
        </a:xfrm>
      </p:grpSpPr>
      <p:sp>
        <p:nvSpPr>
          <p:cNvPr id="686" name="Google Shape;686;g2a684b42b7e_0_2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7" name="Google Shape;687;g2a684b42b7e_0_2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 name="Shape 695"/>
        <p:cNvGrpSpPr/>
        <p:nvPr/>
      </p:nvGrpSpPr>
      <p:grpSpPr>
        <a:xfrm>
          <a:off x="0" y="0"/>
          <a:ext cx="0" cy="0"/>
          <a:chOff x="0" y="0"/>
          <a:chExt cx="0" cy="0"/>
        </a:xfrm>
      </p:grpSpPr>
      <p:sp>
        <p:nvSpPr>
          <p:cNvPr id="696" name="Google Shape;696;g2a684b42b7e_1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7" name="Google Shape;697;g2a684b42b7e_1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7" name="Shape 707"/>
        <p:cNvGrpSpPr/>
        <p:nvPr/>
      </p:nvGrpSpPr>
      <p:grpSpPr>
        <a:xfrm>
          <a:off x="0" y="0"/>
          <a:ext cx="0" cy="0"/>
          <a:chOff x="0" y="0"/>
          <a:chExt cx="0" cy="0"/>
        </a:xfrm>
      </p:grpSpPr>
      <p:sp>
        <p:nvSpPr>
          <p:cNvPr id="708" name="Google Shape;708;g2a684b42b7e_0_2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9" name="Google Shape;709;g2a684b42b7e_0_2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7" name="Shape 727"/>
        <p:cNvGrpSpPr/>
        <p:nvPr/>
      </p:nvGrpSpPr>
      <p:grpSpPr>
        <a:xfrm>
          <a:off x="0" y="0"/>
          <a:ext cx="0" cy="0"/>
          <a:chOff x="0" y="0"/>
          <a:chExt cx="0" cy="0"/>
        </a:xfrm>
      </p:grpSpPr>
      <p:sp>
        <p:nvSpPr>
          <p:cNvPr id="728" name="Google Shape;728;g2a684b42b7e_0_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9" name="Google Shape;729;g2a684b42b7e_0_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 name="Shape 738"/>
        <p:cNvGrpSpPr/>
        <p:nvPr/>
      </p:nvGrpSpPr>
      <p:grpSpPr>
        <a:xfrm>
          <a:off x="0" y="0"/>
          <a:ext cx="0" cy="0"/>
          <a:chOff x="0" y="0"/>
          <a:chExt cx="0" cy="0"/>
        </a:xfrm>
      </p:grpSpPr>
      <p:sp>
        <p:nvSpPr>
          <p:cNvPr id="739" name="Google Shape;739;g2a684b42b7e_0_3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0" name="Google Shape;740;g2a684b42b7e_0_3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8" name="Shape 748"/>
        <p:cNvGrpSpPr/>
        <p:nvPr/>
      </p:nvGrpSpPr>
      <p:grpSpPr>
        <a:xfrm>
          <a:off x="0" y="0"/>
          <a:ext cx="0" cy="0"/>
          <a:chOff x="0" y="0"/>
          <a:chExt cx="0" cy="0"/>
        </a:xfrm>
      </p:grpSpPr>
      <p:sp>
        <p:nvSpPr>
          <p:cNvPr id="749" name="Google Shape;749;g2a684b42b7e_0_3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0" name="Google Shape;750;g2a684b42b7e_0_3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 name="Shape 759"/>
        <p:cNvGrpSpPr/>
        <p:nvPr/>
      </p:nvGrpSpPr>
      <p:grpSpPr>
        <a:xfrm>
          <a:off x="0" y="0"/>
          <a:ext cx="0" cy="0"/>
          <a:chOff x="0" y="0"/>
          <a:chExt cx="0" cy="0"/>
        </a:xfrm>
      </p:grpSpPr>
      <p:sp>
        <p:nvSpPr>
          <p:cNvPr id="760" name="Google Shape;760;g2a684b42b7e_0_3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1" name="Google Shape;761;g2a684b42b7e_0_3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 name="Shape 828"/>
        <p:cNvGrpSpPr/>
        <p:nvPr/>
      </p:nvGrpSpPr>
      <p:grpSpPr>
        <a:xfrm>
          <a:off x="0" y="0"/>
          <a:ext cx="0" cy="0"/>
          <a:chOff x="0" y="0"/>
          <a:chExt cx="0" cy="0"/>
        </a:xfrm>
      </p:grpSpPr>
      <p:sp>
        <p:nvSpPr>
          <p:cNvPr id="829" name="Google Shape;829;g2a684b42b7e_0_4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0" name="Google Shape;830;g2a684b42b7e_0_4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2" name="Shape 882"/>
        <p:cNvGrpSpPr/>
        <p:nvPr/>
      </p:nvGrpSpPr>
      <p:grpSpPr>
        <a:xfrm>
          <a:off x="0" y="0"/>
          <a:ext cx="0" cy="0"/>
          <a:chOff x="0" y="0"/>
          <a:chExt cx="0" cy="0"/>
        </a:xfrm>
      </p:grpSpPr>
      <p:sp>
        <p:nvSpPr>
          <p:cNvPr id="883" name="Google Shape;883;g2a684b42b7e_0_4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4" name="Google Shape;884;g2a684b42b7e_0_4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1" name="Shape 911"/>
        <p:cNvGrpSpPr/>
        <p:nvPr/>
      </p:nvGrpSpPr>
      <p:grpSpPr>
        <a:xfrm>
          <a:off x="0" y="0"/>
          <a:ext cx="0" cy="0"/>
          <a:chOff x="0" y="0"/>
          <a:chExt cx="0" cy="0"/>
        </a:xfrm>
      </p:grpSpPr>
      <p:sp>
        <p:nvSpPr>
          <p:cNvPr id="912" name="Google Shape;912;g2a684b42b7e_1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3" name="Google Shape;913;g2a684b42b7e_1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 name="Shape 991"/>
        <p:cNvGrpSpPr/>
        <p:nvPr/>
      </p:nvGrpSpPr>
      <p:grpSpPr>
        <a:xfrm>
          <a:off x="0" y="0"/>
          <a:ext cx="0" cy="0"/>
          <a:chOff x="0" y="0"/>
          <a:chExt cx="0" cy="0"/>
        </a:xfrm>
      </p:grpSpPr>
      <p:sp>
        <p:nvSpPr>
          <p:cNvPr id="992" name="Google Shape;992;g2a684b42b7e_0_4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3" name="Google Shape;993;g2a684b42b7e_0_4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 name="Shape 997"/>
        <p:cNvGrpSpPr/>
        <p:nvPr/>
      </p:nvGrpSpPr>
      <p:grpSpPr>
        <a:xfrm>
          <a:off x="0" y="0"/>
          <a:ext cx="0" cy="0"/>
          <a:chOff x="0" y="0"/>
          <a:chExt cx="0" cy="0"/>
        </a:xfrm>
      </p:grpSpPr>
      <p:sp>
        <p:nvSpPr>
          <p:cNvPr id="998" name="Google Shape;998;g2a684b42b7e_1_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9" name="Google Shape;999;g2a684b42b7e_1_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 name="Shape 1003"/>
        <p:cNvGrpSpPr/>
        <p:nvPr/>
      </p:nvGrpSpPr>
      <p:grpSpPr>
        <a:xfrm>
          <a:off x="0" y="0"/>
          <a:ext cx="0" cy="0"/>
          <a:chOff x="0" y="0"/>
          <a:chExt cx="0" cy="0"/>
        </a:xfrm>
      </p:grpSpPr>
      <p:sp>
        <p:nvSpPr>
          <p:cNvPr id="1004" name="Google Shape;1004;g2a684b42b7e_0_4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5" name="Google Shape;1005;g2a684b42b7e_0_4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6" name="Shape 1026"/>
        <p:cNvGrpSpPr/>
        <p:nvPr/>
      </p:nvGrpSpPr>
      <p:grpSpPr>
        <a:xfrm>
          <a:off x="0" y="0"/>
          <a:ext cx="0" cy="0"/>
          <a:chOff x="0" y="0"/>
          <a:chExt cx="0" cy="0"/>
        </a:xfrm>
      </p:grpSpPr>
      <p:sp>
        <p:nvSpPr>
          <p:cNvPr id="1027" name="Google Shape;1027;g2a684b42b7e_1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8" name="Google Shape;1028;g2a684b42b7e_1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 name="Shape 1041"/>
        <p:cNvGrpSpPr/>
        <p:nvPr/>
      </p:nvGrpSpPr>
      <p:grpSpPr>
        <a:xfrm>
          <a:off x="0" y="0"/>
          <a:ext cx="0" cy="0"/>
          <a:chOff x="0" y="0"/>
          <a:chExt cx="0" cy="0"/>
        </a:xfrm>
      </p:grpSpPr>
      <p:sp>
        <p:nvSpPr>
          <p:cNvPr id="1042" name="Google Shape;1042;g2a684b42b7e_0_5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3" name="Google Shape;1043;g2a684b42b7e_0_5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6" name="Shape 1056"/>
        <p:cNvGrpSpPr/>
        <p:nvPr/>
      </p:nvGrpSpPr>
      <p:grpSpPr>
        <a:xfrm>
          <a:off x="0" y="0"/>
          <a:ext cx="0" cy="0"/>
          <a:chOff x="0" y="0"/>
          <a:chExt cx="0" cy="0"/>
        </a:xfrm>
      </p:grpSpPr>
      <p:sp>
        <p:nvSpPr>
          <p:cNvPr id="1057" name="Google Shape;1057;g2a684b42b7e_0_5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8" name="Google Shape;1058;g2a684b42b7e_0_5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 name="Shape 1086"/>
        <p:cNvGrpSpPr/>
        <p:nvPr/>
      </p:nvGrpSpPr>
      <p:grpSpPr>
        <a:xfrm>
          <a:off x="0" y="0"/>
          <a:ext cx="0" cy="0"/>
          <a:chOff x="0" y="0"/>
          <a:chExt cx="0" cy="0"/>
        </a:xfrm>
      </p:grpSpPr>
      <p:sp>
        <p:nvSpPr>
          <p:cNvPr id="1087" name="Google Shape;1087;g2a6b5bf971e_0_1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8" name="Google Shape;1088;g2a6b5bf971e_0_1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9" name="Shape 1529"/>
        <p:cNvGrpSpPr/>
        <p:nvPr/>
      </p:nvGrpSpPr>
      <p:grpSpPr>
        <a:xfrm>
          <a:off x="0" y="0"/>
          <a:ext cx="0" cy="0"/>
          <a:chOff x="0" y="0"/>
          <a:chExt cx="0" cy="0"/>
        </a:xfrm>
      </p:grpSpPr>
      <p:sp>
        <p:nvSpPr>
          <p:cNvPr id="1530" name="Google Shape;1530;g2a6b5bf971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1" name="Google Shape;1531;g2a6b5bf971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5" name="Shape 1535"/>
        <p:cNvGrpSpPr/>
        <p:nvPr/>
      </p:nvGrpSpPr>
      <p:grpSpPr>
        <a:xfrm>
          <a:off x="0" y="0"/>
          <a:ext cx="0" cy="0"/>
          <a:chOff x="0" y="0"/>
          <a:chExt cx="0" cy="0"/>
        </a:xfrm>
      </p:grpSpPr>
      <p:sp>
        <p:nvSpPr>
          <p:cNvPr id="1536" name="Google Shape;1536;g2a6b5bf971e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7" name="Google Shape;1537;g2a6b5bf971e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2" name="Shape 1542"/>
        <p:cNvGrpSpPr/>
        <p:nvPr/>
      </p:nvGrpSpPr>
      <p:grpSpPr>
        <a:xfrm>
          <a:off x="0" y="0"/>
          <a:ext cx="0" cy="0"/>
          <a:chOff x="0" y="0"/>
          <a:chExt cx="0" cy="0"/>
        </a:xfrm>
      </p:grpSpPr>
      <p:sp>
        <p:nvSpPr>
          <p:cNvPr id="1543" name="Google Shape;1543;g2a6cfa6dfb7_0_109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4" name="Google Shape;1544;g2a6cfa6dfb7_0_109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8" name="Shape 1548"/>
        <p:cNvGrpSpPr/>
        <p:nvPr/>
      </p:nvGrpSpPr>
      <p:grpSpPr>
        <a:xfrm>
          <a:off x="0" y="0"/>
          <a:ext cx="0" cy="0"/>
          <a:chOff x="0" y="0"/>
          <a:chExt cx="0" cy="0"/>
        </a:xfrm>
      </p:grpSpPr>
      <p:sp>
        <p:nvSpPr>
          <p:cNvPr id="1549" name="Google Shape;1549;g2a6cfa6dfb7_0_109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0" name="Google Shape;1550;g2a6cfa6dfb7_0_109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4" name="Shape 1554"/>
        <p:cNvGrpSpPr/>
        <p:nvPr/>
      </p:nvGrpSpPr>
      <p:grpSpPr>
        <a:xfrm>
          <a:off x="0" y="0"/>
          <a:ext cx="0" cy="0"/>
          <a:chOff x="0" y="0"/>
          <a:chExt cx="0" cy="0"/>
        </a:xfrm>
      </p:grpSpPr>
      <p:sp>
        <p:nvSpPr>
          <p:cNvPr id="1555" name="Google Shape;1555;g2a6cfa6dfb7_0_110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6" name="Google Shape;1556;g2a6cfa6dfb7_0_110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2" name="Shape 1572"/>
        <p:cNvGrpSpPr/>
        <p:nvPr/>
      </p:nvGrpSpPr>
      <p:grpSpPr>
        <a:xfrm>
          <a:off x="0" y="0"/>
          <a:ext cx="0" cy="0"/>
          <a:chOff x="0" y="0"/>
          <a:chExt cx="0" cy="0"/>
        </a:xfrm>
      </p:grpSpPr>
      <p:sp>
        <p:nvSpPr>
          <p:cNvPr id="1573" name="Google Shape;1573;g2a6cfa6dfb7_0_110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4" name="Google Shape;1574;g2a6cfa6dfb7_0_110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8" name="Shape 1588"/>
        <p:cNvGrpSpPr/>
        <p:nvPr/>
      </p:nvGrpSpPr>
      <p:grpSpPr>
        <a:xfrm>
          <a:off x="0" y="0"/>
          <a:ext cx="0" cy="0"/>
          <a:chOff x="0" y="0"/>
          <a:chExt cx="0" cy="0"/>
        </a:xfrm>
      </p:grpSpPr>
      <p:sp>
        <p:nvSpPr>
          <p:cNvPr id="1589" name="Google Shape;1589;g2aa12a8ab26_0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0" name="Google Shape;1590;g2aa12a8ab26_0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7" name="Shape 1927"/>
        <p:cNvGrpSpPr/>
        <p:nvPr/>
      </p:nvGrpSpPr>
      <p:grpSpPr>
        <a:xfrm>
          <a:off x="0" y="0"/>
          <a:ext cx="0" cy="0"/>
          <a:chOff x="0" y="0"/>
          <a:chExt cx="0" cy="0"/>
        </a:xfrm>
      </p:grpSpPr>
      <p:sp>
        <p:nvSpPr>
          <p:cNvPr id="1928" name="Google Shape;1928;g2aa12a8ab26_0_4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9" name="Google Shape;1929;g2aa12a8ab26_0_4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28" name="Shape 4128"/>
        <p:cNvGrpSpPr/>
        <p:nvPr/>
      </p:nvGrpSpPr>
      <p:grpSpPr>
        <a:xfrm>
          <a:off x="0" y="0"/>
          <a:ext cx="0" cy="0"/>
          <a:chOff x="0" y="0"/>
          <a:chExt cx="0" cy="0"/>
        </a:xfrm>
      </p:grpSpPr>
      <p:sp>
        <p:nvSpPr>
          <p:cNvPr id="4129" name="Google Shape;4129;g2aa12a8ab26_0_26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30" name="Google Shape;4130;g2aa12a8ab26_0_26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7" name="Shape 4547"/>
        <p:cNvGrpSpPr/>
        <p:nvPr/>
      </p:nvGrpSpPr>
      <p:grpSpPr>
        <a:xfrm>
          <a:off x="0" y="0"/>
          <a:ext cx="0" cy="0"/>
          <a:chOff x="0" y="0"/>
          <a:chExt cx="0" cy="0"/>
        </a:xfrm>
      </p:grpSpPr>
      <p:sp>
        <p:nvSpPr>
          <p:cNvPr id="4548" name="Google Shape;4548;g2aa12a8ab26_0_30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49" name="Google Shape;4549;g2aa12a8ab26_0_30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7" name="Shape 4717"/>
        <p:cNvGrpSpPr/>
        <p:nvPr/>
      </p:nvGrpSpPr>
      <p:grpSpPr>
        <a:xfrm>
          <a:off x="0" y="0"/>
          <a:ext cx="0" cy="0"/>
          <a:chOff x="0" y="0"/>
          <a:chExt cx="0" cy="0"/>
        </a:xfrm>
      </p:grpSpPr>
      <p:sp>
        <p:nvSpPr>
          <p:cNvPr id="4718" name="Google Shape;4718;g2aa12a8ab26_0_32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9" name="Google Shape;4719;g2aa12a8ab26_0_3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22" name="Shape 5122"/>
        <p:cNvGrpSpPr/>
        <p:nvPr/>
      </p:nvGrpSpPr>
      <p:grpSpPr>
        <a:xfrm>
          <a:off x="0" y="0"/>
          <a:ext cx="0" cy="0"/>
          <a:chOff x="0" y="0"/>
          <a:chExt cx="0" cy="0"/>
        </a:xfrm>
      </p:grpSpPr>
      <p:sp>
        <p:nvSpPr>
          <p:cNvPr id="5123" name="Google Shape;5123;g2aa12a8ab26_0_36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24" name="Google Shape;5124;g2aa12a8ab26_0_36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2" name="Shape 5502"/>
        <p:cNvGrpSpPr/>
        <p:nvPr/>
      </p:nvGrpSpPr>
      <p:grpSpPr>
        <a:xfrm>
          <a:off x="0" y="0"/>
          <a:ext cx="0" cy="0"/>
          <a:chOff x="0" y="0"/>
          <a:chExt cx="0" cy="0"/>
        </a:xfrm>
      </p:grpSpPr>
      <p:sp>
        <p:nvSpPr>
          <p:cNvPr id="5503" name="Google Shape;5503;g2a737c1b42f_0_47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4" name="Google Shape;5504;g2a737c1b42f_0_47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8" name="Shape 5928"/>
        <p:cNvGrpSpPr/>
        <p:nvPr/>
      </p:nvGrpSpPr>
      <p:grpSpPr>
        <a:xfrm>
          <a:off x="0" y="0"/>
          <a:ext cx="0" cy="0"/>
          <a:chOff x="0" y="0"/>
          <a:chExt cx="0" cy="0"/>
        </a:xfrm>
      </p:grpSpPr>
      <p:sp>
        <p:nvSpPr>
          <p:cNvPr id="5929" name="Google Shape;5929;g2a737c1b42f_0_5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30" name="Google Shape;5930;g2a737c1b42f_0_5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9" name="Shape 6289"/>
        <p:cNvGrpSpPr/>
        <p:nvPr/>
      </p:nvGrpSpPr>
      <p:grpSpPr>
        <a:xfrm>
          <a:off x="0" y="0"/>
          <a:ext cx="0" cy="0"/>
          <a:chOff x="0" y="0"/>
          <a:chExt cx="0" cy="0"/>
        </a:xfrm>
      </p:grpSpPr>
      <p:sp>
        <p:nvSpPr>
          <p:cNvPr id="6290" name="Google Shape;6290;g2a737c1b42f_0_55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91" name="Google Shape;6291;g2a737c1b42f_0_55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99" name="Shape 6799"/>
        <p:cNvGrpSpPr/>
        <p:nvPr/>
      </p:nvGrpSpPr>
      <p:grpSpPr>
        <a:xfrm>
          <a:off x="0" y="0"/>
          <a:ext cx="0" cy="0"/>
          <a:chOff x="0" y="0"/>
          <a:chExt cx="0" cy="0"/>
        </a:xfrm>
      </p:grpSpPr>
      <p:sp>
        <p:nvSpPr>
          <p:cNvPr id="6800" name="Google Shape;6800;g2a737c1b42f_0_60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01" name="Google Shape;6801;g2a737c1b42f_0_60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9" name="Shape 7419"/>
        <p:cNvGrpSpPr/>
        <p:nvPr/>
      </p:nvGrpSpPr>
      <p:grpSpPr>
        <a:xfrm>
          <a:off x="0" y="0"/>
          <a:ext cx="0" cy="0"/>
          <a:chOff x="0" y="0"/>
          <a:chExt cx="0" cy="0"/>
        </a:xfrm>
      </p:grpSpPr>
      <p:sp>
        <p:nvSpPr>
          <p:cNvPr id="7420" name="Google Shape;7420;g2a737c1b42f_0_6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21" name="Google Shape;7421;g2a737c1b42f_0_6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3" name="Shape 8013"/>
        <p:cNvGrpSpPr/>
        <p:nvPr/>
      </p:nvGrpSpPr>
      <p:grpSpPr>
        <a:xfrm>
          <a:off x="0" y="0"/>
          <a:ext cx="0" cy="0"/>
          <a:chOff x="0" y="0"/>
          <a:chExt cx="0" cy="0"/>
        </a:xfrm>
      </p:grpSpPr>
      <p:sp>
        <p:nvSpPr>
          <p:cNvPr id="8014" name="Google Shape;8014;g2a737c1b42f_0_72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15" name="Google Shape;8015;g2a737c1b42f_0_72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34" name="Shape 8334"/>
        <p:cNvGrpSpPr/>
        <p:nvPr/>
      </p:nvGrpSpPr>
      <p:grpSpPr>
        <a:xfrm>
          <a:off x="0" y="0"/>
          <a:ext cx="0" cy="0"/>
          <a:chOff x="0" y="0"/>
          <a:chExt cx="0" cy="0"/>
        </a:xfrm>
      </p:grpSpPr>
      <p:sp>
        <p:nvSpPr>
          <p:cNvPr id="8335" name="Google Shape;8335;g2a737c1b42f_0_76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36" name="Google Shape;8336;g2a737c1b42f_0_76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42" name="Shape 8642"/>
        <p:cNvGrpSpPr/>
        <p:nvPr/>
      </p:nvGrpSpPr>
      <p:grpSpPr>
        <a:xfrm>
          <a:off x="0" y="0"/>
          <a:ext cx="0" cy="0"/>
          <a:chOff x="0" y="0"/>
          <a:chExt cx="0" cy="0"/>
        </a:xfrm>
      </p:grpSpPr>
      <p:sp>
        <p:nvSpPr>
          <p:cNvPr id="8643" name="Google Shape;8643;g2a737c1b42f_0_95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44" name="Google Shape;8644;g2a737c1b42f_0_95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5.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5.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5.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5.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5.png"/><Relationship Id="rId4" Type="http://schemas.openxmlformats.org/officeDocument/2006/relationships/image" Target="../media/image3.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 Id="rId4" Type="http://schemas.openxmlformats.org/officeDocument/2006/relationships/image" Target="../media/image5.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5.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5.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5.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5.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5.png"/><Relationship Id="rId4" Type="http://schemas.openxmlformats.org/officeDocument/2006/relationships/image" Target="../media/image3.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 Id="rId6" Type="http://schemas.openxmlformats.org/officeDocument/2006/relationships/image" Target="../media/image3.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3.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5.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mt="11000"/>
          </a:blip>
          <a:stretch>
            <a:fillRect/>
          </a:stretch>
        </p:blipFill>
        <p:spPr>
          <a:xfrm>
            <a:off x="0" y="0"/>
            <a:ext cx="9144000" cy="5143500"/>
          </a:xfrm>
          <a:prstGeom prst="rect">
            <a:avLst/>
          </a:prstGeom>
          <a:noFill/>
          <a:ln>
            <a:noFill/>
          </a:ln>
        </p:spPr>
      </p:pic>
      <p:pic>
        <p:nvPicPr>
          <p:cNvPr id="10" name="Google Shape;10;p2"/>
          <p:cNvPicPr preferRelativeResize="0"/>
          <p:nvPr/>
        </p:nvPicPr>
        <p:blipFill rotWithShape="1">
          <a:blip r:embed="rId3">
            <a:alphaModFix/>
          </a:blip>
          <a:srcRect b="0" l="24710" r="24715" t="0"/>
          <a:stretch/>
        </p:blipFill>
        <p:spPr>
          <a:xfrm>
            <a:off x="6641050" y="0"/>
            <a:ext cx="2502949" cy="3299375"/>
          </a:xfrm>
          <a:prstGeom prst="rect">
            <a:avLst/>
          </a:prstGeom>
          <a:noFill/>
          <a:ln>
            <a:noFill/>
          </a:ln>
        </p:spPr>
      </p:pic>
      <p:sp>
        <p:nvSpPr>
          <p:cNvPr id="11" name="Google Shape;11;p2"/>
          <p:cNvSpPr txBox="1"/>
          <p:nvPr>
            <p:ph type="ctrTitle"/>
          </p:nvPr>
        </p:nvSpPr>
        <p:spPr>
          <a:xfrm>
            <a:off x="714575" y="920500"/>
            <a:ext cx="4777200" cy="23949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43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2" name="Google Shape;12;p2"/>
          <p:cNvSpPr txBox="1"/>
          <p:nvPr>
            <p:ph idx="1" type="subTitle"/>
          </p:nvPr>
        </p:nvSpPr>
        <p:spPr>
          <a:xfrm>
            <a:off x="1340215" y="3816700"/>
            <a:ext cx="3425400" cy="436800"/>
          </a:xfrm>
          <a:prstGeom prst="rect">
            <a:avLst/>
          </a:prstGeom>
          <a:noFill/>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16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3" name="Google Shape;13;p2"/>
          <p:cNvSpPr/>
          <p:nvPr>
            <p:ph idx="2" type="pic"/>
          </p:nvPr>
        </p:nvSpPr>
        <p:spPr>
          <a:xfrm>
            <a:off x="6167100" y="819157"/>
            <a:ext cx="2211600" cy="2606700"/>
          </a:xfrm>
          <a:prstGeom prst="rect">
            <a:avLst/>
          </a:prstGeom>
          <a:noFill/>
          <a:ln cap="flat" cmpd="sng" w="114300">
            <a:solidFill>
              <a:schemeClr val="accent1"/>
            </a:solidFill>
            <a:prstDash val="solid"/>
            <a:miter lim="8000"/>
            <a:headEnd len="sm" w="sm" type="none"/>
            <a:tailEnd len="sm" w="sm" type="none"/>
          </a:ln>
        </p:spPr>
      </p:sp>
      <p:sp>
        <p:nvSpPr>
          <p:cNvPr id="14" name="Google Shape;14;p2"/>
          <p:cNvSpPr/>
          <p:nvPr>
            <p:ph idx="3" type="pic"/>
          </p:nvPr>
        </p:nvSpPr>
        <p:spPr>
          <a:xfrm rot="625225">
            <a:off x="5674069" y="3225468"/>
            <a:ext cx="1955553" cy="1282048"/>
          </a:xfrm>
          <a:prstGeom prst="rect">
            <a:avLst/>
          </a:prstGeom>
          <a:noFill/>
          <a:ln cap="flat" cmpd="sng" w="114300">
            <a:solidFill>
              <a:schemeClr val="dk1"/>
            </a:solidFill>
            <a:prstDash val="solid"/>
            <a:miter lim="8000"/>
            <a:headEnd len="sm" w="sm" type="none"/>
            <a:tailEnd len="sm" w="sm" type="none"/>
          </a:ln>
        </p:spPr>
      </p:sp>
      <p:sp>
        <p:nvSpPr>
          <p:cNvPr id="15" name="Google Shape;15;p2"/>
          <p:cNvSpPr/>
          <p:nvPr/>
        </p:nvSpPr>
        <p:spPr>
          <a:xfrm flipH="1" rot="-9081438">
            <a:off x="8160049" y="3780296"/>
            <a:ext cx="610480" cy="829437"/>
          </a:xfrm>
          <a:custGeom>
            <a:rect b="b" l="l" r="r" t="t"/>
            <a:pathLst>
              <a:path extrusionOk="0" h="630917" w="430340">
                <a:moveTo>
                  <a:pt x="374887" y="251441"/>
                </a:moveTo>
                <a:cubicBezTo>
                  <a:pt x="319928" y="113310"/>
                  <a:pt x="177900" y="30185"/>
                  <a:pt x="33701" y="20651"/>
                </a:cubicBezTo>
                <a:cubicBezTo>
                  <a:pt x="32654" y="19708"/>
                  <a:pt x="31615" y="18755"/>
                  <a:pt x="30568" y="17812"/>
                </a:cubicBezTo>
                <a:cubicBezTo>
                  <a:pt x="80488" y="17584"/>
                  <a:pt x="130409" y="17441"/>
                  <a:pt x="180329" y="16879"/>
                </a:cubicBezTo>
                <a:cubicBezTo>
                  <a:pt x="191178" y="16755"/>
                  <a:pt x="191207" y="0"/>
                  <a:pt x="180329" y="0"/>
                </a:cubicBezTo>
                <a:cubicBezTo>
                  <a:pt x="123074" y="-19"/>
                  <a:pt x="65810" y="524"/>
                  <a:pt x="8555" y="839"/>
                </a:cubicBezTo>
                <a:cubicBezTo>
                  <a:pt x="1450" y="877"/>
                  <a:pt x="-3094" y="10335"/>
                  <a:pt x="2517" y="15412"/>
                </a:cubicBezTo>
                <a:cubicBezTo>
                  <a:pt x="5307" y="17945"/>
                  <a:pt x="8108" y="20470"/>
                  <a:pt x="10899" y="23003"/>
                </a:cubicBezTo>
                <a:cubicBezTo>
                  <a:pt x="7908" y="26832"/>
                  <a:pt x="7870" y="33081"/>
                  <a:pt x="12937" y="35643"/>
                </a:cubicBezTo>
                <a:cubicBezTo>
                  <a:pt x="25177" y="41834"/>
                  <a:pt x="36645" y="48683"/>
                  <a:pt x="47532" y="56169"/>
                </a:cubicBezTo>
                <a:cubicBezTo>
                  <a:pt x="66429" y="73286"/>
                  <a:pt x="85317" y="90402"/>
                  <a:pt x="104224" y="107509"/>
                </a:cubicBezTo>
                <a:cubicBezTo>
                  <a:pt x="112435" y="114939"/>
                  <a:pt x="123379" y="103756"/>
                  <a:pt x="116283" y="95450"/>
                </a:cubicBezTo>
                <a:cubicBezTo>
                  <a:pt x="98710" y="74857"/>
                  <a:pt x="79507" y="57503"/>
                  <a:pt x="58038" y="42691"/>
                </a:cubicBezTo>
                <a:cubicBezTo>
                  <a:pt x="56952" y="41710"/>
                  <a:pt x="55866" y="40720"/>
                  <a:pt x="54780" y="39748"/>
                </a:cubicBezTo>
                <a:cubicBezTo>
                  <a:pt x="184806" y="55217"/>
                  <a:pt x="309012" y="132445"/>
                  <a:pt x="360199" y="256566"/>
                </a:cubicBezTo>
                <a:cubicBezTo>
                  <a:pt x="412720" y="383915"/>
                  <a:pt x="375401" y="537849"/>
                  <a:pt x="266788" y="623098"/>
                </a:cubicBezTo>
                <a:cubicBezTo>
                  <a:pt x="263711" y="625517"/>
                  <a:pt x="267807" y="630898"/>
                  <a:pt x="271007" y="628565"/>
                </a:cubicBezTo>
                <a:cubicBezTo>
                  <a:pt x="386384" y="544583"/>
                  <a:pt x="427246" y="383039"/>
                  <a:pt x="374887" y="2514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6" name="Shape 16"/>
        <p:cNvGrpSpPr/>
        <p:nvPr/>
      </p:nvGrpSpPr>
      <p:grpSpPr>
        <a:xfrm>
          <a:off x="0" y="0"/>
          <a:ext cx="0" cy="0"/>
          <a:chOff x="0" y="0"/>
          <a:chExt cx="0" cy="0"/>
        </a:xfrm>
      </p:grpSpPr>
      <p:pic>
        <p:nvPicPr>
          <p:cNvPr id="17" name="Google Shape;17;p3"/>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18" name="Google Shape;18;p3"/>
          <p:cNvSpPr txBox="1"/>
          <p:nvPr>
            <p:ph type="title"/>
          </p:nvPr>
        </p:nvSpPr>
        <p:spPr>
          <a:xfrm>
            <a:off x="4414950" y="2119523"/>
            <a:ext cx="4015800" cy="14475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9" name="Google Shape;19;p3"/>
          <p:cNvSpPr txBox="1"/>
          <p:nvPr>
            <p:ph hasCustomPrompt="1" idx="2" type="title"/>
          </p:nvPr>
        </p:nvSpPr>
        <p:spPr>
          <a:xfrm>
            <a:off x="5825325" y="1143063"/>
            <a:ext cx="1194900" cy="948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Font typeface="Sacramento"/>
              <a:buNone/>
              <a:defRPr sz="6000">
                <a:latin typeface="Sacramento"/>
                <a:ea typeface="Sacramento"/>
                <a:cs typeface="Sacramento"/>
                <a:sym typeface="Sacramento"/>
              </a:defRPr>
            </a:lvl1pPr>
            <a:lvl2pPr lvl="1" rtl="0" algn="ctr">
              <a:spcBef>
                <a:spcPts val="0"/>
              </a:spcBef>
              <a:spcAft>
                <a:spcPts val="0"/>
              </a:spcAft>
              <a:buSzPts val="6000"/>
              <a:buFont typeface="Sacramento"/>
              <a:buNone/>
              <a:defRPr sz="6000">
                <a:latin typeface="Sacramento"/>
                <a:ea typeface="Sacramento"/>
                <a:cs typeface="Sacramento"/>
                <a:sym typeface="Sacramento"/>
              </a:defRPr>
            </a:lvl2pPr>
            <a:lvl3pPr lvl="2" rtl="0" algn="ctr">
              <a:spcBef>
                <a:spcPts val="0"/>
              </a:spcBef>
              <a:spcAft>
                <a:spcPts val="0"/>
              </a:spcAft>
              <a:buSzPts val="6000"/>
              <a:buFont typeface="Sacramento"/>
              <a:buNone/>
              <a:defRPr sz="6000">
                <a:latin typeface="Sacramento"/>
                <a:ea typeface="Sacramento"/>
                <a:cs typeface="Sacramento"/>
                <a:sym typeface="Sacramento"/>
              </a:defRPr>
            </a:lvl3pPr>
            <a:lvl4pPr lvl="3" rtl="0" algn="ctr">
              <a:spcBef>
                <a:spcPts val="0"/>
              </a:spcBef>
              <a:spcAft>
                <a:spcPts val="0"/>
              </a:spcAft>
              <a:buSzPts val="6000"/>
              <a:buFont typeface="Sacramento"/>
              <a:buNone/>
              <a:defRPr sz="6000">
                <a:latin typeface="Sacramento"/>
                <a:ea typeface="Sacramento"/>
                <a:cs typeface="Sacramento"/>
                <a:sym typeface="Sacramento"/>
              </a:defRPr>
            </a:lvl4pPr>
            <a:lvl5pPr lvl="4" rtl="0" algn="ctr">
              <a:spcBef>
                <a:spcPts val="0"/>
              </a:spcBef>
              <a:spcAft>
                <a:spcPts val="0"/>
              </a:spcAft>
              <a:buSzPts val="6000"/>
              <a:buFont typeface="Sacramento"/>
              <a:buNone/>
              <a:defRPr sz="6000">
                <a:latin typeface="Sacramento"/>
                <a:ea typeface="Sacramento"/>
                <a:cs typeface="Sacramento"/>
                <a:sym typeface="Sacramento"/>
              </a:defRPr>
            </a:lvl5pPr>
            <a:lvl6pPr lvl="5" rtl="0" algn="ctr">
              <a:spcBef>
                <a:spcPts val="0"/>
              </a:spcBef>
              <a:spcAft>
                <a:spcPts val="0"/>
              </a:spcAft>
              <a:buSzPts val="6000"/>
              <a:buFont typeface="Sacramento"/>
              <a:buNone/>
              <a:defRPr sz="6000">
                <a:latin typeface="Sacramento"/>
                <a:ea typeface="Sacramento"/>
                <a:cs typeface="Sacramento"/>
                <a:sym typeface="Sacramento"/>
              </a:defRPr>
            </a:lvl6pPr>
            <a:lvl7pPr lvl="6" rtl="0" algn="ctr">
              <a:spcBef>
                <a:spcPts val="0"/>
              </a:spcBef>
              <a:spcAft>
                <a:spcPts val="0"/>
              </a:spcAft>
              <a:buSzPts val="6000"/>
              <a:buFont typeface="Sacramento"/>
              <a:buNone/>
              <a:defRPr sz="6000">
                <a:latin typeface="Sacramento"/>
                <a:ea typeface="Sacramento"/>
                <a:cs typeface="Sacramento"/>
                <a:sym typeface="Sacramento"/>
              </a:defRPr>
            </a:lvl7pPr>
            <a:lvl8pPr lvl="7" rtl="0" algn="ctr">
              <a:spcBef>
                <a:spcPts val="0"/>
              </a:spcBef>
              <a:spcAft>
                <a:spcPts val="0"/>
              </a:spcAft>
              <a:buSzPts val="6000"/>
              <a:buFont typeface="Sacramento"/>
              <a:buNone/>
              <a:defRPr sz="6000">
                <a:latin typeface="Sacramento"/>
                <a:ea typeface="Sacramento"/>
                <a:cs typeface="Sacramento"/>
                <a:sym typeface="Sacramento"/>
              </a:defRPr>
            </a:lvl8pPr>
            <a:lvl9pPr lvl="8" rtl="0" algn="ctr">
              <a:spcBef>
                <a:spcPts val="0"/>
              </a:spcBef>
              <a:spcAft>
                <a:spcPts val="0"/>
              </a:spcAft>
              <a:buSzPts val="6000"/>
              <a:buFont typeface="Sacramento"/>
              <a:buNone/>
              <a:defRPr sz="6000">
                <a:latin typeface="Sacramento"/>
                <a:ea typeface="Sacramento"/>
                <a:cs typeface="Sacramento"/>
                <a:sym typeface="Sacramento"/>
              </a:defRPr>
            </a:lvl9pPr>
          </a:lstStyle>
          <a:p>
            <a:r>
              <a:t>xx%</a:t>
            </a:r>
          </a:p>
        </p:txBody>
      </p:sp>
      <p:sp>
        <p:nvSpPr>
          <p:cNvPr id="20" name="Google Shape;20;p3"/>
          <p:cNvSpPr txBox="1"/>
          <p:nvPr>
            <p:ph idx="1" type="subTitle"/>
          </p:nvPr>
        </p:nvSpPr>
        <p:spPr>
          <a:xfrm>
            <a:off x="4610250" y="3537513"/>
            <a:ext cx="3625200" cy="46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pic>
        <p:nvPicPr>
          <p:cNvPr id="21" name="Google Shape;21;p3"/>
          <p:cNvPicPr preferRelativeResize="0"/>
          <p:nvPr/>
        </p:nvPicPr>
        <p:blipFill rotWithShape="1">
          <a:blip r:embed="rId3">
            <a:alphaModFix/>
          </a:blip>
          <a:srcRect b="950" l="54025" r="0" t="-950"/>
          <a:stretch/>
        </p:blipFill>
        <p:spPr>
          <a:xfrm flipH="1">
            <a:off x="-1" y="1844125"/>
            <a:ext cx="2275299" cy="3299375"/>
          </a:xfrm>
          <a:prstGeom prst="rect">
            <a:avLst/>
          </a:prstGeom>
          <a:noFill/>
          <a:ln>
            <a:noFill/>
          </a:ln>
        </p:spPr>
      </p:pic>
      <p:sp>
        <p:nvSpPr>
          <p:cNvPr id="22" name="Google Shape;22;p3"/>
          <p:cNvSpPr/>
          <p:nvPr>
            <p:ph idx="3" type="pic"/>
          </p:nvPr>
        </p:nvSpPr>
        <p:spPr>
          <a:xfrm flipH="1">
            <a:off x="556424" y="442200"/>
            <a:ext cx="2211600" cy="3299400"/>
          </a:xfrm>
          <a:prstGeom prst="rect">
            <a:avLst/>
          </a:prstGeom>
          <a:noFill/>
          <a:ln cap="flat" cmpd="sng" w="114300">
            <a:solidFill>
              <a:schemeClr val="accent1"/>
            </a:solidFill>
            <a:prstDash val="solid"/>
            <a:miter lim="8000"/>
            <a:headEnd len="sm" w="sm" type="none"/>
            <a:tailEnd len="sm" w="sm" type="none"/>
          </a:ln>
        </p:spPr>
      </p:sp>
      <p:sp>
        <p:nvSpPr>
          <p:cNvPr id="23" name="Google Shape;23;p3"/>
          <p:cNvSpPr/>
          <p:nvPr>
            <p:ph idx="4" type="pic"/>
          </p:nvPr>
        </p:nvSpPr>
        <p:spPr>
          <a:xfrm flipH="1" rot="-625313">
            <a:off x="1965362" y="3250125"/>
            <a:ext cx="1484287" cy="1461049"/>
          </a:xfrm>
          <a:prstGeom prst="rect">
            <a:avLst/>
          </a:prstGeom>
          <a:noFill/>
          <a:ln cap="flat" cmpd="sng" w="114300">
            <a:solidFill>
              <a:schemeClr val="dk1"/>
            </a:solidFill>
            <a:prstDash val="solid"/>
            <a:miter lim="8000"/>
            <a:headEnd len="sm" w="sm" type="none"/>
            <a:tailEnd len="sm" w="sm" type="none"/>
          </a:ln>
        </p:spPr>
      </p:sp>
      <p:sp>
        <p:nvSpPr>
          <p:cNvPr id="24" name="Google Shape;24;p3"/>
          <p:cNvSpPr/>
          <p:nvPr/>
        </p:nvSpPr>
        <p:spPr>
          <a:xfrm flipH="1" rot="10636421">
            <a:off x="3107492" y="-228527"/>
            <a:ext cx="610698" cy="828943"/>
          </a:xfrm>
          <a:custGeom>
            <a:rect b="b" l="l" r="r" t="t"/>
            <a:pathLst>
              <a:path extrusionOk="0" h="630917" w="430340">
                <a:moveTo>
                  <a:pt x="374887" y="251441"/>
                </a:moveTo>
                <a:cubicBezTo>
                  <a:pt x="319928" y="113310"/>
                  <a:pt x="177900" y="30185"/>
                  <a:pt x="33701" y="20651"/>
                </a:cubicBezTo>
                <a:cubicBezTo>
                  <a:pt x="32654" y="19708"/>
                  <a:pt x="31615" y="18755"/>
                  <a:pt x="30568" y="17812"/>
                </a:cubicBezTo>
                <a:cubicBezTo>
                  <a:pt x="80488" y="17584"/>
                  <a:pt x="130409" y="17441"/>
                  <a:pt x="180329" y="16879"/>
                </a:cubicBezTo>
                <a:cubicBezTo>
                  <a:pt x="191178" y="16755"/>
                  <a:pt x="191207" y="0"/>
                  <a:pt x="180329" y="0"/>
                </a:cubicBezTo>
                <a:cubicBezTo>
                  <a:pt x="123074" y="-19"/>
                  <a:pt x="65810" y="524"/>
                  <a:pt x="8555" y="839"/>
                </a:cubicBezTo>
                <a:cubicBezTo>
                  <a:pt x="1450" y="877"/>
                  <a:pt x="-3094" y="10335"/>
                  <a:pt x="2517" y="15412"/>
                </a:cubicBezTo>
                <a:cubicBezTo>
                  <a:pt x="5307" y="17945"/>
                  <a:pt x="8108" y="20470"/>
                  <a:pt x="10899" y="23003"/>
                </a:cubicBezTo>
                <a:cubicBezTo>
                  <a:pt x="7908" y="26832"/>
                  <a:pt x="7870" y="33081"/>
                  <a:pt x="12937" y="35643"/>
                </a:cubicBezTo>
                <a:cubicBezTo>
                  <a:pt x="25177" y="41834"/>
                  <a:pt x="36645" y="48683"/>
                  <a:pt x="47532" y="56169"/>
                </a:cubicBezTo>
                <a:cubicBezTo>
                  <a:pt x="66429" y="73286"/>
                  <a:pt x="85317" y="90402"/>
                  <a:pt x="104224" y="107509"/>
                </a:cubicBezTo>
                <a:cubicBezTo>
                  <a:pt x="112435" y="114939"/>
                  <a:pt x="123379" y="103756"/>
                  <a:pt x="116283" y="95450"/>
                </a:cubicBezTo>
                <a:cubicBezTo>
                  <a:pt x="98710" y="74857"/>
                  <a:pt x="79507" y="57503"/>
                  <a:pt x="58038" y="42691"/>
                </a:cubicBezTo>
                <a:cubicBezTo>
                  <a:pt x="56952" y="41710"/>
                  <a:pt x="55866" y="40720"/>
                  <a:pt x="54780" y="39748"/>
                </a:cubicBezTo>
                <a:cubicBezTo>
                  <a:pt x="184806" y="55217"/>
                  <a:pt x="309012" y="132445"/>
                  <a:pt x="360199" y="256566"/>
                </a:cubicBezTo>
                <a:cubicBezTo>
                  <a:pt x="412720" y="383915"/>
                  <a:pt x="375401" y="537849"/>
                  <a:pt x="266788" y="623098"/>
                </a:cubicBezTo>
                <a:cubicBezTo>
                  <a:pt x="263711" y="625517"/>
                  <a:pt x="267807" y="630898"/>
                  <a:pt x="271007" y="628565"/>
                </a:cubicBezTo>
                <a:cubicBezTo>
                  <a:pt x="386384" y="544583"/>
                  <a:pt x="427246" y="383039"/>
                  <a:pt x="374887" y="2514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5" name="Shape 25"/>
        <p:cNvGrpSpPr/>
        <p:nvPr/>
      </p:nvGrpSpPr>
      <p:grpSpPr>
        <a:xfrm>
          <a:off x="0" y="0"/>
          <a:ext cx="0" cy="0"/>
          <a:chOff x="0" y="0"/>
          <a:chExt cx="0" cy="0"/>
        </a:xfrm>
      </p:grpSpPr>
      <p:pic>
        <p:nvPicPr>
          <p:cNvPr id="26" name="Google Shape;26;p4"/>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27" name="Google Shape;27;p4"/>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lvl1pPr lvl="0">
              <a:spcBef>
                <a:spcPts val="0"/>
              </a:spcBef>
              <a:spcAft>
                <a:spcPts val="0"/>
              </a:spcAft>
              <a:buSzPts val="3100"/>
              <a:buNone/>
              <a:defRPr/>
            </a:lvl1pPr>
            <a:lvl2pPr lvl="1">
              <a:spcBef>
                <a:spcPts val="0"/>
              </a:spcBef>
              <a:spcAft>
                <a:spcPts val="0"/>
              </a:spcAft>
              <a:buSzPts val="3100"/>
              <a:buNone/>
              <a:defRPr/>
            </a:lvl2pPr>
            <a:lvl3pPr lvl="2">
              <a:spcBef>
                <a:spcPts val="0"/>
              </a:spcBef>
              <a:spcAft>
                <a:spcPts val="0"/>
              </a:spcAft>
              <a:buSzPts val="3100"/>
              <a:buNone/>
              <a:defRPr/>
            </a:lvl3pPr>
            <a:lvl4pPr lvl="3">
              <a:spcBef>
                <a:spcPts val="0"/>
              </a:spcBef>
              <a:spcAft>
                <a:spcPts val="0"/>
              </a:spcAft>
              <a:buSzPts val="3100"/>
              <a:buNone/>
              <a:defRPr/>
            </a:lvl4pPr>
            <a:lvl5pPr lvl="4">
              <a:spcBef>
                <a:spcPts val="0"/>
              </a:spcBef>
              <a:spcAft>
                <a:spcPts val="0"/>
              </a:spcAft>
              <a:buSzPts val="3100"/>
              <a:buNone/>
              <a:defRPr/>
            </a:lvl5pPr>
            <a:lvl6pPr lvl="5">
              <a:spcBef>
                <a:spcPts val="0"/>
              </a:spcBef>
              <a:spcAft>
                <a:spcPts val="0"/>
              </a:spcAft>
              <a:buSzPts val="3100"/>
              <a:buNone/>
              <a:defRPr/>
            </a:lvl6pPr>
            <a:lvl7pPr lvl="6">
              <a:spcBef>
                <a:spcPts val="0"/>
              </a:spcBef>
              <a:spcAft>
                <a:spcPts val="0"/>
              </a:spcAft>
              <a:buSzPts val="3100"/>
              <a:buNone/>
              <a:defRPr/>
            </a:lvl7pPr>
            <a:lvl8pPr lvl="7">
              <a:spcBef>
                <a:spcPts val="0"/>
              </a:spcBef>
              <a:spcAft>
                <a:spcPts val="0"/>
              </a:spcAft>
              <a:buSzPts val="3100"/>
              <a:buNone/>
              <a:defRPr/>
            </a:lvl8pPr>
            <a:lvl9pPr lvl="8">
              <a:spcBef>
                <a:spcPts val="0"/>
              </a:spcBef>
              <a:spcAft>
                <a:spcPts val="0"/>
              </a:spcAft>
              <a:buSzPts val="3100"/>
              <a:buNone/>
              <a:defRPr/>
            </a:lvl9pPr>
          </a:lstStyle>
          <a:p/>
        </p:txBody>
      </p:sp>
      <p:sp>
        <p:nvSpPr>
          <p:cNvPr id="28" name="Google Shape;28;p4"/>
          <p:cNvSpPr txBox="1"/>
          <p:nvPr>
            <p:ph idx="1" type="body"/>
          </p:nvPr>
        </p:nvSpPr>
        <p:spPr>
          <a:xfrm>
            <a:off x="730400" y="1154543"/>
            <a:ext cx="7683300" cy="33381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pic>
        <p:nvPicPr>
          <p:cNvPr id="29" name="Google Shape;29;p4"/>
          <p:cNvPicPr preferRelativeResize="0"/>
          <p:nvPr/>
        </p:nvPicPr>
        <p:blipFill rotWithShape="1">
          <a:blip r:embed="rId3">
            <a:alphaModFix/>
          </a:blip>
          <a:srcRect b="0" l="38845" r="38845" t="0"/>
          <a:stretch/>
        </p:blipFill>
        <p:spPr>
          <a:xfrm flipH="1" rot="5400000">
            <a:off x="7585174" y="-1499374"/>
            <a:ext cx="989451" cy="2956751"/>
          </a:xfrm>
          <a:prstGeom prst="rect">
            <a:avLst/>
          </a:prstGeom>
          <a:noFill/>
          <a:ln>
            <a:noFill/>
          </a:ln>
        </p:spPr>
      </p:pic>
      <p:sp>
        <p:nvSpPr>
          <p:cNvPr id="30" name="Google Shape;30;p4"/>
          <p:cNvSpPr/>
          <p:nvPr/>
        </p:nvSpPr>
        <p:spPr>
          <a:xfrm flipH="1" rot="-9089117">
            <a:off x="8068983" y="243369"/>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31" name="Google Shape;31;p4"/>
          <p:cNvSpPr/>
          <p:nvPr/>
        </p:nvSpPr>
        <p:spPr>
          <a:xfrm rot="10800000">
            <a:off x="8614710" y="911445"/>
            <a:ext cx="762477" cy="410361"/>
          </a:xfrm>
          <a:custGeom>
            <a:rect b="b" l="l" r="r" t="t"/>
            <a:pathLst>
              <a:path extrusionOk="0" h="412423" w="768239">
                <a:moveTo>
                  <a:pt x="754735" y="279"/>
                </a:moveTo>
                <a:cubicBezTo>
                  <a:pt x="745544" y="660"/>
                  <a:pt x="736352" y="1051"/>
                  <a:pt x="727151" y="1432"/>
                </a:cubicBezTo>
                <a:cubicBezTo>
                  <a:pt x="725370" y="289"/>
                  <a:pt x="723227" y="-302"/>
                  <a:pt x="720903" y="155"/>
                </a:cubicBezTo>
                <a:cubicBezTo>
                  <a:pt x="716655" y="993"/>
                  <a:pt x="712540" y="1584"/>
                  <a:pt x="708406" y="2213"/>
                </a:cubicBezTo>
                <a:lnTo>
                  <a:pt x="646951" y="4784"/>
                </a:lnTo>
                <a:cubicBezTo>
                  <a:pt x="636054" y="5242"/>
                  <a:pt x="636149" y="20948"/>
                  <a:pt x="646951" y="21644"/>
                </a:cubicBezTo>
                <a:cubicBezTo>
                  <a:pt x="657276" y="22310"/>
                  <a:pt x="667391" y="22282"/>
                  <a:pt x="677450" y="21891"/>
                </a:cubicBezTo>
                <a:cubicBezTo>
                  <a:pt x="445992" y="138411"/>
                  <a:pt x="218754" y="263341"/>
                  <a:pt x="1432" y="404730"/>
                </a:cubicBezTo>
                <a:cubicBezTo>
                  <a:pt x="-1873" y="406882"/>
                  <a:pt x="1127" y="412121"/>
                  <a:pt x="4537" y="410054"/>
                </a:cubicBezTo>
                <a:cubicBezTo>
                  <a:pt x="237137" y="268617"/>
                  <a:pt x="474329" y="134829"/>
                  <a:pt x="720665" y="18672"/>
                </a:cubicBezTo>
                <a:cubicBezTo>
                  <a:pt x="723941" y="18538"/>
                  <a:pt x="727208" y="18405"/>
                  <a:pt x="730485" y="18272"/>
                </a:cubicBezTo>
                <a:cubicBezTo>
                  <a:pt x="713521" y="32655"/>
                  <a:pt x="696538" y="47018"/>
                  <a:pt x="679669" y="61515"/>
                </a:cubicBezTo>
                <a:cubicBezTo>
                  <a:pt x="671392" y="68630"/>
                  <a:pt x="683355" y="80375"/>
                  <a:pt x="691604" y="73450"/>
                </a:cubicBezTo>
                <a:cubicBezTo>
                  <a:pt x="714749" y="54010"/>
                  <a:pt x="737733" y="34388"/>
                  <a:pt x="760755" y="14805"/>
                </a:cubicBezTo>
                <a:cubicBezTo>
                  <a:pt x="766366" y="10033"/>
                  <a:pt x="761831" y="-26"/>
                  <a:pt x="754735" y="2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2" name="Shape 32"/>
        <p:cNvGrpSpPr/>
        <p:nvPr/>
      </p:nvGrpSpPr>
      <p:grpSpPr>
        <a:xfrm>
          <a:off x="0" y="0"/>
          <a:ext cx="0" cy="0"/>
          <a:chOff x="0" y="0"/>
          <a:chExt cx="0" cy="0"/>
        </a:xfrm>
      </p:grpSpPr>
      <p:pic>
        <p:nvPicPr>
          <p:cNvPr id="33" name="Google Shape;33;p5"/>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34" name="Google Shape;34;p5"/>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lvl1pPr lvl="0">
              <a:spcBef>
                <a:spcPts val="0"/>
              </a:spcBef>
              <a:spcAft>
                <a:spcPts val="0"/>
              </a:spcAft>
              <a:buSzPts val="3100"/>
              <a:buNone/>
              <a:defRPr/>
            </a:lvl1pPr>
            <a:lvl2pPr lvl="1">
              <a:spcBef>
                <a:spcPts val="0"/>
              </a:spcBef>
              <a:spcAft>
                <a:spcPts val="0"/>
              </a:spcAft>
              <a:buSzPts val="3100"/>
              <a:buNone/>
              <a:defRPr/>
            </a:lvl2pPr>
            <a:lvl3pPr lvl="2">
              <a:spcBef>
                <a:spcPts val="0"/>
              </a:spcBef>
              <a:spcAft>
                <a:spcPts val="0"/>
              </a:spcAft>
              <a:buSzPts val="3100"/>
              <a:buNone/>
              <a:defRPr/>
            </a:lvl3pPr>
            <a:lvl4pPr lvl="3">
              <a:spcBef>
                <a:spcPts val="0"/>
              </a:spcBef>
              <a:spcAft>
                <a:spcPts val="0"/>
              </a:spcAft>
              <a:buSzPts val="3100"/>
              <a:buNone/>
              <a:defRPr/>
            </a:lvl4pPr>
            <a:lvl5pPr lvl="4">
              <a:spcBef>
                <a:spcPts val="0"/>
              </a:spcBef>
              <a:spcAft>
                <a:spcPts val="0"/>
              </a:spcAft>
              <a:buSzPts val="3100"/>
              <a:buNone/>
              <a:defRPr/>
            </a:lvl5pPr>
            <a:lvl6pPr lvl="5">
              <a:spcBef>
                <a:spcPts val="0"/>
              </a:spcBef>
              <a:spcAft>
                <a:spcPts val="0"/>
              </a:spcAft>
              <a:buSzPts val="3100"/>
              <a:buNone/>
              <a:defRPr/>
            </a:lvl6pPr>
            <a:lvl7pPr lvl="6">
              <a:spcBef>
                <a:spcPts val="0"/>
              </a:spcBef>
              <a:spcAft>
                <a:spcPts val="0"/>
              </a:spcAft>
              <a:buSzPts val="3100"/>
              <a:buNone/>
              <a:defRPr/>
            </a:lvl7pPr>
            <a:lvl8pPr lvl="7">
              <a:spcBef>
                <a:spcPts val="0"/>
              </a:spcBef>
              <a:spcAft>
                <a:spcPts val="0"/>
              </a:spcAft>
              <a:buSzPts val="3100"/>
              <a:buNone/>
              <a:defRPr/>
            </a:lvl8pPr>
            <a:lvl9pPr lvl="8">
              <a:spcBef>
                <a:spcPts val="0"/>
              </a:spcBef>
              <a:spcAft>
                <a:spcPts val="0"/>
              </a:spcAft>
              <a:buSzPts val="3100"/>
              <a:buNone/>
              <a:defRPr/>
            </a:lvl9pPr>
          </a:lstStyle>
          <a:p/>
        </p:txBody>
      </p:sp>
      <p:sp>
        <p:nvSpPr>
          <p:cNvPr id="35" name="Google Shape;35;p5"/>
          <p:cNvSpPr txBox="1"/>
          <p:nvPr>
            <p:ph idx="1" type="subTitle"/>
          </p:nvPr>
        </p:nvSpPr>
        <p:spPr>
          <a:xfrm>
            <a:off x="975386" y="1580250"/>
            <a:ext cx="3326400" cy="2740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a:lvl1pPr>
            <a:lvl2pPr lvl="1">
              <a:spcBef>
                <a:spcPts val="100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6" name="Google Shape;36;p5"/>
          <p:cNvSpPr txBox="1"/>
          <p:nvPr>
            <p:ph idx="2" type="subTitle"/>
          </p:nvPr>
        </p:nvSpPr>
        <p:spPr>
          <a:xfrm>
            <a:off x="4842214" y="1580250"/>
            <a:ext cx="3326400" cy="2740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spcBef>
                <a:spcPts val="100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pic>
        <p:nvPicPr>
          <p:cNvPr id="37" name="Google Shape;37;p5"/>
          <p:cNvPicPr preferRelativeResize="0"/>
          <p:nvPr/>
        </p:nvPicPr>
        <p:blipFill rotWithShape="1">
          <a:blip r:embed="rId3">
            <a:alphaModFix/>
          </a:blip>
          <a:srcRect b="0" l="38845" r="38845" t="0"/>
          <a:stretch/>
        </p:blipFill>
        <p:spPr>
          <a:xfrm rot="5400000">
            <a:off x="7585174" y="3544220"/>
            <a:ext cx="989451" cy="2956751"/>
          </a:xfrm>
          <a:prstGeom prst="rect">
            <a:avLst/>
          </a:prstGeom>
          <a:noFill/>
          <a:ln>
            <a:noFill/>
          </a:ln>
        </p:spPr>
      </p:pic>
      <p:sp>
        <p:nvSpPr>
          <p:cNvPr id="38" name="Google Shape;38;p5"/>
          <p:cNvSpPr/>
          <p:nvPr/>
        </p:nvSpPr>
        <p:spPr>
          <a:xfrm rot="-1710883">
            <a:off x="8125308" y="4328874"/>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39" name="Google Shape;39;p5"/>
          <p:cNvSpPr/>
          <p:nvPr/>
        </p:nvSpPr>
        <p:spPr>
          <a:xfrm flipH="1">
            <a:off x="5794260" y="4802295"/>
            <a:ext cx="762477" cy="410361"/>
          </a:xfrm>
          <a:custGeom>
            <a:rect b="b" l="l" r="r" t="t"/>
            <a:pathLst>
              <a:path extrusionOk="0" h="412423" w="768239">
                <a:moveTo>
                  <a:pt x="754735" y="279"/>
                </a:moveTo>
                <a:cubicBezTo>
                  <a:pt x="745544" y="660"/>
                  <a:pt x="736352" y="1051"/>
                  <a:pt x="727151" y="1432"/>
                </a:cubicBezTo>
                <a:cubicBezTo>
                  <a:pt x="725370" y="289"/>
                  <a:pt x="723227" y="-302"/>
                  <a:pt x="720903" y="155"/>
                </a:cubicBezTo>
                <a:cubicBezTo>
                  <a:pt x="716655" y="993"/>
                  <a:pt x="712540" y="1584"/>
                  <a:pt x="708406" y="2213"/>
                </a:cubicBezTo>
                <a:lnTo>
                  <a:pt x="646951" y="4784"/>
                </a:lnTo>
                <a:cubicBezTo>
                  <a:pt x="636054" y="5242"/>
                  <a:pt x="636149" y="20948"/>
                  <a:pt x="646951" y="21644"/>
                </a:cubicBezTo>
                <a:cubicBezTo>
                  <a:pt x="657276" y="22310"/>
                  <a:pt x="667391" y="22282"/>
                  <a:pt x="677450" y="21891"/>
                </a:cubicBezTo>
                <a:cubicBezTo>
                  <a:pt x="445992" y="138411"/>
                  <a:pt x="218754" y="263341"/>
                  <a:pt x="1432" y="404730"/>
                </a:cubicBezTo>
                <a:cubicBezTo>
                  <a:pt x="-1873" y="406882"/>
                  <a:pt x="1127" y="412121"/>
                  <a:pt x="4537" y="410054"/>
                </a:cubicBezTo>
                <a:cubicBezTo>
                  <a:pt x="237137" y="268617"/>
                  <a:pt x="474329" y="134829"/>
                  <a:pt x="720665" y="18672"/>
                </a:cubicBezTo>
                <a:cubicBezTo>
                  <a:pt x="723941" y="18538"/>
                  <a:pt x="727208" y="18405"/>
                  <a:pt x="730485" y="18272"/>
                </a:cubicBezTo>
                <a:cubicBezTo>
                  <a:pt x="713521" y="32655"/>
                  <a:pt x="696538" y="47018"/>
                  <a:pt x="679669" y="61515"/>
                </a:cubicBezTo>
                <a:cubicBezTo>
                  <a:pt x="671392" y="68630"/>
                  <a:pt x="683355" y="80375"/>
                  <a:pt x="691604" y="73450"/>
                </a:cubicBezTo>
                <a:cubicBezTo>
                  <a:pt x="714749" y="54010"/>
                  <a:pt x="737733" y="34388"/>
                  <a:pt x="760755" y="14805"/>
                </a:cubicBezTo>
                <a:cubicBezTo>
                  <a:pt x="766366" y="10033"/>
                  <a:pt x="761831" y="-26"/>
                  <a:pt x="754735" y="2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0" name="Shape 40"/>
        <p:cNvGrpSpPr/>
        <p:nvPr/>
      </p:nvGrpSpPr>
      <p:grpSpPr>
        <a:xfrm>
          <a:off x="0" y="0"/>
          <a:ext cx="0" cy="0"/>
          <a:chOff x="0" y="0"/>
          <a:chExt cx="0" cy="0"/>
        </a:xfrm>
      </p:grpSpPr>
      <p:pic>
        <p:nvPicPr>
          <p:cNvPr id="41" name="Google Shape;41;p6"/>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42" name="Google Shape;42;p6"/>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lvl1pPr lvl="0">
              <a:spcBef>
                <a:spcPts val="0"/>
              </a:spcBef>
              <a:spcAft>
                <a:spcPts val="0"/>
              </a:spcAft>
              <a:buSzPts val="3100"/>
              <a:buNone/>
              <a:defRPr/>
            </a:lvl1pPr>
            <a:lvl2pPr lvl="1">
              <a:spcBef>
                <a:spcPts val="0"/>
              </a:spcBef>
              <a:spcAft>
                <a:spcPts val="0"/>
              </a:spcAft>
              <a:buSzPts val="3100"/>
              <a:buNone/>
              <a:defRPr/>
            </a:lvl2pPr>
            <a:lvl3pPr lvl="2">
              <a:spcBef>
                <a:spcPts val="0"/>
              </a:spcBef>
              <a:spcAft>
                <a:spcPts val="0"/>
              </a:spcAft>
              <a:buSzPts val="3100"/>
              <a:buNone/>
              <a:defRPr/>
            </a:lvl3pPr>
            <a:lvl4pPr lvl="3">
              <a:spcBef>
                <a:spcPts val="0"/>
              </a:spcBef>
              <a:spcAft>
                <a:spcPts val="0"/>
              </a:spcAft>
              <a:buSzPts val="3100"/>
              <a:buNone/>
              <a:defRPr/>
            </a:lvl4pPr>
            <a:lvl5pPr lvl="4">
              <a:spcBef>
                <a:spcPts val="0"/>
              </a:spcBef>
              <a:spcAft>
                <a:spcPts val="0"/>
              </a:spcAft>
              <a:buSzPts val="3100"/>
              <a:buNone/>
              <a:defRPr/>
            </a:lvl5pPr>
            <a:lvl6pPr lvl="5">
              <a:spcBef>
                <a:spcPts val="0"/>
              </a:spcBef>
              <a:spcAft>
                <a:spcPts val="0"/>
              </a:spcAft>
              <a:buSzPts val="3100"/>
              <a:buNone/>
              <a:defRPr/>
            </a:lvl6pPr>
            <a:lvl7pPr lvl="6">
              <a:spcBef>
                <a:spcPts val="0"/>
              </a:spcBef>
              <a:spcAft>
                <a:spcPts val="0"/>
              </a:spcAft>
              <a:buSzPts val="3100"/>
              <a:buNone/>
              <a:defRPr/>
            </a:lvl7pPr>
            <a:lvl8pPr lvl="7">
              <a:spcBef>
                <a:spcPts val="0"/>
              </a:spcBef>
              <a:spcAft>
                <a:spcPts val="0"/>
              </a:spcAft>
              <a:buSzPts val="3100"/>
              <a:buNone/>
              <a:defRPr/>
            </a:lvl8pPr>
            <a:lvl9pPr lvl="8">
              <a:spcBef>
                <a:spcPts val="0"/>
              </a:spcBef>
              <a:spcAft>
                <a:spcPts val="0"/>
              </a:spcAft>
              <a:buSzPts val="3100"/>
              <a:buNone/>
              <a:defRPr/>
            </a:lvl9pPr>
          </a:lstStyle>
          <a:p/>
        </p:txBody>
      </p:sp>
      <p:pic>
        <p:nvPicPr>
          <p:cNvPr id="43" name="Google Shape;43;p6"/>
          <p:cNvPicPr preferRelativeResize="0"/>
          <p:nvPr/>
        </p:nvPicPr>
        <p:blipFill rotWithShape="1">
          <a:blip r:embed="rId3">
            <a:alphaModFix/>
          </a:blip>
          <a:srcRect b="69314" l="0" r="65525" t="0"/>
          <a:stretch/>
        </p:blipFill>
        <p:spPr>
          <a:xfrm flipH="1" rot="5400000">
            <a:off x="8358583" y="278250"/>
            <a:ext cx="1368475" cy="811976"/>
          </a:xfrm>
          <a:prstGeom prst="rect">
            <a:avLst/>
          </a:prstGeom>
          <a:noFill/>
          <a:ln>
            <a:noFill/>
          </a:ln>
        </p:spPr>
      </p:pic>
      <p:sp>
        <p:nvSpPr>
          <p:cNvPr id="44" name="Google Shape;44;p6"/>
          <p:cNvSpPr/>
          <p:nvPr/>
        </p:nvSpPr>
        <p:spPr>
          <a:xfrm flipH="1" rot="10462986">
            <a:off x="8517443" y="1075595"/>
            <a:ext cx="388921" cy="758736"/>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5" name="Shape 45"/>
        <p:cNvGrpSpPr/>
        <p:nvPr/>
      </p:nvGrpSpPr>
      <p:grpSpPr>
        <a:xfrm>
          <a:off x="0" y="0"/>
          <a:ext cx="0" cy="0"/>
          <a:chOff x="0" y="0"/>
          <a:chExt cx="0" cy="0"/>
        </a:xfrm>
      </p:grpSpPr>
      <p:pic>
        <p:nvPicPr>
          <p:cNvPr id="46" name="Google Shape;46;p7"/>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47" name="Google Shape;47;p7"/>
          <p:cNvSpPr txBox="1"/>
          <p:nvPr>
            <p:ph type="title"/>
          </p:nvPr>
        </p:nvSpPr>
        <p:spPr>
          <a:xfrm>
            <a:off x="713225" y="1054925"/>
            <a:ext cx="3858900" cy="1185600"/>
          </a:xfrm>
          <a:prstGeom prst="rect">
            <a:avLst/>
          </a:prstGeom>
        </p:spPr>
        <p:txBody>
          <a:bodyPr anchorCtr="0" anchor="t" bIns="91425" lIns="91425" spcFirstLastPara="1" rIns="91425" wrap="square" tIns="91425">
            <a:noAutofit/>
          </a:bodyPr>
          <a:lstStyle>
            <a:lvl1pPr lvl="0">
              <a:spcBef>
                <a:spcPts val="0"/>
              </a:spcBef>
              <a:spcAft>
                <a:spcPts val="0"/>
              </a:spcAft>
              <a:buSzPts val="3100"/>
              <a:buNone/>
              <a:defRPr/>
            </a:lvl1pPr>
            <a:lvl2pPr lvl="1">
              <a:spcBef>
                <a:spcPts val="0"/>
              </a:spcBef>
              <a:spcAft>
                <a:spcPts val="0"/>
              </a:spcAft>
              <a:buSzPts val="3100"/>
              <a:buNone/>
              <a:defRPr/>
            </a:lvl2pPr>
            <a:lvl3pPr lvl="2">
              <a:spcBef>
                <a:spcPts val="0"/>
              </a:spcBef>
              <a:spcAft>
                <a:spcPts val="0"/>
              </a:spcAft>
              <a:buSzPts val="3100"/>
              <a:buNone/>
              <a:defRPr/>
            </a:lvl3pPr>
            <a:lvl4pPr lvl="3">
              <a:spcBef>
                <a:spcPts val="0"/>
              </a:spcBef>
              <a:spcAft>
                <a:spcPts val="0"/>
              </a:spcAft>
              <a:buSzPts val="3100"/>
              <a:buNone/>
              <a:defRPr/>
            </a:lvl4pPr>
            <a:lvl5pPr lvl="4">
              <a:spcBef>
                <a:spcPts val="0"/>
              </a:spcBef>
              <a:spcAft>
                <a:spcPts val="0"/>
              </a:spcAft>
              <a:buSzPts val="3100"/>
              <a:buNone/>
              <a:defRPr/>
            </a:lvl5pPr>
            <a:lvl6pPr lvl="5">
              <a:spcBef>
                <a:spcPts val="0"/>
              </a:spcBef>
              <a:spcAft>
                <a:spcPts val="0"/>
              </a:spcAft>
              <a:buSzPts val="3100"/>
              <a:buNone/>
              <a:defRPr/>
            </a:lvl6pPr>
            <a:lvl7pPr lvl="6">
              <a:spcBef>
                <a:spcPts val="0"/>
              </a:spcBef>
              <a:spcAft>
                <a:spcPts val="0"/>
              </a:spcAft>
              <a:buSzPts val="3100"/>
              <a:buNone/>
              <a:defRPr/>
            </a:lvl7pPr>
            <a:lvl8pPr lvl="7">
              <a:spcBef>
                <a:spcPts val="0"/>
              </a:spcBef>
              <a:spcAft>
                <a:spcPts val="0"/>
              </a:spcAft>
              <a:buSzPts val="3100"/>
              <a:buNone/>
              <a:defRPr/>
            </a:lvl8pPr>
            <a:lvl9pPr lvl="8">
              <a:spcBef>
                <a:spcPts val="0"/>
              </a:spcBef>
              <a:spcAft>
                <a:spcPts val="0"/>
              </a:spcAft>
              <a:buSzPts val="3100"/>
              <a:buNone/>
              <a:defRPr/>
            </a:lvl9pPr>
          </a:lstStyle>
          <a:p/>
        </p:txBody>
      </p:sp>
      <p:sp>
        <p:nvSpPr>
          <p:cNvPr id="48" name="Google Shape;48;p7"/>
          <p:cNvSpPr txBox="1"/>
          <p:nvPr>
            <p:ph idx="1" type="body"/>
          </p:nvPr>
        </p:nvSpPr>
        <p:spPr>
          <a:xfrm>
            <a:off x="713225" y="2166475"/>
            <a:ext cx="3858900" cy="19221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pic>
        <p:nvPicPr>
          <p:cNvPr id="49" name="Google Shape;49;p7"/>
          <p:cNvPicPr preferRelativeResize="0"/>
          <p:nvPr/>
        </p:nvPicPr>
        <p:blipFill rotWithShape="1">
          <a:blip r:embed="rId3">
            <a:alphaModFix/>
          </a:blip>
          <a:srcRect b="-1145" l="0" r="0" t="60220"/>
          <a:stretch/>
        </p:blipFill>
        <p:spPr>
          <a:xfrm rot="5400000">
            <a:off x="6347540" y="2178812"/>
            <a:ext cx="4436199" cy="1210275"/>
          </a:xfrm>
          <a:prstGeom prst="rect">
            <a:avLst/>
          </a:prstGeom>
          <a:noFill/>
          <a:ln>
            <a:noFill/>
          </a:ln>
        </p:spPr>
      </p:pic>
      <p:sp>
        <p:nvSpPr>
          <p:cNvPr id="50" name="Google Shape;50;p7"/>
          <p:cNvSpPr/>
          <p:nvPr>
            <p:ph idx="2" type="pic"/>
          </p:nvPr>
        </p:nvSpPr>
        <p:spPr>
          <a:xfrm flipH="1" rot="-454">
            <a:off x="5335675" y="766998"/>
            <a:ext cx="2273400" cy="2272500"/>
          </a:xfrm>
          <a:prstGeom prst="rect">
            <a:avLst/>
          </a:prstGeom>
          <a:noFill/>
          <a:ln cap="flat" cmpd="sng" w="114300">
            <a:solidFill>
              <a:schemeClr val="dk1"/>
            </a:solidFill>
            <a:prstDash val="solid"/>
            <a:miter lim="8000"/>
            <a:headEnd len="sm" w="sm" type="none"/>
            <a:tailEnd len="sm" w="sm" type="none"/>
          </a:ln>
        </p:spPr>
      </p:sp>
      <p:sp>
        <p:nvSpPr>
          <p:cNvPr id="51" name="Google Shape;51;p7"/>
          <p:cNvSpPr/>
          <p:nvPr>
            <p:ph idx="3" type="pic"/>
          </p:nvPr>
        </p:nvSpPr>
        <p:spPr>
          <a:xfrm rot="1003607">
            <a:off x="6767307" y="2676363"/>
            <a:ext cx="1674032" cy="1673371"/>
          </a:xfrm>
          <a:prstGeom prst="rect">
            <a:avLst/>
          </a:prstGeom>
          <a:noFill/>
          <a:ln cap="flat" cmpd="sng" w="114300">
            <a:solidFill>
              <a:schemeClr val="accent1"/>
            </a:solidFill>
            <a:prstDash val="solid"/>
            <a:miter lim="8000"/>
            <a:headEnd len="sm" w="sm" type="none"/>
            <a:tailEnd len="sm" w="sm" type="none"/>
          </a:ln>
        </p:spPr>
      </p:sp>
      <p:sp>
        <p:nvSpPr>
          <p:cNvPr id="52" name="Google Shape;52;p7"/>
          <p:cNvSpPr/>
          <p:nvPr/>
        </p:nvSpPr>
        <p:spPr>
          <a:xfrm flipH="1" rot="9385013">
            <a:off x="7410656" y="-274517"/>
            <a:ext cx="610424" cy="828649"/>
          </a:xfrm>
          <a:custGeom>
            <a:rect b="b" l="l" r="r" t="t"/>
            <a:pathLst>
              <a:path extrusionOk="0" h="630917" w="430340">
                <a:moveTo>
                  <a:pt x="374887" y="251441"/>
                </a:moveTo>
                <a:cubicBezTo>
                  <a:pt x="319928" y="113310"/>
                  <a:pt x="177900" y="30185"/>
                  <a:pt x="33701" y="20651"/>
                </a:cubicBezTo>
                <a:cubicBezTo>
                  <a:pt x="32654" y="19708"/>
                  <a:pt x="31615" y="18755"/>
                  <a:pt x="30568" y="17812"/>
                </a:cubicBezTo>
                <a:cubicBezTo>
                  <a:pt x="80488" y="17584"/>
                  <a:pt x="130409" y="17441"/>
                  <a:pt x="180329" y="16879"/>
                </a:cubicBezTo>
                <a:cubicBezTo>
                  <a:pt x="191178" y="16755"/>
                  <a:pt x="191207" y="0"/>
                  <a:pt x="180329" y="0"/>
                </a:cubicBezTo>
                <a:cubicBezTo>
                  <a:pt x="123074" y="-19"/>
                  <a:pt x="65810" y="524"/>
                  <a:pt x="8555" y="839"/>
                </a:cubicBezTo>
                <a:cubicBezTo>
                  <a:pt x="1450" y="877"/>
                  <a:pt x="-3094" y="10335"/>
                  <a:pt x="2517" y="15412"/>
                </a:cubicBezTo>
                <a:cubicBezTo>
                  <a:pt x="5307" y="17945"/>
                  <a:pt x="8108" y="20470"/>
                  <a:pt x="10899" y="23003"/>
                </a:cubicBezTo>
                <a:cubicBezTo>
                  <a:pt x="7908" y="26832"/>
                  <a:pt x="7870" y="33081"/>
                  <a:pt x="12937" y="35643"/>
                </a:cubicBezTo>
                <a:cubicBezTo>
                  <a:pt x="25177" y="41834"/>
                  <a:pt x="36645" y="48683"/>
                  <a:pt x="47532" y="56169"/>
                </a:cubicBezTo>
                <a:cubicBezTo>
                  <a:pt x="66429" y="73286"/>
                  <a:pt x="85317" y="90402"/>
                  <a:pt x="104224" y="107509"/>
                </a:cubicBezTo>
                <a:cubicBezTo>
                  <a:pt x="112435" y="114939"/>
                  <a:pt x="123379" y="103756"/>
                  <a:pt x="116283" y="95450"/>
                </a:cubicBezTo>
                <a:cubicBezTo>
                  <a:pt x="98710" y="74857"/>
                  <a:pt x="79507" y="57503"/>
                  <a:pt x="58038" y="42691"/>
                </a:cubicBezTo>
                <a:cubicBezTo>
                  <a:pt x="56952" y="41710"/>
                  <a:pt x="55866" y="40720"/>
                  <a:pt x="54780" y="39748"/>
                </a:cubicBezTo>
                <a:cubicBezTo>
                  <a:pt x="184806" y="55217"/>
                  <a:pt x="309012" y="132445"/>
                  <a:pt x="360199" y="256566"/>
                </a:cubicBezTo>
                <a:cubicBezTo>
                  <a:pt x="412720" y="383915"/>
                  <a:pt x="375401" y="537849"/>
                  <a:pt x="266788" y="623098"/>
                </a:cubicBezTo>
                <a:cubicBezTo>
                  <a:pt x="263711" y="625517"/>
                  <a:pt x="267807" y="630898"/>
                  <a:pt x="271007" y="628565"/>
                </a:cubicBezTo>
                <a:cubicBezTo>
                  <a:pt x="386384" y="544583"/>
                  <a:pt x="427246" y="383039"/>
                  <a:pt x="374887" y="2514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3" name="Shape 53"/>
        <p:cNvGrpSpPr/>
        <p:nvPr/>
      </p:nvGrpSpPr>
      <p:grpSpPr>
        <a:xfrm>
          <a:off x="0" y="0"/>
          <a:ext cx="0" cy="0"/>
          <a:chOff x="0" y="0"/>
          <a:chExt cx="0" cy="0"/>
        </a:xfrm>
      </p:grpSpPr>
      <p:pic>
        <p:nvPicPr>
          <p:cNvPr id="54" name="Google Shape;54;p8"/>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55" name="Google Shape;55;p8"/>
          <p:cNvSpPr txBox="1"/>
          <p:nvPr>
            <p:ph type="title"/>
          </p:nvPr>
        </p:nvSpPr>
        <p:spPr>
          <a:xfrm>
            <a:off x="713225" y="1622250"/>
            <a:ext cx="4192500" cy="18990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pic>
        <p:nvPicPr>
          <p:cNvPr id="56" name="Google Shape;56;p8"/>
          <p:cNvPicPr preferRelativeResize="0"/>
          <p:nvPr/>
        </p:nvPicPr>
        <p:blipFill rotWithShape="1">
          <a:blip r:embed="rId3">
            <a:alphaModFix/>
          </a:blip>
          <a:srcRect b="0" l="26227" r="23198" t="0"/>
          <a:stretch/>
        </p:blipFill>
        <p:spPr>
          <a:xfrm>
            <a:off x="6641050" y="0"/>
            <a:ext cx="2502949" cy="3299375"/>
          </a:xfrm>
          <a:prstGeom prst="rect">
            <a:avLst/>
          </a:prstGeom>
          <a:noFill/>
          <a:ln>
            <a:noFill/>
          </a:ln>
        </p:spPr>
      </p:pic>
      <p:sp>
        <p:nvSpPr>
          <p:cNvPr id="57" name="Google Shape;57;p8"/>
          <p:cNvSpPr/>
          <p:nvPr>
            <p:ph idx="2" type="pic"/>
          </p:nvPr>
        </p:nvSpPr>
        <p:spPr>
          <a:xfrm>
            <a:off x="5674725" y="880875"/>
            <a:ext cx="2595600" cy="3557700"/>
          </a:xfrm>
          <a:prstGeom prst="rect">
            <a:avLst/>
          </a:prstGeom>
          <a:noFill/>
          <a:ln cap="flat" cmpd="sng" w="114300">
            <a:solidFill>
              <a:schemeClr val="accent1"/>
            </a:solidFill>
            <a:prstDash val="solid"/>
            <a:miter lim="8000"/>
            <a:headEnd len="sm" w="sm" type="none"/>
            <a:tailEnd len="sm" w="sm" type="none"/>
          </a:ln>
        </p:spPr>
      </p:sp>
      <p:sp>
        <p:nvSpPr>
          <p:cNvPr id="58" name="Google Shape;58;p8"/>
          <p:cNvSpPr/>
          <p:nvPr/>
        </p:nvSpPr>
        <p:spPr>
          <a:xfrm>
            <a:off x="8103426" y="4316498"/>
            <a:ext cx="940216" cy="644576"/>
          </a:xfrm>
          <a:custGeom>
            <a:rect b="b" l="l" r="r" t="t"/>
            <a:pathLst>
              <a:path extrusionOk="0" h="419919" w="607571">
                <a:moveTo>
                  <a:pt x="597266" y="1912"/>
                </a:moveTo>
                <a:cubicBezTo>
                  <a:pt x="506750" y="191069"/>
                  <a:pt x="299229" y="314323"/>
                  <a:pt x="94318" y="352128"/>
                </a:cubicBezTo>
                <a:cubicBezTo>
                  <a:pt x="102309" y="348937"/>
                  <a:pt x="110138" y="345536"/>
                  <a:pt x="117625" y="341764"/>
                </a:cubicBezTo>
                <a:cubicBezTo>
                  <a:pt x="128522" y="336278"/>
                  <a:pt x="134846" y="335125"/>
                  <a:pt x="137913" y="322305"/>
                </a:cubicBezTo>
                <a:cubicBezTo>
                  <a:pt x="139009" y="317714"/>
                  <a:pt x="136466" y="313846"/>
                  <a:pt x="132208" y="312246"/>
                </a:cubicBezTo>
                <a:lnTo>
                  <a:pt x="128979" y="311037"/>
                </a:lnTo>
                <a:cubicBezTo>
                  <a:pt x="120473" y="307836"/>
                  <a:pt x="114272" y="322257"/>
                  <a:pt x="122731" y="325848"/>
                </a:cubicBezTo>
                <a:cubicBezTo>
                  <a:pt x="103252" y="317580"/>
                  <a:pt x="36510" y="351975"/>
                  <a:pt x="10888" y="362805"/>
                </a:cubicBezTo>
                <a:cubicBezTo>
                  <a:pt x="10650" y="362824"/>
                  <a:pt x="10402" y="362853"/>
                  <a:pt x="10164" y="362862"/>
                </a:cubicBezTo>
                <a:cubicBezTo>
                  <a:pt x="8183" y="362995"/>
                  <a:pt x="6382" y="363967"/>
                  <a:pt x="4935" y="365339"/>
                </a:cubicBezTo>
                <a:cubicBezTo>
                  <a:pt x="-2066" y="368853"/>
                  <a:pt x="-1533" y="378236"/>
                  <a:pt x="5992" y="381207"/>
                </a:cubicBezTo>
                <a:cubicBezTo>
                  <a:pt x="33738" y="392142"/>
                  <a:pt x="61475" y="403067"/>
                  <a:pt x="89222" y="414002"/>
                </a:cubicBezTo>
                <a:cubicBezTo>
                  <a:pt x="98108" y="417507"/>
                  <a:pt x="104652" y="402210"/>
                  <a:pt x="95775" y="398448"/>
                </a:cubicBezTo>
                <a:cubicBezTo>
                  <a:pt x="78391" y="391066"/>
                  <a:pt x="60989" y="383722"/>
                  <a:pt x="43587" y="376359"/>
                </a:cubicBezTo>
                <a:cubicBezTo>
                  <a:pt x="268082" y="349622"/>
                  <a:pt x="509627" y="217863"/>
                  <a:pt x="603619" y="5627"/>
                </a:cubicBezTo>
                <a:cubicBezTo>
                  <a:pt x="605505" y="1369"/>
                  <a:pt x="599323" y="-2412"/>
                  <a:pt x="597257" y="19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9" name="Shape 59"/>
        <p:cNvGrpSpPr/>
        <p:nvPr/>
      </p:nvGrpSpPr>
      <p:grpSpPr>
        <a:xfrm>
          <a:off x="0" y="0"/>
          <a:ext cx="0" cy="0"/>
          <a:chOff x="0" y="0"/>
          <a:chExt cx="0" cy="0"/>
        </a:xfrm>
      </p:grpSpPr>
      <p:pic>
        <p:nvPicPr>
          <p:cNvPr id="60" name="Google Shape;60;p9"/>
          <p:cNvPicPr preferRelativeResize="0"/>
          <p:nvPr/>
        </p:nvPicPr>
        <p:blipFill>
          <a:blip r:embed="rId2">
            <a:alphaModFix amt="11000"/>
          </a:blip>
          <a:stretch>
            <a:fillRect/>
          </a:stretch>
        </p:blipFill>
        <p:spPr>
          <a:xfrm>
            <a:off x="0" y="0"/>
            <a:ext cx="9144000" cy="5143500"/>
          </a:xfrm>
          <a:prstGeom prst="rect">
            <a:avLst/>
          </a:prstGeom>
          <a:noFill/>
          <a:ln>
            <a:noFill/>
          </a:ln>
        </p:spPr>
      </p:pic>
      <p:pic>
        <p:nvPicPr>
          <p:cNvPr id="61" name="Google Shape;61;p9"/>
          <p:cNvPicPr preferRelativeResize="0"/>
          <p:nvPr/>
        </p:nvPicPr>
        <p:blipFill rotWithShape="1">
          <a:blip r:embed="rId3">
            <a:alphaModFix/>
          </a:blip>
          <a:srcRect b="9" l="0" r="0" t="9"/>
          <a:stretch/>
        </p:blipFill>
        <p:spPr>
          <a:xfrm rot="5400000">
            <a:off x="6375284" y="-265024"/>
            <a:ext cx="4436215" cy="2956751"/>
          </a:xfrm>
          <a:prstGeom prst="rect">
            <a:avLst/>
          </a:prstGeom>
          <a:noFill/>
          <a:ln>
            <a:noFill/>
          </a:ln>
        </p:spPr>
      </p:pic>
      <p:sp>
        <p:nvSpPr>
          <p:cNvPr id="62" name="Google Shape;62;p9"/>
          <p:cNvSpPr txBox="1"/>
          <p:nvPr>
            <p:ph type="title"/>
          </p:nvPr>
        </p:nvSpPr>
        <p:spPr>
          <a:xfrm>
            <a:off x="949775" y="1499525"/>
            <a:ext cx="3324300" cy="10458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i="1" sz="60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63" name="Google Shape;63;p9"/>
          <p:cNvSpPr txBox="1"/>
          <p:nvPr>
            <p:ph idx="1" type="subTitle"/>
          </p:nvPr>
        </p:nvSpPr>
        <p:spPr>
          <a:xfrm>
            <a:off x="949775" y="2709175"/>
            <a:ext cx="3324300" cy="934800"/>
          </a:xfrm>
          <a:prstGeom prst="rect">
            <a:avLst/>
          </a:prstGeom>
          <a:noFill/>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16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64" name="Google Shape;64;p9"/>
          <p:cNvSpPr/>
          <p:nvPr>
            <p:ph idx="2" type="pic"/>
          </p:nvPr>
        </p:nvSpPr>
        <p:spPr>
          <a:xfrm>
            <a:off x="6353600" y="1394600"/>
            <a:ext cx="2349600" cy="3420900"/>
          </a:xfrm>
          <a:prstGeom prst="rect">
            <a:avLst/>
          </a:prstGeom>
          <a:noFill/>
          <a:ln cap="flat" cmpd="sng" w="114300">
            <a:solidFill>
              <a:schemeClr val="accent1"/>
            </a:solidFill>
            <a:prstDash val="solid"/>
            <a:miter lim="8000"/>
            <a:headEnd len="sm" w="sm" type="none"/>
            <a:tailEnd len="sm" w="sm" type="none"/>
          </a:ln>
        </p:spPr>
      </p:sp>
      <p:sp>
        <p:nvSpPr>
          <p:cNvPr id="65" name="Google Shape;65;p9"/>
          <p:cNvSpPr/>
          <p:nvPr>
            <p:ph idx="3" type="pic"/>
          </p:nvPr>
        </p:nvSpPr>
        <p:spPr>
          <a:xfrm flipH="1" rot="-1003607">
            <a:off x="5174132" y="454585"/>
            <a:ext cx="1674032" cy="1320680"/>
          </a:xfrm>
          <a:prstGeom prst="rect">
            <a:avLst/>
          </a:prstGeom>
          <a:noFill/>
          <a:ln cap="flat" cmpd="sng" w="114300">
            <a:solidFill>
              <a:schemeClr val="dk1"/>
            </a:solidFill>
            <a:prstDash val="solid"/>
            <a:miter lim="8000"/>
            <a:headEnd len="sm" w="sm" type="none"/>
            <a:tailEnd len="sm" w="sm" type="none"/>
          </a:ln>
        </p:spPr>
      </p:sp>
      <p:sp>
        <p:nvSpPr>
          <p:cNvPr id="66" name="Google Shape;66;p9"/>
          <p:cNvSpPr/>
          <p:nvPr/>
        </p:nvSpPr>
        <p:spPr>
          <a:xfrm flipH="1">
            <a:off x="4015301" y="-277702"/>
            <a:ext cx="940216" cy="644576"/>
          </a:xfrm>
          <a:custGeom>
            <a:rect b="b" l="l" r="r" t="t"/>
            <a:pathLst>
              <a:path extrusionOk="0" h="419919" w="607571">
                <a:moveTo>
                  <a:pt x="597266" y="1912"/>
                </a:moveTo>
                <a:cubicBezTo>
                  <a:pt x="506750" y="191069"/>
                  <a:pt x="299229" y="314323"/>
                  <a:pt x="94318" y="352128"/>
                </a:cubicBezTo>
                <a:cubicBezTo>
                  <a:pt x="102309" y="348937"/>
                  <a:pt x="110138" y="345536"/>
                  <a:pt x="117625" y="341764"/>
                </a:cubicBezTo>
                <a:cubicBezTo>
                  <a:pt x="128522" y="336278"/>
                  <a:pt x="134846" y="335125"/>
                  <a:pt x="137913" y="322305"/>
                </a:cubicBezTo>
                <a:cubicBezTo>
                  <a:pt x="139009" y="317714"/>
                  <a:pt x="136466" y="313846"/>
                  <a:pt x="132208" y="312246"/>
                </a:cubicBezTo>
                <a:lnTo>
                  <a:pt x="128979" y="311037"/>
                </a:lnTo>
                <a:cubicBezTo>
                  <a:pt x="120473" y="307836"/>
                  <a:pt x="114272" y="322257"/>
                  <a:pt x="122731" y="325848"/>
                </a:cubicBezTo>
                <a:cubicBezTo>
                  <a:pt x="103252" y="317580"/>
                  <a:pt x="36510" y="351975"/>
                  <a:pt x="10888" y="362805"/>
                </a:cubicBezTo>
                <a:cubicBezTo>
                  <a:pt x="10650" y="362824"/>
                  <a:pt x="10402" y="362853"/>
                  <a:pt x="10164" y="362862"/>
                </a:cubicBezTo>
                <a:cubicBezTo>
                  <a:pt x="8183" y="362995"/>
                  <a:pt x="6382" y="363967"/>
                  <a:pt x="4935" y="365339"/>
                </a:cubicBezTo>
                <a:cubicBezTo>
                  <a:pt x="-2066" y="368853"/>
                  <a:pt x="-1533" y="378236"/>
                  <a:pt x="5992" y="381207"/>
                </a:cubicBezTo>
                <a:cubicBezTo>
                  <a:pt x="33738" y="392142"/>
                  <a:pt x="61475" y="403067"/>
                  <a:pt x="89222" y="414002"/>
                </a:cubicBezTo>
                <a:cubicBezTo>
                  <a:pt x="98108" y="417507"/>
                  <a:pt x="104652" y="402210"/>
                  <a:pt x="95775" y="398448"/>
                </a:cubicBezTo>
                <a:cubicBezTo>
                  <a:pt x="78391" y="391066"/>
                  <a:pt x="60989" y="383722"/>
                  <a:pt x="43587" y="376359"/>
                </a:cubicBezTo>
                <a:cubicBezTo>
                  <a:pt x="268082" y="349622"/>
                  <a:pt x="509627" y="217863"/>
                  <a:pt x="603619" y="5627"/>
                </a:cubicBezTo>
                <a:cubicBezTo>
                  <a:pt x="605505" y="1369"/>
                  <a:pt x="599323" y="-2412"/>
                  <a:pt x="597257" y="19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7" name="Shape 67"/>
        <p:cNvGrpSpPr/>
        <p:nvPr/>
      </p:nvGrpSpPr>
      <p:grpSpPr>
        <a:xfrm>
          <a:off x="0" y="0"/>
          <a:ext cx="0" cy="0"/>
          <a:chOff x="0" y="0"/>
          <a:chExt cx="0" cy="0"/>
        </a:xfrm>
      </p:grpSpPr>
      <p:sp>
        <p:nvSpPr>
          <p:cNvPr id="68" name="Google Shape;68;p10"/>
          <p:cNvSpPr/>
          <p:nvPr>
            <p:ph idx="2" type="pic"/>
          </p:nvPr>
        </p:nvSpPr>
        <p:spPr>
          <a:xfrm>
            <a:off x="-6650" y="-6650"/>
            <a:ext cx="9150600" cy="5143500"/>
          </a:xfrm>
          <a:prstGeom prst="rect">
            <a:avLst/>
          </a:prstGeom>
          <a:noFill/>
          <a:ln>
            <a:noFill/>
          </a:ln>
        </p:spPr>
      </p:sp>
      <p:sp>
        <p:nvSpPr>
          <p:cNvPr id="69" name="Google Shape;69;p10"/>
          <p:cNvSpPr txBox="1"/>
          <p:nvPr>
            <p:ph type="title"/>
          </p:nvPr>
        </p:nvSpPr>
        <p:spPr>
          <a:xfrm>
            <a:off x="713225" y="539500"/>
            <a:ext cx="2179200" cy="1236000"/>
          </a:xfrm>
          <a:prstGeom prst="rect">
            <a:avLst/>
          </a:prstGeom>
          <a:solidFill>
            <a:schemeClr val="lt1"/>
          </a:solidFill>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0" name="Shape 70"/>
        <p:cNvGrpSpPr/>
        <p:nvPr/>
      </p:nvGrpSpPr>
      <p:grpSpPr>
        <a:xfrm>
          <a:off x="0" y="0"/>
          <a:ext cx="0" cy="0"/>
          <a:chOff x="0" y="0"/>
          <a:chExt cx="0" cy="0"/>
        </a:xfrm>
      </p:grpSpPr>
      <p:pic>
        <p:nvPicPr>
          <p:cNvPr id="71" name="Google Shape;71;p11"/>
          <p:cNvPicPr preferRelativeResize="0"/>
          <p:nvPr/>
        </p:nvPicPr>
        <p:blipFill>
          <a:blip r:embed="rId2">
            <a:alphaModFix amt="11000"/>
          </a:blip>
          <a:stretch>
            <a:fillRect/>
          </a:stretch>
        </p:blipFill>
        <p:spPr>
          <a:xfrm>
            <a:off x="0" y="0"/>
            <a:ext cx="9144000" cy="5143500"/>
          </a:xfrm>
          <a:prstGeom prst="rect">
            <a:avLst/>
          </a:prstGeom>
          <a:noFill/>
          <a:ln>
            <a:noFill/>
          </a:ln>
        </p:spPr>
      </p:pic>
      <p:grpSp>
        <p:nvGrpSpPr>
          <p:cNvPr id="72" name="Google Shape;72;p11"/>
          <p:cNvGrpSpPr/>
          <p:nvPr/>
        </p:nvGrpSpPr>
        <p:grpSpPr>
          <a:xfrm>
            <a:off x="-596462" y="-614563"/>
            <a:ext cx="10209437" cy="5259937"/>
            <a:chOff x="-596462" y="-614563"/>
            <a:chExt cx="10209437" cy="5259937"/>
          </a:xfrm>
        </p:grpSpPr>
        <p:pic>
          <p:nvPicPr>
            <p:cNvPr id="73" name="Google Shape;73;p11"/>
            <p:cNvPicPr preferRelativeResize="0"/>
            <p:nvPr/>
          </p:nvPicPr>
          <p:blipFill rotWithShape="1">
            <a:blip r:embed="rId3">
              <a:alphaModFix/>
            </a:blip>
            <a:srcRect b="37818" l="9543" r="0" t="0"/>
            <a:stretch/>
          </p:blipFill>
          <p:spPr>
            <a:xfrm rot="10800000">
              <a:off x="-596462" y="-614563"/>
              <a:ext cx="4012949" cy="1838925"/>
            </a:xfrm>
            <a:prstGeom prst="rect">
              <a:avLst/>
            </a:prstGeom>
            <a:noFill/>
            <a:ln>
              <a:noFill/>
            </a:ln>
          </p:spPr>
        </p:pic>
        <p:pic>
          <p:nvPicPr>
            <p:cNvPr id="74" name="Google Shape;74;p11"/>
            <p:cNvPicPr preferRelativeResize="0"/>
            <p:nvPr/>
          </p:nvPicPr>
          <p:blipFill rotWithShape="1">
            <a:blip r:embed="rId3">
              <a:alphaModFix/>
            </a:blip>
            <a:srcRect b="0" l="9543" r="0" t="37818"/>
            <a:stretch/>
          </p:blipFill>
          <p:spPr>
            <a:xfrm rot="5400000">
              <a:off x="6687038" y="1719437"/>
              <a:ext cx="4012949" cy="1838925"/>
            </a:xfrm>
            <a:prstGeom prst="rect">
              <a:avLst/>
            </a:prstGeom>
            <a:noFill/>
            <a:ln>
              <a:noFill/>
            </a:ln>
          </p:spPr>
        </p:pic>
      </p:grpSp>
      <p:sp>
        <p:nvSpPr>
          <p:cNvPr id="75" name="Google Shape;75;p11"/>
          <p:cNvSpPr txBox="1"/>
          <p:nvPr>
            <p:ph hasCustomPrompt="1" type="title"/>
          </p:nvPr>
        </p:nvSpPr>
        <p:spPr>
          <a:xfrm>
            <a:off x="1724250" y="1693400"/>
            <a:ext cx="5695500" cy="948000"/>
          </a:xfrm>
          <a:prstGeom prst="rect">
            <a:avLst/>
          </a:prstGeom>
        </p:spPr>
        <p:txBody>
          <a:bodyPr anchorCtr="0" anchor="b" bIns="91425" lIns="91425" spcFirstLastPara="1" rIns="91425" wrap="square" tIns="91425">
            <a:noAutofit/>
          </a:bodyPr>
          <a:lstStyle>
            <a:lvl1pPr lvl="0" algn="ctr">
              <a:spcBef>
                <a:spcPts val="0"/>
              </a:spcBef>
              <a:spcAft>
                <a:spcPts val="0"/>
              </a:spcAft>
              <a:buSzPts val="6000"/>
              <a:buFont typeface="Sacramento"/>
              <a:buNone/>
              <a:defRPr sz="5000">
                <a:latin typeface="Sacramento"/>
                <a:ea typeface="Sacramento"/>
                <a:cs typeface="Sacramento"/>
                <a:sym typeface="Sacramento"/>
              </a:defRPr>
            </a:lvl1pPr>
            <a:lvl2pPr lvl="1" algn="ctr">
              <a:spcBef>
                <a:spcPts val="0"/>
              </a:spcBef>
              <a:spcAft>
                <a:spcPts val="0"/>
              </a:spcAft>
              <a:buSzPts val="6000"/>
              <a:buFont typeface="Sacramento"/>
              <a:buNone/>
              <a:defRPr sz="6000">
                <a:latin typeface="Sacramento"/>
                <a:ea typeface="Sacramento"/>
                <a:cs typeface="Sacramento"/>
                <a:sym typeface="Sacramento"/>
              </a:defRPr>
            </a:lvl2pPr>
            <a:lvl3pPr lvl="2" algn="ctr">
              <a:spcBef>
                <a:spcPts val="0"/>
              </a:spcBef>
              <a:spcAft>
                <a:spcPts val="0"/>
              </a:spcAft>
              <a:buSzPts val="6000"/>
              <a:buFont typeface="Sacramento"/>
              <a:buNone/>
              <a:defRPr sz="6000">
                <a:latin typeface="Sacramento"/>
                <a:ea typeface="Sacramento"/>
                <a:cs typeface="Sacramento"/>
                <a:sym typeface="Sacramento"/>
              </a:defRPr>
            </a:lvl3pPr>
            <a:lvl4pPr lvl="3" algn="ctr">
              <a:spcBef>
                <a:spcPts val="0"/>
              </a:spcBef>
              <a:spcAft>
                <a:spcPts val="0"/>
              </a:spcAft>
              <a:buSzPts val="6000"/>
              <a:buFont typeface="Sacramento"/>
              <a:buNone/>
              <a:defRPr sz="6000">
                <a:latin typeface="Sacramento"/>
                <a:ea typeface="Sacramento"/>
                <a:cs typeface="Sacramento"/>
                <a:sym typeface="Sacramento"/>
              </a:defRPr>
            </a:lvl4pPr>
            <a:lvl5pPr lvl="4" algn="ctr">
              <a:spcBef>
                <a:spcPts val="0"/>
              </a:spcBef>
              <a:spcAft>
                <a:spcPts val="0"/>
              </a:spcAft>
              <a:buSzPts val="6000"/>
              <a:buFont typeface="Sacramento"/>
              <a:buNone/>
              <a:defRPr sz="6000">
                <a:latin typeface="Sacramento"/>
                <a:ea typeface="Sacramento"/>
                <a:cs typeface="Sacramento"/>
                <a:sym typeface="Sacramento"/>
              </a:defRPr>
            </a:lvl5pPr>
            <a:lvl6pPr lvl="5" algn="ctr">
              <a:spcBef>
                <a:spcPts val="0"/>
              </a:spcBef>
              <a:spcAft>
                <a:spcPts val="0"/>
              </a:spcAft>
              <a:buSzPts val="6000"/>
              <a:buFont typeface="Sacramento"/>
              <a:buNone/>
              <a:defRPr sz="6000">
                <a:latin typeface="Sacramento"/>
                <a:ea typeface="Sacramento"/>
                <a:cs typeface="Sacramento"/>
                <a:sym typeface="Sacramento"/>
              </a:defRPr>
            </a:lvl6pPr>
            <a:lvl7pPr lvl="6" algn="ctr">
              <a:spcBef>
                <a:spcPts val="0"/>
              </a:spcBef>
              <a:spcAft>
                <a:spcPts val="0"/>
              </a:spcAft>
              <a:buSzPts val="6000"/>
              <a:buFont typeface="Sacramento"/>
              <a:buNone/>
              <a:defRPr sz="6000">
                <a:latin typeface="Sacramento"/>
                <a:ea typeface="Sacramento"/>
                <a:cs typeface="Sacramento"/>
                <a:sym typeface="Sacramento"/>
              </a:defRPr>
            </a:lvl7pPr>
            <a:lvl8pPr lvl="7" algn="ctr">
              <a:spcBef>
                <a:spcPts val="0"/>
              </a:spcBef>
              <a:spcAft>
                <a:spcPts val="0"/>
              </a:spcAft>
              <a:buSzPts val="6000"/>
              <a:buFont typeface="Sacramento"/>
              <a:buNone/>
              <a:defRPr sz="6000">
                <a:latin typeface="Sacramento"/>
                <a:ea typeface="Sacramento"/>
                <a:cs typeface="Sacramento"/>
                <a:sym typeface="Sacramento"/>
              </a:defRPr>
            </a:lvl8pPr>
            <a:lvl9pPr lvl="8" algn="ctr">
              <a:spcBef>
                <a:spcPts val="0"/>
              </a:spcBef>
              <a:spcAft>
                <a:spcPts val="0"/>
              </a:spcAft>
              <a:buSzPts val="6000"/>
              <a:buFont typeface="Sacramento"/>
              <a:buNone/>
              <a:defRPr sz="6000">
                <a:latin typeface="Sacramento"/>
                <a:ea typeface="Sacramento"/>
                <a:cs typeface="Sacramento"/>
                <a:sym typeface="Sacramento"/>
              </a:defRPr>
            </a:lvl9pPr>
          </a:lstStyle>
          <a:p>
            <a:r>
              <a:t>xx%</a:t>
            </a:r>
          </a:p>
        </p:txBody>
      </p:sp>
      <p:sp>
        <p:nvSpPr>
          <p:cNvPr id="76" name="Google Shape;76;p11"/>
          <p:cNvSpPr txBox="1"/>
          <p:nvPr>
            <p:ph idx="1" type="subTitle"/>
          </p:nvPr>
        </p:nvSpPr>
        <p:spPr>
          <a:xfrm>
            <a:off x="3303950" y="2722575"/>
            <a:ext cx="2610000" cy="727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7" name="Google Shape;77;p11"/>
          <p:cNvSpPr/>
          <p:nvPr>
            <p:ph idx="2" type="pic"/>
          </p:nvPr>
        </p:nvSpPr>
        <p:spPr>
          <a:xfrm flipH="1" rot="-1003607">
            <a:off x="374757" y="493685"/>
            <a:ext cx="1674032" cy="1320680"/>
          </a:xfrm>
          <a:prstGeom prst="rect">
            <a:avLst/>
          </a:prstGeom>
          <a:noFill/>
          <a:ln cap="flat" cmpd="sng" w="114300">
            <a:solidFill>
              <a:schemeClr val="dk1"/>
            </a:solidFill>
            <a:prstDash val="solid"/>
            <a:miter lim="8000"/>
            <a:headEnd len="sm" w="sm" type="none"/>
            <a:tailEnd len="sm" w="sm" type="none"/>
          </a:ln>
        </p:spPr>
      </p:sp>
      <p:sp>
        <p:nvSpPr>
          <p:cNvPr id="78" name="Google Shape;78;p11"/>
          <p:cNvSpPr/>
          <p:nvPr>
            <p:ph idx="3" type="pic"/>
          </p:nvPr>
        </p:nvSpPr>
        <p:spPr>
          <a:xfrm rot="1003883">
            <a:off x="6747620" y="3169149"/>
            <a:ext cx="1895548" cy="1495502"/>
          </a:xfrm>
          <a:prstGeom prst="rect">
            <a:avLst/>
          </a:prstGeom>
          <a:noFill/>
          <a:ln cap="flat" cmpd="sng" w="114300">
            <a:solidFill>
              <a:schemeClr val="accent1"/>
            </a:solidFill>
            <a:prstDash val="solid"/>
            <a:miter lim="8000"/>
            <a:headEnd len="sm" w="sm" type="none"/>
            <a:tailEnd len="sm" w="sm" type="none"/>
          </a:ln>
        </p:spPr>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79" name="Shape 7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80" name="Shape 80"/>
        <p:cNvGrpSpPr/>
        <p:nvPr/>
      </p:nvGrpSpPr>
      <p:grpSpPr>
        <a:xfrm>
          <a:off x="0" y="0"/>
          <a:ext cx="0" cy="0"/>
          <a:chOff x="0" y="0"/>
          <a:chExt cx="0" cy="0"/>
        </a:xfrm>
      </p:grpSpPr>
      <p:pic>
        <p:nvPicPr>
          <p:cNvPr id="81" name="Google Shape;81;p13"/>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82" name="Google Shape;82;p13"/>
          <p:cNvSpPr txBox="1"/>
          <p:nvPr>
            <p:ph hasCustomPrompt="1" type="title"/>
          </p:nvPr>
        </p:nvSpPr>
        <p:spPr>
          <a:xfrm>
            <a:off x="767177" y="1593550"/>
            <a:ext cx="1115700" cy="827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000"/>
              <a:buNone/>
              <a:defRPr sz="4500">
                <a:latin typeface="Sacramento"/>
                <a:ea typeface="Sacramento"/>
                <a:cs typeface="Sacramento"/>
                <a:sym typeface="Sacramento"/>
              </a:defRPr>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sp>
        <p:nvSpPr>
          <p:cNvPr id="83" name="Google Shape;83;p13"/>
          <p:cNvSpPr txBox="1"/>
          <p:nvPr>
            <p:ph idx="1" type="subTitle"/>
          </p:nvPr>
        </p:nvSpPr>
        <p:spPr>
          <a:xfrm>
            <a:off x="1882881" y="1598875"/>
            <a:ext cx="2560200" cy="349800"/>
          </a:xfrm>
          <a:prstGeom prst="rect">
            <a:avLst/>
          </a:prstGeom>
          <a:noFill/>
        </p:spPr>
        <p:txBody>
          <a:bodyPr anchorCtr="0" anchor="b" bIns="91425" lIns="91425" spcFirstLastPara="1" rIns="91425" wrap="square" tIns="91425">
            <a:noAutofit/>
          </a:bodyPr>
          <a:lstStyle>
            <a:lvl1pPr lvl="0">
              <a:lnSpc>
                <a:spcPct val="100000"/>
              </a:lnSpc>
              <a:spcBef>
                <a:spcPts val="0"/>
              </a:spcBef>
              <a:spcAft>
                <a:spcPts val="0"/>
              </a:spcAft>
              <a:buSzPts val="2200"/>
              <a:buNone/>
              <a:defRPr b="1" sz="2200"/>
            </a:lvl1pPr>
            <a:lvl2pPr lvl="1">
              <a:spcBef>
                <a:spcPts val="0"/>
              </a:spcBef>
              <a:spcAft>
                <a:spcPts val="0"/>
              </a:spcAft>
              <a:buSzPts val="2200"/>
              <a:buNone/>
              <a:defRPr sz="2200"/>
            </a:lvl2pPr>
            <a:lvl3pPr lvl="2">
              <a:spcBef>
                <a:spcPts val="0"/>
              </a:spcBef>
              <a:spcAft>
                <a:spcPts val="0"/>
              </a:spcAft>
              <a:buSzPts val="2200"/>
              <a:buNone/>
              <a:defRPr sz="2200"/>
            </a:lvl3pPr>
            <a:lvl4pPr lvl="3">
              <a:spcBef>
                <a:spcPts val="0"/>
              </a:spcBef>
              <a:spcAft>
                <a:spcPts val="0"/>
              </a:spcAft>
              <a:buSzPts val="2200"/>
              <a:buNone/>
              <a:defRPr sz="2200"/>
            </a:lvl4pPr>
            <a:lvl5pPr lvl="4">
              <a:spcBef>
                <a:spcPts val="0"/>
              </a:spcBef>
              <a:spcAft>
                <a:spcPts val="0"/>
              </a:spcAft>
              <a:buSzPts val="2200"/>
              <a:buNone/>
              <a:defRPr sz="2200"/>
            </a:lvl5pPr>
            <a:lvl6pPr lvl="5">
              <a:spcBef>
                <a:spcPts val="0"/>
              </a:spcBef>
              <a:spcAft>
                <a:spcPts val="0"/>
              </a:spcAft>
              <a:buSzPts val="2200"/>
              <a:buNone/>
              <a:defRPr sz="2200"/>
            </a:lvl6pPr>
            <a:lvl7pPr lvl="6">
              <a:spcBef>
                <a:spcPts val="0"/>
              </a:spcBef>
              <a:spcAft>
                <a:spcPts val="0"/>
              </a:spcAft>
              <a:buSzPts val="2200"/>
              <a:buNone/>
              <a:defRPr sz="2200"/>
            </a:lvl7pPr>
            <a:lvl8pPr lvl="7">
              <a:spcBef>
                <a:spcPts val="0"/>
              </a:spcBef>
              <a:spcAft>
                <a:spcPts val="0"/>
              </a:spcAft>
              <a:buSzPts val="2200"/>
              <a:buNone/>
              <a:defRPr sz="2200"/>
            </a:lvl8pPr>
            <a:lvl9pPr lvl="8">
              <a:spcBef>
                <a:spcPts val="0"/>
              </a:spcBef>
              <a:spcAft>
                <a:spcPts val="0"/>
              </a:spcAft>
              <a:buSzPts val="2200"/>
              <a:buNone/>
              <a:defRPr sz="2200"/>
            </a:lvl9pPr>
          </a:lstStyle>
          <a:p/>
        </p:txBody>
      </p:sp>
      <p:sp>
        <p:nvSpPr>
          <p:cNvPr id="84" name="Google Shape;84;p13"/>
          <p:cNvSpPr txBox="1"/>
          <p:nvPr>
            <p:ph idx="2" type="subTitle"/>
          </p:nvPr>
        </p:nvSpPr>
        <p:spPr>
          <a:xfrm>
            <a:off x="1882881" y="1819850"/>
            <a:ext cx="2011800" cy="6015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5" name="Google Shape;85;p13"/>
          <p:cNvSpPr txBox="1"/>
          <p:nvPr>
            <p:ph hasCustomPrompt="1" idx="3" type="title"/>
          </p:nvPr>
        </p:nvSpPr>
        <p:spPr>
          <a:xfrm>
            <a:off x="767177" y="3160775"/>
            <a:ext cx="1115700" cy="827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000"/>
              <a:buFont typeface="Sacramento"/>
              <a:buNone/>
              <a:defRPr sz="4500">
                <a:latin typeface="Sacramento"/>
                <a:ea typeface="Sacramento"/>
                <a:cs typeface="Sacramento"/>
                <a:sym typeface="Sacramento"/>
              </a:defRPr>
            </a:lvl1pPr>
            <a:lvl2pPr lvl="1" rtl="0" algn="ctr">
              <a:spcBef>
                <a:spcPts val="0"/>
              </a:spcBef>
              <a:spcAft>
                <a:spcPts val="0"/>
              </a:spcAft>
              <a:buSzPts val="4000"/>
              <a:buFont typeface="Sacramento"/>
              <a:buNone/>
              <a:defRPr sz="4000">
                <a:latin typeface="Sacramento"/>
                <a:ea typeface="Sacramento"/>
                <a:cs typeface="Sacramento"/>
                <a:sym typeface="Sacramento"/>
              </a:defRPr>
            </a:lvl2pPr>
            <a:lvl3pPr lvl="2" rtl="0" algn="ctr">
              <a:spcBef>
                <a:spcPts val="0"/>
              </a:spcBef>
              <a:spcAft>
                <a:spcPts val="0"/>
              </a:spcAft>
              <a:buSzPts val="4000"/>
              <a:buFont typeface="Sacramento"/>
              <a:buNone/>
              <a:defRPr sz="4000">
                <a:latin typeface="Sacramento"/>
                <a:ea typeface="Sacramento"/>
                <a:cs typeface="Sacramento"/>
                <a:sym typeface="Sacramento"/>
              </a:defRPr>
            </a:lvl3pPr>
            <a:lvl4pPr lvl="3" rtl="0" algn="ctr">
              <a:spcBef>
                <a:spcPts val="0"/>
              </a:spcBef>
              <a:spcAft>
                <a:spcPts val="0"/>
              </a:spcAft>
              <a:buSzPts val="4000"/>
              <a:buFont typeface="Sacramento"/>
              <a:buNone/>
              <a:defRPr sz="4000">
                <a:latin typeface="Sacramento"/>
                <a:ea typeface="Sacramento"/>
                <a:cs typeface="Sacramento"/>
                <a:sym typeface="Sacramento"/>
              </a:defRPr>
            </a:lvl4pPr>
            <a:lvl5pPr lvl="4" rtl="0" algn="ctr">
              <a:spcBef>
                <a:spcPts val="0"/>
              </a:spcBef>
              <a:spcAft>
                <a:spcPts val="0"/>
              </a:spcAft>
              <a:buSzPts val="4000"/>
              <a:buFont typeface="Sacramento"/>
              <a:buNone/>
              <a:defRPr sz="4000">
                <a:latin typeface="Sacramento"/>
                <a:ea typeface="Sacramento"/>
                <a:cs typeface="Sacramento"/>
                <a:sym typeface="Sacramento"/>
              </a:defRPr>
            </a:lvl5pPr>
            <a:lvl6pPr lvl="5" rtl="0" algn="ctr">
              <a:spcBef>
                <a:spcPts val="0"/>
              </a:spcBef>
              <a:spcAft>
                <a:spcPts val="0"/>
              </a:spcAft>
              <a:buSzPts val="4000"/>
              <a:buFont typeface="Sacramento"/>
              <a:buNone/>
              <a:defRPr sz="4000">
                <a:latin typeface="Sacramento"/>
                <a:ea typeface="Sacramento"/>
                <a:cs typeface="Sacramento"/>
                <a:sym typeface="Sacramento"/>
              </a:defRPr>
            </a:lvl6pPr>
            <a:lvl7pPr lvl="6" rtl="0" algn="ctr">
              <a:spcBef>
                <a:spcPts val="0"/>
              </a:spcBef>
              <a:spcAft>
                <a:spcPts val="0"/>
              </a:spcAft>
              <a:buSzPts val="4000"/>
              <a:buFont typeface="Sacramento"/>
              <a:buNone/>
              <a:defRPr sz="4000">
                <a:latin typeface="Sacramento"/>
                <a:ea typeface="Sacramento"/>
                <a:cs typeface="Sacramento"/>
                <a:sym typeface="Sacramento"/>
              </a:defRPr>
            </a:lvl7pPr>
            <a:lvl8pPr lvl="7" rtl="0" algn="ctr">
              <a:spcBef>
                <a:spcPts val="0"/>
              </a:spcBef>
              <a:spcAft>
                <a:spcPts val="0"/>
              </a:spcAft>
              <a:buSzPts val="4000"/>
              <a:buFont typeface="Sacramento"/>
              <a:buNone/>
              <a:defRPr sz="4000">
                <a:latin typeface="Sacramento"/>
                <a:ea typeface="Sacramento"/>
                <a:cs typeface="Sacramento"/>
                <a:sym typeface="Sacramento"/>
              </a:defRPr>
            </a:lvl8pPr>
            <a:lvl9pPr lvl="8" rtl="0" algn="ctr">
              <a:spcBef>
                <a:spcPts val="0"/>
              </a:spcBef>
              <a:spcAft>
                <a:spcPts val="0"/>
              </a:spcAft>
              <a:buSzPts val="4000"/>
              <a:buFont typeface="Sacramento"/>
              <a:buNone/>
              <a:defRPr sz="4000">
                <a:latin typeface="Sacramento"/>
                <a:ea typeface="Sacramento"/>
                <a:cs typeface="Sacramento"/>
                <a:sym typeface="Sacramento"/>
              </a:defRPr>
            </a:lvl9pPr>
          </a:lstStyle>
          <a:p>
            <a:r>
              <a:t>xx%</a:t>
            </a:r>
          </a:p>
        </p:txBody>
      </p:sp>
      <p:sp>
        <p:nvSpPr>
          <p:cNvPr id="86" name="Google Shape;86;p13"/>
          <p:cNvSpPr txBox="1"/>
          <p:nvPr>
            <p:ph idx="4" type="subTitle"/>
          </p:nvPr>
        </p:nvSpPr>
        <p:spPr>
          <a:xfrm>
            <a:off x="1882881" y="3166100"/>
            <a:ext cx="2560200" cy="3498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200"/>
            </a:lvl1pPr>
            <a:lvl2pPr lvl="1" rtl="0">
              <a:spcBef>
                <a:spcPts val="0"/>
              </a:spcBef>
              <a:spcAft>
                <a:spcPts val="0"/>
              </a:spcAft>
              <a:buSzPts val="2200"/>
              <a:buNone/>
              <a:defRPr b="1" sz="2200"/>
            </a:lvl2pPr>
            <a:lvl3pPr lvl="2" rtl="0">
              <a:spcBef>
                <a:spcPts val="0"/>
              </a:spcBef>
              <a:spcAft>
                <a:spcPts val="0"/>
              </a:spcAft>
              <a:buSzPts val="2200"/>
              <a:buNone/>
              <a:defRPr b="1" sz="2200"/>
            </a:lvl3pPr>
            <a:lvl4pPr lvl="3" rtl="0">
              <a:spcBef>
                <a:spcPts val="0"/>
              </a:spcBef>
              <a:spcAft>
                <a:spcPts val="0"/>
              </a:spcAft>
              <a:buSzPts val="2200"/>
              <a:buNone/>
              <a:defRPr b="1" sz="2200"/>
            </a:lvl4pPr>
            <a:lvl5pPr lvl="4" rtl="0">
              <a:spcBef>
                <a:spcPts val="0"/>
              </a:spcBef>
              <a:spcAft>
                <a:spcPts val="0"/>
              </a:spcAft>
              <a:buSzPts val="2200"/>
              <a:buNone/>
              <a:defRPr b="1" sz="2200"/>
            </a:lvl5pPr>
            <a:lvl6pPr lvl="5" rtl="0">
              <a:spcBef>
                <a:spcPts val="0"/>
              </a:spcBef>
              <a:spcAft>
                <a:spcPts val="0"/>
              </a:spcAft>
              <a:buSzPts val="2200"/>
              <a:buNone/>
              <a:defRPr b="1" sz="2200"/>
            </a:lvl6pPr>
            <a:lvl7pPr lvl="6" rtl="0">
              <a:spcBef>
                <a:spcPts val="0"/>
              </a:spcBef>
              <a:spcAft>
                <a:spcPts val="0"/>
              </a:spcAft>
              <a:buSzPts val="2200"/>
              <a:buNone/>
              <a:defRPr b="1" sz="2200"/>
            </a:lvl7pPr>
            <a:lvl8pPr lvl="7" rtl="0">
              <a:spcBef>
                <a:spcPts val="0"/>
              </a:spcBef>
              <a:spcAft>
                <a:spcPts val="0"/>
              </a:spcAft>
              <a:buSzPts val="2200"/>
              <a:buNone/>
              <a:defRPr b="1" sz="2200"/>
            </a:lvl8pPr>
            <a:lvl9pPr lvl="8" rtl="0">
              <a:spcBef>
                <a:spcPts val="0"/>
              </a:spcBef>
              <a:spcAft>
                <a:spcPts val="0"/>
              </a:spcAft>
              <a:buSzPts val="2200"/>
              <a:buNone/>
              <a:defRPr b="1" sz="2200"/>
            </a:lvl9pPr>
          </a:lstStyle>
          <a:p/>
        </p:txBody>
      </p:sp>
      <p:sp>
        <p:nvSpPr>
          <p:cNvPr id="87" name="Google Shape;87;p13"/>
          <p:cNvSpPr txBox="1"/>
          <p:nvPr>
            <p:ph idx="5" type="subTitle"/>
          </p:nvPr>
        </p:nvSpPr>
        <p:spPr>
          <a:xfrm>
            <a:off x="1882881" y="3387075"/>
            <a:ext cx="2011800" cy="6015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8" name="Google Shape;88;p13"/>
          <p:cNvSpPr txBox="1"/>
          <p:nvPr>
            <p:ph hasCustomPrompt="1" idx="6" type="title"/>
          </p:nvPr>
        </p:nvSpPr>
        <p:spPr>
          <a:xfrm>
            <a:off x="4700927" y="1593550"/>
            <a:ext cx="1115700" cy="827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000"/>
              <a:buFont typeface="Sacramento"/>
              <a:buNone/>
              <a:defRPr sz="4500">
                <a:latin typeface="Sacramento"/>
                <a:ea typeface="Sacramento"/>
                <a:cs typeface="Sacramento"/>
                <a:sym typeface="Sacramento"/>
              </a:defRPr>
            </a:lvl1pPr>
            <a:lvl2pPr lvl="1" rtl="0" algn="ctr">
              <a:spcBef>
                <a:spcPts val="0"/>
              </a:spcBef>
              <a:spcAft>
                <a:spcPts val="0"/>
              </a:spcAft>
              <a:buSzPts val="4000"/>
              <a:buFont typeface="Sacramento"/>
              <a:buNone/>
              <a:defRPr sz="4000">
                <a:latin typeface="Sacramento"/>
                <a:ea typeface="Sacramento"/>
                <a:cs typeface="Sacramento"/>
                <a:sym typeface="Sacramento"/>
              </a:defRPr>
            </a:lvl2pPr>
            <a:lvl3pPr lvl="2" rtl="0" algn="ctr">
              <a:spcBef>
                <a:spcPts val="0"/>
              </a:spcBef>
              <a:spcAft>
                <a:spcPts val="0"/>
              </a:spcAft>
              <a:buSzPts val="4000"/>
              <a:buFont typeface="Sacramento"/>
              <a:buNone/>
              <a:defRPr sz="4000">
                <a:latin typeface="Sacramento"/>
                <a:ea typeface="Sacramento"/>
                <a:cs typeface="Sacramento"/>
                <a:sym typeface="Sacramento"/>
              </a:defRPr>
            </a:lvl3pPr>
            <a:lvl4pPr lvl="3" rtl="0" algn="ctr">
              <a:spcBef>
                <a:spcPts val="0"/>
              </a:spcBef>
              <a:spcAft>
                <a:spcPts val="0"/>
              </a:spcAft>
              <a:buSzPts val="4000"/>
              <a:buFont typeface="Sacramento"/>
              <a:buNone/>
              <a:defRPr sz="4000">
                <a:latin typeface="Sacramento"/>
                <a:ea typeface="Sacramento"/>
                <a:cs typeface="Sacramento"/>
                <a:sym typeface="Sacramento"/>
              </a:defRPr>
            </a:lvl4pPr>
            <a:lvl5pPr lvl="4" rtl="0" algn="ctr">
              <a:spcBef>
                <a:spcPts val="0"/>
              </a:spcBef>
              <a:spcAft>
                <a:spcPts val="0"/>
              </a:spcAft>
              <a:buSzPts val="4000"/>
              <a:buFont typeface="Sacramento"/>
              <a:buNone/>
              <a:defRPr sz="4000">
                <a:latin typeface="Sacramento"/>
                <a:ea typeface="Sacramento"/>
                <a:cs typeface="Sacramento"/>
                <a:sym typeface="Sacramento"/>
              </a:defRPr>
            </a:lvl5pPr>
            <a:lvl6pPr lvl="5" rtl="0" algn="ctr">
              <a:spcBef>
                <a:spcPts val="0"/>
              </a:spcBef>
              <a:spcAft>
                <a:spcPts val="0"/>
              </a:spcAft>
              <a:buSzPts val="4000"/>
              <a:buFont typeface="Sacramento"/>
              <a:buNone/>
              <a:defRPr sz="4000">
                <a:latin typeface="Sacramento"/>
                <a:ea typeface="Sacramento"/>
                <a:cs typeface="Sacramento"/>
                <a:sym typeface="Sacramento"/>
              </a:defRPr>
            </a:lvl6pPr>
            <a:lvl7pPr lvl="6" rtl="0" algn="ctr">
              <a:spcBef>
                <a:spcPts val="0"/>
              </a:spcBef>
              <a:spcAft>
                <a:spcPts val="0"/>
              </a:spcAft>
              <a:buSzPts val="4000"/>
              <a:buFont typeface="Sacramento"/>
              <a:buNone/>
              <a:defRPr sz="4000">
                <a:latin typeface="Sacramento"/>
                <a:ea typeface="Sacramento"/>
                <a:cs typeface="Sacramento"/>
                <a:sym typeface="Sacramento"/>
              </a:defRPr>
            </a:lvl7pPr>
            <a:lvl8pPr lvl="7" rtl="0" algn="ctr">
              <a:spcBef>
                <a:spcPts val="0"/>
              </a:spcBef>
              <a:spcAft>
                <a:spcPts val="0"/>
              </a:spcAft>
              <a:buSzPts val="4000"/>
              <a:buFont typeface="Sacramento"/>
              <a:buNone/>
              <a:defRPr sz="4000">
                <a:latin typeface="Sacramento"/>
                <a:ea typeface="Sacramento"/>
                <a:cs typeface="Sacramento"/>
                <a:sym typeface="Sacramento"/>
              </a:defRPr>
            </a:lvl8pPr>
            <a:lvl9pPr lvl="8" rtl="0" algn="ctr">
              <a:spcBef>
                <a:spcPts val="0"/>
              </a:spcBef>
              <a:spcAft>
                <a:spcPts val="0"/>
              </a:spcAft>
              <a:buSzPts val="4000"/>
              <a:buFont typeface="Sacramento"/>
              <a:buNone/>
              <a:defRPr sz="4000">
                <a:latin typeface="Sacramento"/>
                <a:ea typeface="Sacramento"/>
                <a:cs typeface="Sacramento"/>
                <a:sym typeface="Sacramento"/>
              </a:defRPr>
            </a:lvl9pPr>
          </a:lstStyle>
          <a:p>
            <a:r>
              <a:t>xx%</a:t>
            </a:r>
          </a:p>
        </p:txBody>
      </p:sp>
      <p:sp>
        <p:nvSpPr>
          <p:cNvPr id="89" name="Google Shape;89;p13"/>
          <p:cNvSpPr txBox="1"/>
          <p:nvPr>
            <p:ph idx="7" type="subTitle"/>
          </p:nvPr>
        </p:nvSpPr>
        <p:spPr>
          <a:xfrm>
            <a:off x="5816631" y="1598875"/>
            <a:ext cx="2560200" cy="3498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200"/>
            </a:lvl1pPr>
            <a:lvl2pPr lvl="1" rtl="0">
              <a:spcBef>
                <a:spcPts val="0"/>
              </a:spcBef>
              <a:spcAft>
                <a:spcPts val="0"/>
              </a:spcAft>
              <a:buSzPts val="2200"/>
              <a:buNone/>
              <a:defRPr b="1" sz="2200"/>
            </a:lvl2pPr>
            <a:lvl3pPr lvl="2" rtl="0">
              <a:spcBef>
                <a:spcPts val="0"/>
              </a:spcBef>
              <a:spcAft>
                <a:spcPts val="0"/>
              </a:spcAft>
              <a:buSzPts val="2200"/>
              <a:buNone/>
              <a:defRPr b="1" sz="2200"/>
            </a:lvl3pPr>
            <a:lvl4pPr lvl="3" rtl="0">
              <a:spcBef>
                <a:spcPts val="0"/>
              </a:spcBef>
              <a:spcAft>
                <a:spcPts val="0"/>
              </a:spcAft>
              <a:buSzPts val="2200"/>
              <a:buNone/>
              <a:defRPr b="1" sz="2200"/>
            </a:lvl4pPr>
            <a:lvl5pPr lvl="4" rtl="0">
              <a:spcBef>
                <a:spcPts val="0"/>
              </a:spcBef>
              <a:spcAft>
                <a:spcPts val="0"/>
              </a:spcAft>
              <a:buSzPts val="2200"/>
              <a:buNone/>
              <a:defRPr b="1" sz="2200"/>
            </a:lvl5pPr>
            <a:lvl6pPr lvl="5" rtl="0">
              <a:spcBef>
                <a:spcPts val="0"/>
              </a:spcBef>
              <a:spcAft>
                <a:spcPts val="0"/>
              </a:spcAft>
              <a:buSzPts val="2200"/>
              <a:buNone/>
              <a:defRPr b="1" sz="2200"/>
            </a:lvl6pPr>
            <a:lvl7pPr lvl="6" rtl="0">
              <a:spcBef>
                <a:spcPts val="0"/>
              </a:spcBef>
              <a:spcAft>
                <a:spcPts val="0"/>
              </a:spcAft>
              <a:buSzPts val="2200"/>
              <a:buNone/>
              <a:defRPr b="1" sz="2200"/>
            </a:lvl7pPr>
            <a:lvl8pPr lvl="7" rtl="0">
              <a:spcBef>
                <a:spcPts val="0"/>
              </a:spcBef>
              <a:spcAft>
                <a:spcPts val="0"/>
              </a:spcAft>
              <a:buSzPts val="2200"/>
              <a:buNone/>
              <a:defRPr b="1" sz="2200"/>
            </a:lvl8pPr>
            <a:lvl9pPr lvl="8" rtl="0">
              <a:spcBef>
                <a:spcPts val="0"/>
              </a:spcBef>
              <a:spcAft>
                <a:spcPts val="0"/>
              </a:spcAft>
              <a:buSzPts val="2200"/>
              <a:buNone/>
              <a:defRPr b="1" sz="2200"/>
            </a:lvl9pPr>
          </a:lstStyle>
          <a:p/>
        </p:txBody>
      </p:sp>
      <p:sp>
        <p:nvSpPr>
          <p:cNvPr id="90" name="Google Shape;90;p13"/>
          <p:cNvSpPr txBox="1"/>
          <p:nvPr>
            <p:ph idx="8" type="subTitle"/>
          </p:nvPr>
        </p:nvSpPr>
        <p:spPr>
          <a:xfrm>
            <a:off x="5816631" y="1819850"/>
            <a:ext cx="2011800" cy="6015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91" name="Google Shape;91;p13"/>
          <p:cNvSpPr txBox="1"/>
          <p:nvPr>
            <p:ph hasCustomPrompt="1" idx="9" type="title"/>
          </p:nvPr>
        </p:nvSpPr>
        <p:spPr>
          <a:xfrm>
            <a:off x="4700927" y="3160775"/>
            <a:ext cx="1115700" cy="827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000"/>
              <a:buFont typeface="Sacramento"/>
              <a:buNone/>
              <a:defRPr sz="4500">
                <a:latin typeface="Sacramento"/>
                <a:ea typeface="Sacramento"/>
                <a:cs typeface="Sacramento"/>
                <a:sym typeface="Sacramento"/>
              </a:defRPr>
            </a:lvl1pPr>
            <a:lvl2pPr lvl="1" rtl="0" algn="ctr">
              <a:spcBef>
                <a:spcPts val="0"/>
              </a:spcBef>
              <a:spcAft>
                <a:spcPts val="0"/>
              </a:spcAft>
              <a:buSzPts val="4000"/>
              <a:buFont typeface="Sacramento"/>
              <a:buNone/>
              <a:defRPr sz="4000">
                <a:latin typeface="Sacramento"/>
                <a:ea typeface="Sacramento"/>
                <a:cs typeface="Sacramento"/>
                <a:sym typeface="Sacramento"/>
              </a:defRPr>
            </a:lvl2pPr>
            <a:lvl3pPr lvl="2" rtl="0" algn="ctr">
              <a:spcBef>
                <a:spcPts val="0"/>
              </a:spcBef>
              <a:spcAft>
                <a:spcPts val="0"/>
              </a:spcAft>
              <a:buSzPts val="4000"/>
              <a:buFont typeface="Sacramento"/>
              <a:buNone/>
              <a:defRPr sz="4000">
                <a:latin typeface="Sacramento"/>
                <a:ea typeface="Sacramento"/>
                <a:cs typeface="Sacramento"/>
                <a:sym typeface="Sacramento"/>
              </a:defRPr>
            </a:lvl3pPr>
            <a:lvl4pPr lvl="3" rtl="0" algn="ctr">
              <a:spcBef>
                <a:spcPts val="0"/>
              </a:spcBef>
              <a:spcAft>
                <a:spcPts val="0"/>
              </a:spcAft>
              <a:buSzPts val="4000"/>
              <a:buFont typeface="Sacramento"/>
              <a:buNone/>
              <a:defRPr sz="4000">
                <a:latin typeface="Sacramento"/>
                <a:ea typeface="Sacramento"/>
                <a:cs typeface="Sacramento"/>
                <a:sym typeface="Sacramento"/>
              </a:defRPr>
            </a:lvl4pPr>
            <a:lvl5pPr lvl="4" rtl="0" algn="ctr">
              <a:spcBef>
                <a:spcPts val="0"/>
              </a:spcBef>
              <a:spcAft>
                <a:spcPts val="0"/>
              </a:spcAft>
              <a:buSzPts val="4000"/>
              <a:buFont typeface="Sacramento"/>
              <a:buNone/>
              <a:defRPr sz="4000">
                <a:latin typeface="Sacramento"/>
                <a:ea typeface="Sacramento"/>
                <a:cs typeface="Sacramento"/>
                <a:sym typeface="Sacramento"/>
              </a:defRPr>
            </a:lvl5pPr>
            <a:lvl6pPr lvl="5" rtl="0" algn="ctr">
              <a:spcBef>
                <a:spcPts val="0"/>
              </a:spcBef>
              <a:spcAft>
                <a:spcPts val="0"/>
              </a:spcAft>
              <a:buSzPts val="4000"/>
              <a:buFont typeface="Sacramento"/>
              <a:buNone/>
              <a:defRPr sz="4000">
                <a:latin typeface="Sacramento"/>
                <a:ea typeface="Sacramento"/>
                <a:cs typeface="Sacramento"/>
                <a:sym typeface="Sacramento"/>
              </a:defRPr>
            </a:lvl6pPr>
            <a:lvl7pPr lvl="6" rtl="0" algn="ctr">
              <a:spcBef>
                <a:spcPts val="0"/>
              </a:spcBef>
              <a:spcAft>
                <a:spcPts val="0"/>
              </a:spcAft>
              <a:buSzPts val="4000"/>
              <a:buFont typeface="Sacramento"/>
              <a:buNone/>
              <a:defRPr sz="4000">
                <a:latin typeface="Sacramento"/>
                <a:ea typeface="Sacramento"/>
                <a:cs typeface="Sacramento"/>
                <a:sym typeface="Sacramento"/>
              </a:defRPr>
            </a:lvl7pPr>
            <a:lvl8pPr lvl="7" rtl="0" algn="ctr">
              <a:spcBef>
                <a:spcPts val="0"/>
              </a:spcBef>
              <a:spcAft>
                <a:spcPts val="0"/>
              </a:spcAft>
              <a:buSzPts val="4000"/>
              <a:buFont typeface="Sacramento"/>
              <a:buNone/>
              <a:defRPr sz="4000">
                <a:latin typeface="Sacramento"/>
                <a:ea typeface="Sacramento"/>
                <a:cs typeface="Sacramento"/>
                <a:sym typeface="Sacramento"/>
              </a:defRPr>
            </a:lvl8pPr>
            <a:lvl9pPr lvl="8" rtl="0" algn="ctr">
              <a:spcBef>
                <a:spcPts val="0"/>
              </a:spcBef>
              <a:spcAft>
                <a:spcPts val="0"/>
              </a:spcAft>
              <a:buSzPts val="4000"/>
              <a:buFont typeface="Sacramento"/>
              <a:buNone/>
              <a:defRPr sz="4000">
                <a:latin typeface="Sacramento"/>
                <a:ea typeface="Sacramento"/>
                <a:cs typeface="Sacramento"/>
                <a:sym typeface="Sacramento"/>
              </a:defRPr>
            </a:lvl9pPr>
          </a:lstStyle>
          <a:p>
            <a:r>
              <a:t>xx%</a:t>
            </a:r>
          </a:p>
        </p:txBody>
      </p:sp>
      <p:sp>
        <p:nvSpPr>
          <p:cNvPr id="92" name="Google Shape;92;p13"/>
          <p:cNvSpPr txBox="1"/>
          <p:nvPr>
            <p:ph idx="13" type="subTitle"/>
          </p:nvPr>
        </p:nvSpPr>
        <p:spPr>
          <a:xfrm>
            <a:off x="5816631" y="3166100"/>
            <a:ext cx="2560200" cy="3498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200"/>
            </a:lvl1pPr>
            <a:lvl2pPr lvl="1" rtl="0">
              <a:spcBef>
                <a:spcPts val="0"/>
              </a:spcBef>
              <a:spcAft>
                <a:spcPts val="0"/>
              </a:spcAft>
              <a:buSzPts val="2200"/>
              <a:buNone/>
              <a:defRPr b="1" sz="2200"/>
            </a:lvl2pPr>
            <a:lvl3pPr lvl="2" rtl="0">
              <a:spcBef>
                <a:spcPts val="0"/>
              </a:spcBef>
              <a:spcAft>
                <a:spcPts val="0"/>
              </a:spcAft>
              <a:buSzPts val="2200"/>
              <a:buNone/>
              <a:defRPr b="1" sz="2200"/>
            </a:lvl3pPr>
            <a:lvl4pPr lvl="3" rtl="0">
              <a:spcBef>
                <a:spcPts val="0"/>
              </a:spcBef>
              <a:spcAft>
                <a:spcPts val="0"/>
              </a:spcAft>
              <a:buSzPts val="2200"/>
              <a:buNone/>
              <a:defRPr b="1" sz="2200"/>
            </a:lvl4pPr>
            <a:lvl5pPr lvl="4" rtl="0">
              <a:spcBef>
                <a:spcPts val="0"/>
              </a:spcBef>
              <a:spcAft>
                <a:spcPts val="0"/>
              </a:spcAft>
              <a:buSzPts val="2200"/>
              <a:buNone/>
              <a:defRPr b="1" sz="2200"/>
            </a:lvl5pPr>
            <a:lvl6pPr lvl="5" rtl="0">
              <a:spcBef>
                <a:spcPts val="0"/>
              </a:spcBef>
              <a:spcAft>
                <a:spcPts val="0"/>
              </a:spcAft>
              <a:buSzPts val="2200"/>
              <a:buNone/>
              <a:defRPr b="1" sz="2200"/>
            </a:lvl6pPr>
            <a:lvl7pPr lvl="6" rtl="0">
              <a:spcBef>
                <a:spcPts val="0"/>
              </a:spcBef>
              <a:spcAft>
                <a:spcPts val="0"/>
              </a:spcAft>
              <a:buSzPts val="2200"/>
              <a:buNone/>
              <a:defRPr b="1" sz="2200"/>
            </a:lvl7pPr>
            <a:lvl8pPr lvl="7" rtl="0">
              <a:spcBef>
                <a:spcPts val="0"/>
              </a:spcBef>
              <a:spcAft>
                <a:spcPts val="0"/>
              </a:spcAft>
              <a:buSzPts val="2200"/>
              <a:buNone/>
              <a:defRPr b="1" sz="2200"/>
            </a:lvl8pPr>
            <a:lvl9pPr lvl="8" rtl="0">
              <a:spcBef>
                <a:spcPts val="0"/>
              </a:spcBef>
              <a:spcAft>
                <a:spcPts val="0"/>
              </a:spcAft>
              <a:buSzPts val="2200"/>
              <a:buNone/>
              <a:defRPr b="1" sz="2200"/>
            </a:lvl9pPr>
          </a:lstStyle>
          <a:p/>
        </p:txBody>
      </p:sp>
      <p:sp>
        <p:nvSpPr>
          <p:cNvPr id="93" name="Google Shape;93;p13"/>
          <p:cNvSpPr txBox="1"/>
          <p:nvPr>
            <p:ph idx="14" type="subTitle"/>
          </p:nvPr>
        </p:nvSpPr>
        <p:spPr>
          <a:xfrm>
            <a:off x="5816631" y="3387075"/>
            <a:ext cx="2011800" cy="6015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94" name="Google Shape;94;p13"/>
          <p:cNvSpPr txBox="1"/>
          <p:nvPr>
            <p:ph idx="15" type="title"/>
          </p:nvPr>
        </p:nvSpPr>
        <p:spPr>
          <a:xfrm>
            <a:off x="731520" y="463300"/>
            <a:ext cx="7683300" cy="559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3400"/>
              <a:buFont typeface="Tinos"/>
              <a:buNone/>
              <a:defRPr>
                <a:solidFill>
                  <a:schemeClr val="dk1"/>
                </a:solidFill>
              </a:defRPr>
            </a:lvl1pPr>
            <a:lvl2pPr lvl="1" rtl="0">
              <a:spcBef>
                <a:spcPts val="0"/>
              </a:spcBef>
              <a:spcAft>
                <a:spcPts val="0"/>
              </a:spcAft>
              <a:buClr>
                <a:schemeClr val="dk1"/>
              </a:buClr>
              <a:buSzPts val="3400"/>
              <a:buFont typeface="Tinos"/>
              <a:buNone/>
              <a:defRPr b="1" sz="3400">
                <a:solidFill>
                  <a:schemeClr val="dk1"/>
                </a:solidFill>
                <a:latin typeface="Tinos"/>
                <a:ea typeface="Tinos"/>
                <a:cs typeface="Tinos"/>
                <a:sym typeface="Tinos"/>
              </a:defRPr>
            </a:lvl2pPr>
            <a:lvl3pPr lvl="2" rtl="0">
              <a:spcBef>
                <a:spcPts val="0"/>
              </a:spcBef>
              <a:spcAft>
                <a:spcPts val="0"/>
              </a:spcAft>
              <a:buClr>
                <a:schemeClr val="dk1"/>
              </a:buClr>
              <a:buSzPts val="3400"/>
              <a:buFont typeface="Tinos"/>
              <a:buNone/>
              <a:defRPr b="1" sz="3400">
                <a:solidFill>
                  <a:schemeClr val="dk1"/>
                </a:solidFill>
                <a:latin typeface="Tinos"/>
                <a:ea typeface="Tinos"/>
                <a:cs typeface="Tinos"/>
                <a:sym typeface="Tinos"/>
              </a:defRPr>
            </a:lvl3pPr>
            <a:lvl4pPr lvl="3" rtl="0">
              <a:spcBef>
                <a:spcPts val="0"/>
              </a:spcBef>
              <a:spcAft>
                <a:spcPts val="0"/>
              </a:spcAft>
              <a:buClr>
                <a:schemeClr val="dk1"/>
              </a:buClr>
              <a:buSzPts val="3400"/>
              <a:buFont typeface="Tinos"/>
              <a:buNone/>
              <a:defRPr b="1" sz="3400">
                <a:solidFill>
                  <a:schemeClr val="dk1"/>
                </a:solidFill>
                <a:latin typeface="Tinos"/>
                <a:ea typeface="Tinos"/>
                <a:cs typeface="Tinos"/>
                <a:sym typeface="Tinos"/>
              </a:defRPr>
            </a:lvl4pPr>
            <a:lvl5pPr lvl="4" rtl="0">
              <a:spcBef>
                <a:spcPts val="0"/>
              </a:spcBef>
              <a:spcAft>
                <a:spcPts val="0"/>
              </a:spcAft>
              <a:buClr>
                <a:schemeClr val="dk1"/>
              </a:buClr>
              <a:buSzPts val="3400"/>
              <a:buFont typeface="Tinos"/>
              <a:buNone/>
              <a:defRPr b="1" sz="3400">
                <a:solidFill>
                  <a:schemeClr val="dk1"/>
                </a:solidFill>
                <a:latin typeface="Tinos"/>
                <a:ea typeface="Tinos"/>
                <a:cs typeface="Tinos"/>
                <a:sym typeface="Tinos"/>
              </a:defRPr>
            </a:lvl5pPr>
            <a:lvl6pPr lvl="5" rtl="0">
              <a:spcBef>
                <a:spcPts val="0"/>
              </a:spcBef>
              <a:spcAft>
                <a:spcPts val="0"/>
              </a:spcAft>
              <a:buClr>
                <a:schemeClr val="dk1"/>
              </a:buClr>
              <a:buSzPts val="3400"/>
              <a:buFont typeface="Tinos"/>
              <a:buNone/>
              <a:defRPr b="1" sz="3400">
                <a:solidFill>
                  <a:schemeClr val="dk1"/>
                </a:solidFill>
                <a:latin typeface="Tinos"/>
                <a:ea typeface="Tinos"/>
                <a:cs typeface="Tinos"/>
                <a:sym typeface="Tinos"/>
              </a:defRPr>
            </a:lvl6pPr>
            <a:lvl7pPr lvl="6" rtl="0">
              <a:spcBef>
                <a:spcPts val="0"/>
              </a:spcBef>
              <a:spcAft>
                <a:spcPts val="0"/>
              </a:spcAft>
              <a:buClr>
                <a:schemeClr val="dk1"/>
              </a:buClr>
              <a:buSzPts val="3400"/>
              <a:buFont typeface="Tinos"/>
              <a:buNone/>
              <a:defRPr b="1" sz="3400">
                <a:solidFill>
                  <a:schemeClr val="dk1"/>
                </a:solidFill>
                <a:latin typeface="Tinos"/>
                <a:ea typeface="Tinos"/>
                <a:cs typeface="Tinos"/>
                <a:sym typeface="Tinos"/>
              </a:defRPr>
            </a:lvl7pPr>
            <a:lvl8pPr lvl="7" rtl="0">
              <a:spcBef>
                <a:spcPts val="0"/>
              </a:spcBef>
              <a:spcAft>
                <a:spcPts val="0"/>
              </a:spcAft>
              <a:buClr>
                <a:schemeClr val="dk1"/>
              </a:buClr>
              <a:buSzPts val="3400"/>
              <a:buFont typeface="Tinos"/>
              <a:buNone/>
              <a:defRPr b="1" sz="3400">
                <a:solidFill>
                  <a:schemeClr val="dk1"/>
                </a:solidFill>
                <a:latin typeface="Tinos"/>
                <a:ea typeface="Tinos"/>
                <a:cs typeface="Tinos"/>
                <a:sym typeface="Tinos"/>
              </a:defRPr>
            </a:lvl8pPr>
            <a:lvl9pPr lvl="8" rtl="0">
              <a:spcBef>
                <a:spcPts val="0"/>
              </a:spcBef>
              <a:spcAft>
                <a:spcPts val="0"/>
              </a:spcAft>
              <a:buClr>
                <a:schemeClr val="dk1"/>
              </a:buClr>
              <a:buSzPts val="3400"/>
              <a:buFont typeface="Tinos"/>
              <a:buNone/>
              <a:defRPr b="1" sz="3400">
                <a:solidFill>
                  <a:schemeClr val="dk1"/>
                </a:solidFill>
                <a:latin typeface="Tinos"/>
                <a:ea typeface="Tinos"/>
                <a:cs typeface="Tinos"/>
                <a:sym typeface="Tinos"/>
              </a:defRPr>
            </a:lvl9pPr>
          </a:lstStyle>
          <a:p/>
        </p:txBody>
      </p:sp>
      <p:grpSp>
        <p:nvGrpSpPr>
          <p:cNvPr id="95" name="Google Shape;95;p13"/>
          <p:cNvGrpSpPr/>
          <p:nvPr/>
        </p:nvGrpSpPr>
        <p:grpSpPr>
          <a:xfrm>
            <a:off x="-6292" y="-547831"/>
            <a:ext cx="9832837" cy="5703099"/>
            <a:chOff x="-6292" y="-547831"/>
            <a:chExt cx="9832837" cy="5703099"/>
          </a:xfrm>
        </p:grpSpPr>
        <p:pic>
          <p:nvPicPr>
            <p:cNvPr id="96" name="Google Shape;96;p13"/>
            <p:cNvPicPr preferRelativeResize="0"/>
            <p:nvPr/>
          </p:nvPicPr>
          <p:blipFill rotWithShape="1">
            <a:blip r:embed="rId3">
              <a:alphaModFix/>
            </a:blip>
            <a:srcRect b="5500" l="0" r="0" t="5500"/>
            <a:stretch/>
          </p:blipFill>
          <p:spPr>
            <a:xfrm rot="5400000">
              <a:off x="-284542" y="4065043"/>
              <a:ext cx="1368475" cy="811976"/>
            </a:xfrm>
            <a:prstGeom prst="rect">
              <a:avLst/>
            </a:prstGeom>
            <a:noFill/>
            <a:ln>
              <a:noFill/>
            </a:ln>
          </p:spPr>
        </p:pic>
        <p:pic>
          <p:nvPicPr>
            <p:cNvPr id="97" name="Google Shape;97;p13"/>
            <p:cNvPicPr preferRelativeResize="0"/>
            <p:nvPr/>
          </p:nvPicPr>
          <p:blipFill rotWithShape="1">
            <a:blip r:embed="rId4">
              <a:alphaModFix/>
            </a:blip>
            <a:srcRect b="5500" l="0" r="0" t="5500"/>
            <a:stretch/>
          </p:blipFill>
          <p:spPr>
            <a:xfrm rot="-7515967">
              <a:off x="8070427" y="-66000"/>
              <a:ext cx="1703449" cy="1010750"/>
            </a:xfrm>
            <a:prstGeom prst="rect">
              <a:avLst/>
            </a:prstGeom>
            <a:noFill/>
            <a:ln>
              <a:noFill/>
            </a:ln>
          </p:spPr>
        </p:pic>
      </p:grpSp>
      <p:grpSp>
        <p:nvGrpSpPr>
          <p:cNvPr id="98" name="Google Shape;98;p13"/>
          <p:cNvGrpSpPr/>
          <p:nvPr/>
        </p:nvGrpSpPr>
        <p:grpSpPr>
          <a:xfrm>
            <a:off x="144021" y="-193099"/>
            <a:ext cx="8694955" cy="4327534"/>
            <a:chOff x="144021" y="-193099"/>
            <a:chExt cx="8694955" cy="4327534"/>
          </a:xfrm>
        </p:grpSpPr>
        <p:sp>
          <p:nvSpPr>
            <p:cNvPr id="99" name="Google Shape;99;p13"/>
            <p:cNvSpPr/>
            <p:nvPr/>
          </p:nvSpPr>
          <p:spPr>
            <a:xfrm rot="337014">
              <a:off x="180218" y="3358487"/>
              <a:ext cx="388921" cy="758736"/>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sp>
          <p:nvSpPr>
            <p:cNvPr id="100" name="Google Shape;100;p13"/>
            <p:cNvSpPr/>
            <p:nvPr/>
          </p:nvSpPr>
          <p:spPr>
            <a:xfrm rot="-1710883">
              <a:off x="7943833" y="-10176"/>
              <a:ext cx="859684" cy="366753"/>
            </a:xfrm>
            <a:prstGeom prst="rect">
              <a:avLst/>
            </a:prstGeom>
            <a:solidFill>
              <a:srgbClr val="AC9166">
                <a:alpha val="4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grpSp>
      <p:sp>
        <p:nvSpPr>
          <p:cNvPr id="101" name="Google Shape;101;p13"/>
          <p:cNvSpPr/>
          <p:nvPr/>
        </p:nvSpPr>
        <p:spPr>
          <a:xfrm rot="-1634109">
            <a:off x="1414655" y="4575443"/>
            <a:ext cx="575958" cy="924117"/>
          </a:xfrm>
          <a:custGeom>
            <a:rect b="b" l="l" r="r" t="t"/>
            <a:pathLst>
              <a:path extrusionOk="0" h="630917" w="430340">
                <a:moveTo>
                  <a:pt x="374887" y="251441"/>
                </a:moveTo>
                <a:cubicBezTo>
                  <a:pt x="319928" y="113310"/>
                  <a:pt x="177900" y="30185"/>
                  <a:pt x="33701" y="20651"/>
                </a:cubicBezTo>
                <a:cubicBezTo>
                  <a:pt x="32654" y="19708"/>
                  <a:pt x="31615" y="18755"/>
                  <a:pt x="30568" y="17812"/>
                </a:cubicBezTo>
                <a:cubicBezTo>
                  <a:pt x="80488" y="17584"/>
                  <a:pt x="130409" y="17441"/>
                  <a:pt x="180329" y="16879"/>
                </a:cubicBezTo>
                <a:cubicBezTo>
                  <a:pt x="191178" y="16755"/>
                  <a:pt x="191207" y="0"/>
                  <a:pt x="180329" y="0"/>
                </a:cubicBezTo>
                <a:cubicBezTo>
                  <a:pt x="123074" y="-19"/>
                  <a:pt x="65810" y="524"/>
                  <a:pt x="8555" y="839"/>
                </a:cubicBezTo>
                <a:cubicBezTo>
                  <a:pt x="1450" y="877"/>
                  <a:pt x="-3094" y="10335"/>
                  <a:pt x="2517" y="15412"/>
                </a:cubicBezTo>
                <a:cubicBezTo>
                  <a:pt x="5307" y="17945"/>
                  <a:pt x="8108" y="20470"/>
                  <a:pt x="10899" y="23003"/>
                </a:cubicBezTo>
                <a:cubicBezTo>
                  <a:pt x="7908" y="26832"/>
                  <a:pt x="7870" y="33081"/>
                  <a:pt x="12937" y="35643"/>
                </a:cubicBezTo>
                <a:cubicBezTo>
                  <a:pt x="25177" y="41834"/>
                  <a:pt x="36645" y="48683"/>
                  <a:pt x="47532" y="56169"/>
                </a:cubicBezTo>
                <a:cubicBezTo>
                  <a:pt x="66429" y="73286"/>
                  <a:pt x="85317" y="90402"/>
                  <a:pt x="104224" y="107509"/>
                </a:cubicBezTo>
                <a:cubicBezTo>
                  <a:pt x="112435" y="114939"/>
                  <a:pt x="123379" y="103756"/>
                  <a:pt x="116283" y="95450"/>
                </a:cubicBezTo>
                <a:cubicBezTo>
                  <a:pt x="98710" y="74857"/>
                  <a:pt x="79507" y="57503"/>
                  <a:pt x="58038" y="42691"/>
                </a:cubicBezTo>
                <a:cubicBezTo>
                  <a:pt x="56952" y="41710"/>
                  <a:pt x="55866" y="40720"/>
                  <a:pt x="54780" y="39748"/>
                </a:cubicBezTo>
                <a:cubicBezTo>
                  <a:pt x="184806" y="55217"/>
                  <a:pt x="309012" y="132445"/>
                  <a:pt x="360199" y="256566"/>
                </a:cubicBezTo>
                <a:cubicBezTo>
                  <a:pt x="412720" y="383915"/>
                  <a:pt x="375401" y="537849"/>
                  <a:pt x="266788" y="623098"/>
                </a:cubicBezTo>
                <a:cubicBezTo>
                  <a:pt x="263711" y="625517"/>
                  <a:pt x="267807" y="630898"/>
                  <a:pt x="271007" y="628565"/>
                </a:cubicBezTo>
                <a:cubicBezTo>
                  <a:pt x="386384" y="544583"/>
                  <a:pt x="427246" y="383039"/>
                  <a:pt x="374887" y="2514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02" name="Shape 102"/>
        <p:cNvGrpSpPr/>
        <p:nvPr/>
      </p:nvGrpSpPr>
      <p:grpSpPr>
        <a:xfrm>
          <a:off x="0" y="0"/>
          <a:ext cx="0" cy="0"/>
          <a:chOff x="0" y="0"/>
          <a:chExt cx="0" cy="0"/>
        </a:xfrm>
      </p:grpSpPr>
      <p:pic>
        <p:nvPicPr>
          <p:cNvPr id="103" name="Google Shape;103;p14"/>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104" name="Google Shape;104;p14"/>
          <p:cNvSpPr/>
          <p:nvPr/>
        </p:nvSpPr>
        <p:spPr>
          <a:xfrm rot="10800000">
            <a:off x="1667976" y="4698623"/>
            <a:ext cx="940216" cy="644576"/>
          </a:xfrm>
          <a:custGeom>
            <a:rect b="b" l="l" r="r" t="t"/>
            <a:pathLst>
              <a:path extrusionOk="0" h="419919" w="607571">
                <a:moveTo>
                  <a:pt x="597266" y="1912"/>
                </a:moveTo>
                <a:cubicBezTo>
                  <a:pt x="506750" y="191069"/>
                  <a:pt x="299229" y="314323"/>
                  <a:pt x="94318" y="352128"/>
                </a:cubicBezTo>
                <a:cubicBezTo>
                  <a:pt x="102309" y="348937"/>
                  <a:pt x="110138" y="345536"/>
                  <a:pt x="117625" y="341764"/>
                </a:cubicBezTo>
                <a:cubicBezTo>
                  <a:pt x="128522" y="336278"/>
                  <a:pt x="134846" y="335125"/>
                  <a:pt x="137913" y="322305"/>
                </a:cubicBezTo>
                <a:cubicBezTo>
                  <a:pt x="139009" y="317714"/>
                  <a:pt x="136466" y="313846"/>
                  <a:pt x="132208" y="312246"/>
                </a:cubicBezTo>
                <a:lnTo>
                  <a:pt x="128979" y="311037"/>
                </a:lnTo>
                <a:cubicBezTo>
                  <a:pt x="120473" y="307836"/>
                  <a:pt x="114272" y="322257"/>
                  <a:pt x="122731" y="325848"/>
                </a:cubicBezTo>
                <a:cubicBezTo>
                  <a:pt x="103252" y="317580"/>
                  <a:pt x="36510" y="351975"/>
                  <a:pt x="10888" y="362805"/>
                </a:cubicBezTo>
                <a:cubicBezTo>
                  <a:pt x="10650" y="362824"/>
                  <a:pt x="10402" y="362853"/>
                  <a:pt x="10164" y="362862"/>
                </a:cubicBezTo>
                <a:cubicBezTo>
                  <a:pt x="8183" y="362995"/>
                  <a:pt x="6382" y="363967"/>
                  <a:pt x="4935" y="365339"/>
                </a:cubicBezTo>
                <a:cubicBezTo>
                  <a:pt x="-2066" y="368853"/>
                  <a:pt x="-1533" y="378236"/>
                  <a:pt x="5992" y="381207"/>
                </a:cubicBezTo>
                <a:cubicBezTo>
                  <a:pt x="33738" y="392142"/>
                  <a:pt x="61475" y="403067"/>
                  <a:pt x="89222" y="414002"/>
                </a:cubicBezTo>
                <a:cubicBezTo>
                  <a:pt x="98108" y="417507"/>
                  <a:pt x="104652" y="402210"/>
                  <a:pt x="95775" y="398448"/>
                </a:cubicBezTo>
                <a:cubicBezTo>
                  <a:pt x="78391" y="391066"/>
                  <a:pt x="60989" y="383722"/>
                  <a:pt x="43587" y="376359"/>
                </a:cubicBezTo>
                <a:cubicBezTo>
                  <a:pt x="268082" y="349622"/>
                  <a:pt x="509627" y="217863"/>
                  <a:pt x="603619" y="5627"/>
                </a:cubicBezTo>
                <a:cubicBezTo>
                  <a:pt x="605505" y="1369"/>
                  <a:pt x="599323" y="-2412"/>
                  <a:pt x="597257" y="19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4"/>
          <p:cNvSpPr txBox="1"/>
          <p:nvPr>
            <p:ph type="title"/>
          </p:nvPr>
        </p:nvSpPr>
        <p:spPr>
          <a:xfrm>
            <a:off x="3670925" y="3389188"/>
            <a:ext cx="4759800" cy="5319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06" name="Google Shape;106;p14"/>
          <p:cNvSpPr txBox="1"/>
          <p:nvPr>
            <p:ph idx="1" type="subTitle"/>
          </p:nvPr>
        </p:nvSpPr>
        <p:spPr>
          <a:xfrm>
            <a:off x="3670925" y="1222413"/>
            <a:ext cx="4759800" cy="20562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grpSp>
        <p:nvGrpSpPr>
          <p:cNvPr id="107" name="Google Shape;107;p14"/>
          <p:cNvGrpSpPr/>
          <p:nvPr/>
        </p:nvGrpSpPr>
        <p:grpSpPr>
          <a:xfrm>
            <a:off x="-928504" y="445518"/>
            <a:ext cx="2956751" cy="4765203"/>
            <a:chOff x="-928504" y="445518"/>
            <a:chExt cx="2956751" cy="4765203"/>
          </a:xfrm>
        </p:grpSpPr>
        <p:pic>
          <p:nvPicPr>
            <p:cNvPr id="108" name="Google Shape;108;p14"/>
            <p:cNvPicPr preferRelativeResize="0"/>
            <p:nvPr/>
          </p:nvPicPr>
          <p:blipFill rotWithShape="1">
            <a:blip r:embed="rId3">
              <a:alphaModFix/>
            </a:blip>
            <a:srcRect b="0" l="38845" r="38845" t="0"/>
            <a:stretch/>
          </p:blipFill>
          <p:spPr>
            <a:xfrm flipH="1" rot="-5400000">
              <a:off x="55146" y="3237620"/>
              <a:ext cx="989451" cy="2956751"/>
            </a:xfrm>
            <a:prstGeom prst="rect">
              <a:avLst/>
            </a:prstGeom>
            <a:noFill/>
            <a:ln>
              <a:noFill/>
            </a:ln>
          </p:spPr>
        </p:pic>
        <p:pic>
          <p:nvPicPr>
            <p:cNvPr id="109" name="Google Shape;109;p14"/>
            <p:cNvPicPr preferRelativeResize="0"/>
            <p:nvPr/>
          </p:nvPicPr>
          <p:blipFill rotWithShape="1">
            <a:blip r:embed="rId4">
              <a:alphaModFix/>
            </a:blip>
            <a:srcRect b="71644" l="14639" r="59426" t="5272"/>
            <a:stretch/>
          </p:blipFill>
          <p:spPr>
            <a:xfrm rot="5400000">
              <a:off x="-284542" y="723768"/>
              <a:ext cx="1368475" cy="811976"/>
            </a:xfrm>
            <a:prstGeom prst="rect">
              <a:avLst/>
            </a:prstGeom>
            <a:noFill/>
            <a:ln>
              <a:noFill/>
            </a:ln>
          </p:spPr>
        </p:pic>
      </p:grpSp>
      <p:sp>
        <p:nvSpPr>
          <p:cNvPr id="110" name="Google Shape;110;p14"/>
          <p:cNvSpPr/>
          <p:nvPr>
            <p:ph idx="2" type="pic"/>
          </p:nvPr>
        </p:nvSpPr>
        <p:spPr>
          <a:xfrm rot="-398640">
            <a:off x="767810" y="1073490"/>
            <a:ext cx="2074331" cy="2528873"/>
          </a:xfrm>
          <a:prstGeom prst="rect">
            <a:avLst/>
          </a:prstGeom>
          <a:noFill/>
          <a:ln cap="flat" cmpd="sng" w="114300">
            <a:solidFill>
              <a:schemeClr val="accent1"/>
            </a:solidFill>
            <a:prstDash val="solid"/>
            <a:miter lim="8000"/>
            <a:headEnd len="sm" w="sm" type="none"/>
            <a:tailEnd len="sm" w="sm" type="none"/>
          </a:ln>
        </p:spPr>
      </p:sp>
      <p:grpSp>
        <p:nvGrpSpPr>
          <p:cNvPr id="111" name="Google Shape;111;p14"/>
          <p:cNvGrpSpPr/>
          <p:nvPr/>
        </p:nvGrpSpPr>
        <p:grpSpPr>
          <a:xfrm>
            <a:off x="-217380" y="0"/>
            <a:ext cx="1191879" cy="4515626"/>
            <a:chOff x="-217380" y="0"/>
            <a:chExt cx="1191879" cy="4515626"/>
          </a:xfrm>
        </p:grpSpPr>
        <p:sp>
          <p:nvSpPr>
            <p:cNvPr id="112" name="Google Shape;112;p14"/>
            <p:cNvSpPr/>
            <p:nvPr/>
          </p:nvSpPr>
          <p:spPr>
            <a:xfrm flipH="1" rot="1710883">
              <a:off x="-181922" y="3965949"/>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113" name="Google Shape;113;p14"/>
            <p:cNvSpPr/>
            <p:nvPr/>
          </p:nvSpPr>
          <p:spPr>
            <a:xfrm rot="337014">
              <a:off x="549381" y="17212"/>
              <a:ext cx="388921" cy="758736"/>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
    <p:spTree>
      <p:nvGrpSpPr>
        <p:cNvPr id="114" name="Shape 114"/>
        <p:cNvGrpSpPr/>
        <p:nvPr/>
      </p:nvGrpSpPr>
      <p:grpSpPr>
        <a:xfrm>
          <a:off x="0" y="0"/>
          <a:ext cx="0" cy="0"/>
          <a:chOff x="0" y="0"/>
          <a:chExt cx="0" cy="0"/>
        </a:xfrm>
      </p:grpSpPr>
      <p:pic>
        <p:nvPicPr>
          <p:cNvPr id="115" name="Google Shape;115;p15"/>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116" name="Google Shape;116;p15"/>
          <p:cNvSpPr txBox="1"/>
          <p:nvPr>
            <p:ph type="title"/>
          </p:nvPr>
        </p:nvSpPr>
        <p:spPr>
          <a:xfrm>
            <a:off x="720000" y="1105425"/>
            <a:ext cx="3208500" cy="2103300"/>
          </a:xfrm>
          <a:prstGeom prst="rect">
            <a:avLst/>
          </a:prstGeom>
        </p:spPr>
        <p:txBody>
          <a:bodyPr anchorCtr="0" anchor="b"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17" name="Google Shape;117;p15"/>
          <p:cNvSpPr txBox="1"/>
          <p:nvPr>
            <p:ph idx="1" type="subTitle"/>
          </p:nvPr>
        </p:nvSpPr>
        <p:spPr>
          <a:xfrm>
            <a:off x="720000" y="3208875"/>
            <a:ext cx="3208500" cy="82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118" name="Google Shape;118;p15"/>
          <p:cNvPicPr preferRelativeResize="0"/>
          <p:nvPr/>
        </p:nvPicPr>
        <p:blipFill rotWithShape="1">
          <a:blip r:embed="rId3">
            <a:alphaModFix/>
          </a:blip>
          <a:srcRect b="0" l="0" r="49425" t="0"/>
          <a:stretch/>
        </p:blipFill>
        <p:spPr>
          <a:xfrm>
            <a:off x="6432475" y="1569175"/>
            <a:ext cx="2711525" cy="3574324"/>
          </a:xfrm>
          <a:prstGeom prst="rect">
            <a:avLst/>
          </a:prstGeom>
          <a:noFill/>
          <a:ln>
            <a:noFill/>
          </a:ln>
        </p:spPr>
      </p:pic>
      <p:sp>
        <p:nvSpPr>
          <p:cNvPr id="119" name="Google Shape;119;p15"/>
          <p:cNvSpPr/>
          <p:nvPr>
            <p:ph idx="2" type="pic"/>
          </p:nvPr>
        </p:nvSpPr>
        <p:spPr>
          <a:xfrm>
            <a:off x="5365025" y="500375"/>
            <a:ext cx="3215100" cy="4054500"/>
          </a:xfrm>
          <a:prstGeom prst="rect">
            <a:avLst/>
          </a:prstGeom>
          <a:noFill/>
          <a:ln cap="flat" cmpd="sng" w="114300">
            <a:solidFill>
              <a:schemeClr val="accent1"/>
            </a:solidFill>
            <a:prstDash val="solid"/>
            <a:miter lim="8000"/>
            <a:headEnd len="sm" w="sm" type="none"/>
            <a:tailEnd len="sm" w="sm" type="none"/>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20" name="Shape 120"/>
        <p:cNvGrpSpPr/>
        <p:nvPr/>
      </p:nvGrpSpPr>
      <p:grpSpPr>
        <a:xfrm>
          <a:off x="0" y="0"/>
          <a:ext cx="0" cy="0"/>
          <a:chOff x="0" y="0"/>
          <a:chExt cx="0" cy="0"/>
        </a:xfrm>
      </p:grpSpPr>
      <p:pic>
        <p:nvPicPr>
          <p:cNvPr id="121" name="Google Shape;121;p16"/>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122" name="Google Shape;122;p16"/>
          <p:cNvSpPr txBox="1"/>
          <p:nvPr>
            <p:ph type="title"/>
          </p:nvPr>
        </p:nvSpPr>
        <p:spPr>
          <a:xfrm>
            <a:off x="725813" y="794800"/>
            <a:ext cx="3233100" cy="1152300"/>
          </a:xfrm>
          <a:prstGeom prst="rect">
            <a:avLst/>
          </a:prstGeom>
        </p:spPr>
        <p:txBody>
          <a:bodyPr anchorCtr="0" anchor="b"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23" name="Google Shape;123;p16"/>
          <p:cNvSpPr txBox="1"/>
          <p:nvPr>
            <p:ph idx="1" type="subTitle"/>
          </p:nvPr>
        </p:nvSpPr>
        <p:spPr>
          <a:xfrm>
            <a:off x="725813" y="1871025"/>
            <a:ext cx="3233100" cy="8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124" name="Google Shape;124;p16"/>
          <p:cNvPicPr preferRelativeResize="0"/>
          <p:nvPr/>
        </p:nvPicPr>
        <p:blipFill rotWithShape="1">
          <a:blip r:embed="rId3">
            <a:alphaModFix/>
          </a:blip>
          <a:srcRect b="0" l="60996" r="16694" t="0"/>
          <a:stretch/>
        </p:blipFill>
        <p:spPr>
          <a:xfrm rot="5400000">
            <a:off x="983649" y="3170395"/>
            <a:ext cx="989451" cy="2956751"/>
          </a:xfrm>
          <a:prstGeom prst="rect">
            <a:avLst/>
          </a:prstGeom>
          <a:noFill/>
          <a:ln>
            <a:noFill/>
          </a:ln>
        </p:spPr>
      </p:pic>
      <p:sp>
        <p:nvSpPr>
          <p:cNvPr id="125" name="Google Shape;125;p16"/>
          <p:cNvSpPr/>
          <p:nvPr/>
        </p:nvSpPr>
        <p:spPr>
          <a:xfrm rot="-1710883">
            <a:off x="1110858" y="3984724"/>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126" name="Google Shape;126;p16"/>
          <p:cNvSpPr/>
          <p:nvPr/>
        </p:nvSpPr>
        <p:spPr>
          <a:xfrm flipH="1" rot="10800000">
            <a:off x="5478860" y="-130643"/>
            <a:ext cx="941093" cy="506249"/>
          </a:xfrm>
          <a:custGeom>
            <a:rect b="b" l="l" r="r" t="t"/>
            <a:pathLst>
              <a:path extrusionOk="0" h="412423" w="768239">
                <a:moveTo>
                  <a:pt x="754735" y="279"/>
                </a:moveTo>
                <a:cubicBezTo>
                  <a:pt x="745544" y="660"/>
                  <a:pt x="736352" y="1051"/>
                  <a:pt x="727151" y="1432"/>
                </a:cubicBezTo>
                <a:cubicBezTo>
                  <a:pt x="725370" y="289"/>
                  <a:pt x="723227" y="-302"/>
                  <a:pt x="720903" y="155"/>
                </a:cubicBezTo>
                <a:cubicBezTo>
                  <a:pt x="716655" y="993"/>
                  <a:pt x="712540" y="1584"/>
                  <a:pt x="708406" y="2213"/>
                </a:cubicBezTo>
                <a:lnTo>
                  <a:pt x="646951" y="4784"/>
                </a:lnTo>
                <a:cubicBezTo>
                  <a:pt x="636054" y="5242"/>
                  <a:pt x="636149" y="20948"/>
                  <a:pt x="646951" y="21644"/>
                </a:cubicBezTo>
                <a:cubicBezTo>
                  <a:pt x="657276" y="22310"/>
                  <a:pt x="667391" y="22282"/>
                  <a:pt x="677450" y="21891"/>
                </a:cubicBezTo>
                <a:cubicBezTo>
                  <a:pt x="445992" y="138411"/>
                  <a:pt x="218754" y="263341"/>
                  <a:pt x="1432" y="404730"/>
                </a:cubicBezTo>
                <a:cubicBezTo>
                  <a:pt x="-1873" y="406882"/>
                  <a:pt x="1127" y="412121"/>
                  <a:pt x="4537" y="410054"/>
                </a:cubicBezTo>
                <a:cubicBezTo>
                  <a:pt x="237137" y="268617"/>
                  <a:pt x="474329" y="134829"/>
                  <a:pt x="720665" y="18672"/>
                </a:cubicBezTo>
                <a:cubicBezTo>
                  <a:pt x="723941" y="18538"/>
                  <a:pt x="727208" y="18405"/>
                  <a:pt x="730485" y="18272"/>
                </a:cubicBezTo>
                <a:cubicBezTo>
                  <a:pt x="713521" y="32655"/>
                  <a:pt x="696538" y="47018"/>
                  <a:pt x="679669" y="61515"/>
                </a:cubicBezTo>
                <a:cubicBezTo>
                  <a:pt x="671392" y="68630"/>
                  <a:pt x="683355" y="80375"/>
                  <a:pt x="691604" y="73450"/>
                </a:cubicBezTo>
                <a:cubicBezTo>
                  <a:pt x="714749" y="54010"/>
                  <a:pt x="737733" y="34388"/>
                  <a:pt x="760755" y="14805"/>
                </a:cubicBezTo>
                <a:cubicBezTo>
                  <a:pt x="766366" y="10033"/>
                  <a:pt x="761831" y="-26"/>
                  <a:pt x="754735" y="2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127" name="Shape 127"/>
        <p:cNvGrpSpPr/>
        <p:nvPr/>
      </p:nvGrpSpPr>
      <p:grpSpPr>
        <a:xfrm>
          <a:off x="0" y="0"/>
          <a:ext cx="0" cy="0"/>
          <a:chOff x="0" y="0"/>
          <a:chExt cx="0" cy="0"/>
        </a:xfrm>
      </p:grpSpPr>
      <p:pic>
        <p:nvPicPr>
          <p:cNvPr id="128" name="Google Shape;128;p17"/>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129" name="Google Shape;129;p17"/>
          <p:cNvSpPr txBox="1"/>
          <p:nvPr>
            <p:ph type="title"/>
          </p:nvPr>
        </p:nvSpPr>
        <p:spPr>
          <a:xfrm>
            <a:off x="5152400" y="1552525"/>
            <a:ext cx="2405700" cy="1034400"/>
          </a:xfrm>
          <a:prstGeom prst="rect">
            <a:avLst/>
          </a:prstGeom>
        </p:spPr>
        <p:txBody>
          <a:bodyPr anchorCtr="0" anchor="b"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30" name="Google Shape;130;p17"/>
          <p:cNvSpPr txBox="1"/>
          <p:nvPr>
            <p:ph idx="1" type="subTitle"/>
          </p:nvPr>
        </p:nvSpPr>
        <p:spPr>
          <a:xfrm>
            <a:off x="5152514" y="2510675"/>
            <a:ext cx="2405700" cy="1080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131" name="Google Shape;131;p17"/>
          <p:cNvPicPr preferRelativeResize="0"/>
          <p:nvPr/>
        </p:nvPicPr>
        <p:blipFill rotWithShape="1">
          <a:blip r:embed="rId3">
            <a:alphaModFix/>
          </a:blip>
          <a:srcRect b="0" l="0" r="49425" t="0"/>
          <a:stretch/>
        </p:blipFill>
        <p:spPr>
          <a:xfrm rot="3009486">
            <a:off x="7296087" y="3571500"/>
            <a:ext cx="2711524" cy="3574324"/>
          </a:xfrm>
          <a:prstGeom prst="rect">
            <a:avLst/>
          </a:prstGeom>
          <a:noFill/>
          <a:ln>
            <a:noFill/>
          </a:ln>
        </p:spPr>
      </p:pic>
      <p:sp>
        <p:nvSpPr>
          <p:cNvPr id="132" name="Google Shape;132;p17"/>
          <p:cNvSpPr/>
          <p:nvPr/>
        </p:nvSpPr>
        <p:spPr>
          <a:xfrm rot="337014">
            <a:off x="7182131" y="4247137"/>
            <a:ext cx="388921" cy="758736"/>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2">
    <p:spTree>
      <p:nvGrpSpPr>
        <p:cNvPr id="133" name="Shape 133"/>
        <p:cNvGrpSpPr/>
        <p:nvPr/>
      </p:nvGrpSpPr>
      <p:grpSpPr>
        <a:xfrm>
          <a:off x="0" y="0"/>
          <a:ext cx="0" cy="0"/>
          <a:chOff x="0" y="0"/>
          <a:chExt cx="0" cy="0"/>
        </a:xfrm>
      </p:grpSpPr>
      <p:pic>
        <p:nvPicPr>
          <p:cNvPr id="134" name="Google Shape;134;p18"/>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135" name="Google Shape;135;p18"/>
          <p:cNvSpPr txBox="1"/>
          <p:nvPr>
            <p:ph type="title"/>
          </p:nvPr>
        </p:nvSpPr>
        <p:spPr>
          <a:xfrm>
            <a:off x="1801538" y="2592025"/>
            <a:ext cx="3051000" cy="1113000"/>
          </a:xfrm>
          <a:prstGeom prst="rect">
            <a:avLst/>
          </a:prstGeom>
        </p:spPr>
        <p:txBody>
          <a:bodyPr anchorCtr="0" anchor="b"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36" name="Google Shape;136;p18"/>
          <p:cNvSpPr txBox="1"/>
          <p:nvPr>
            <p:ph idx="1" type="subTitle"/>
          </p:nvPr>
        </p:nvSpPr>
        <p:spPr>
          <a:xfrm>
            <a:off x="1801538" y="3628900"/>
            <a:ext cx="3051000" cy="8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37" name="Google Shape;137;p18"/>
          <p:cNvGrpSpPr/>
          <p:nvPr/>
        </p:nvGrpSpPr>
        <p:grpSpPr>
          <a:xfrm flipH="1" rot="10800000">
            <a:off x="-1585230" y="-1768087"/>
            <a:ext cx="12188184" cy="9432200"/>
            <a:chOff x="-2123355" y="-3814187"/>
            <a:chExt cx="12188184" cy="9432200"/>
          </a:xfrm>
        </p:grpSpPr>
        <p:pic>
          <p:nvPicPr>
            <p:cNvPr id="138" name="Google Shape;138;p18"/>
            <p:cNvPicPr preferRelativeResize="0"/>
            <p:nvPr/>
          </p:nvPicPr>
          <p:blipFill rotWithShape="1">
            <a:blip r:embed="rId3">
              <a:alphaModFix/>
            </a:blip>
            <a:srcRect b="0" l="25573" r="0" t="38800"/>
            <a:stretch/>
          </p:blipFill>
          <p:spPr>
            <a:xfrm rot="3110029">
              <a:off x="-2044401" y="2917375"/>
              <a:ext cx="3228300" cy="1769600"/>
            </a:xfrm>
            <a:prstGeom prst="rect">
              <a:avLst/>
            </a:prstGeom>
            <a:noFill/>
            <a:ln>
              <a:noFill/>
            </a:ln>
          </p:spPr>
        </p:pic>
        <p:pic>
          <p:nvPicPr>
            <p:cNvPr id="139" name="Google Shape;139;p18"/>
            <p:cNvPicPr preferRelativeResize="0"/>
            <p:nvPr/>
          </p:nvPicPr>
          <p:blipFill rotWithShape="1">
            <a:blip r:embed="rId3">
              <a:alphaModFix/>
            </a:blip>
            <a:srcRect b="0" l="25573" r="0" t="38800"/>
            <a:stretch/>
          </p:blipFill>
          <p:spPr>
            <a:xfrm flipH="1" rot="-3110029">
              <a:off x="6757574" y="-2883150"/>
              <a:ext cx="3228300" cy="1769600"/>
            </a:xfrm>
            <a:prstGeom prst="rect">
              <a:avLst/>
            </a:prstGeom>
            <a:noFill/>
            <a:ln>
              <a:noFill/>
            </a:ln>
          </p:spPr>
        </p:pic>
      </p:grpSp>
      <p:grpSp>
        <p:nvGrpSpPr>
          <p:cNvPr id="140" name="Google Shape;140;p18"/>
          <p:cNvGrpSpPr/>
          <p:nvPr/>
        </p:nvGrpSpPr>
        <p:grpSpPr>
          <a:xfrm flipH="1" rot="10800000">
            <a:off x="-3" y="774900"/>
            <a:ext cx="8976678" cy="3762601"/>
            <a:chOff x="-538128" y="-687576"/>
            <a:chExt cx="8976678" cy="3762601"/>
          </a:xfrm>
        </p:grpSpPr>
        <p:sp>
          <p:nvSpPr>
            <p:cNvPr id="141" name="Google Shape;141;p18"/>
            <p:cNvSpPr/>
            <p:nvPr/>
          </p:nvSpPr>
          <p:spPr>
            <a:xfrm flipH="1" rot="-3689391">
              <a:off x="7793937" y="-470116"/>
              <a:ext cx="683826" cy="317480"/>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142" name="Google Shape;142;p18"/>
            <p:cNvSpPr/>
            <p:nvPr/>
          </p:nvSpPr>
          <p:spPr>
            <a:xfrm rot="2300690">
              <a:off x="-335663" y="2240141"/>
              <a:ext cx="407130" cy="794259"/>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43" name="Shape 143"/>
        <p:cNvGrpSpPr/>
        <p:nvPr/>
      </p:nvGrpSpPr>
      <p:grpSpPr>
        <a:xfrm>
          <a:off x="0" y="0"/>
          <a:ext cx="0" cy="0"/>
          <a:chOff x="0" y="0"/>
          <a:chExt cx="0" cy="0"/>
        </a:xfrm>
      </p:grpSpPr>
      <p:pic>
        <p:nvPicPr>
          <p:cNvPr id="144" name="Google Shape;144;p19"/>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145" name="Google Shape;145;p19"/>
          <p:cNvSpPr txBox="1"/>
          <p:nvPr>
            <p:ph type="title"/>
          </p:nvPr>
        </p:nvSpPr>
        <p:spPr>
          <a:xfrm>
            <a:off x="731520" y="466344"/>
            <a:ext cx="7680900" cy="5577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46" name="Google Shape;146;p19"/>
          <p:cNvSpPr txBox="1"/>
          <p:nvPr>
            <p:ph idx="1" type="subTitle"/>
          </p:nvPr>
        </p:nvSpPr>
        <p:spPr>
          <a:xfrm>
            <a:off x="4923247" y="3004047"/>
            <a:ext cx="2505600" cy="1010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7" name="Google Shape;147;p19"/>
          <p:cNvSpPr txBox="1"/>
          <p:nvPr>
            <p:ph idx="2" type="subTitle"/>
          </p:nvPr>
        </p:nvSpPr>
        <p:spPr>
          <a:xfrm>
            <a:off x="1715375" y="3004047"/>
            <a:ext cx="2505600" cy="1010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8" name="Google Shape;148;p19"/>
          <p:cNvSpPr txBox="1"/>
          <p:nvPr>
            <p:ph idx="3" type="subTitle"/>
          </p:nvPr>
        </p:nvSpPr>
        <p:spPr>
          <a:xfrm>
            <a:off x="1715375" y="2516425"/>
            <a:ext cx="2505600" cy="558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2200">
                <a:solidFill>
                  <a:schemeClr val="dk1"/>
                </a:solidFill>
              </a:defRPr>
            </a:lvl1pPr>
            <a:lvl2pPr lvl="1" rtl="0" algn="ctr">
              <a:lnSpc>
                <a:spcPct val="100000"/>
              </a:lnSpc>
              <a:spcBef>
                <a:spcPts val="0"/>
              </a:spcBef>
              <a:spcAft>
                <a:spcPts val="0"/>
              </a:spcAft>
              <a:buSzPts val="2400"/>
              <a:buNone/>
              <a:defRPr sz="2400"/>
            </a:lvl2pPr>
            <a:lvl3pPr lvl="2" rtl="0" algn="ctr">
              <a:lnSpc>
                <a:spcPct val="100000"/>
              </a:lnSpc>
              <a:spcBef>
                <a:spcPts val="0"/>
              </a:spcBef>
              <a:spcAft>
                <a:spcPts val="0"/>
              </a:spcAft>
              <a:buSzPts val="2400"/>
              <a:buNone/>
              <a:defRPr sz="2400"/>
            </a:lvl3pPr>
            <a:lvl4pPr lvl="3" rtl="0" algn="ctr">
              <a:lnSpc>
                <a:spcPct val="100000"/>
              </a:lnSpc>
              <a:spcBef>
                <a:spcPts val="0"/>
              </a:spcBef>
              <a:spcAft>
                <a:spcPts val="0"/>
              </a:spcAft>
              <a:buSzPts val="2400"/>
              <a:buNone/>
              <a:defRPr sz="2400"/>
            </a:lvl4pPr>
            <a:lvl5pPr lvl="4" rtl="0" algn="ctr">
              <a:lnSpc>
                <a:spcPct val="100000"/>
              </a:lnSpc>
              <a:spcBef>
                <a:spcPts val="0"/>
              </a:spcBef>
              <a:spcAft>
                <a:spcPts val="0"/>
              </a:spcAft>
              <a:buSzPts val="2400"/>
              <a:buNone/>
              <a:defRPr sz="2400"/>
            </a:lvl5pPr>
            <a:lvl6pPr lvl="5" rtl="0" algn="ctr">
              <a:lnSpc>
                <a:spcPct val="100000"/>
              </a:lnSpc>
              <a:spcBef>
                <a:spcPts val="0"/>
              </a:spcBef>
              <a:spcAft>
                <a:spcPts val="0"/>
              </a:spcAft>
              <a:buSzPts val="2400"/>
              <a:buNone/>
              <a:defRPr sz="2400"/>
            </a:lvl6pPr>
            <a:lvl7pPr lvl="6" rtl="0" algn="ctr">
              <a:lnSpc>
                <a:spcPct val="100000"/>
              </a:lnSpc>
              <a:spcBef>
                <a:spcPts val="0"/>
              </a:spcBef>
              <a:spcAft>
                <a:spcPts val="0"/>
              </a:spcAft>
              <a:buSzPts val="2400"/>
              <a:buNone/>
              <a:defRPr sz="2400"/>
            </a:lvl7pPr>
            <a:lvl8pPr lvl="7" rtl="0" algn="ctr">
              <a:lnSpc>
                <a:spcPct val="100000"/>
              </a:lnSpc>
              <a:spcBef>
                <a:spcPts val="0"/>
              </a:spcBef>
              <a:spcAft>
                <a:spcPts val="0"/>
              </a:spcAft>
              <a:buSzPts val="2400"/>
              <a:buNone/>
              <a:defRPr sz="2400"/>
            </a:lvl8pPr>
            <a:lvl9pPr lvl="8" rtl="0" algn="ctr">
              <a:lnSpc>
                <a:spcPct val="100000"/>
              </a:lnSpc>
              <a:spcBef>
                <a:spcPts val="0"/>
              </a:spcBef>
              <a:spcAft>
                <a:spcPts val="0"/>
              </a:spcAft>
              <a:buSzPts val="2400"/>
              <a:buNone/>
              <a:defRPr sz="2400"/>
            </a:lvl9pPr>
          </a:lstStyle>
          <a:p/>
        </p:txBody>
      </p:sp>
      <p:sp>
        <p:nvSpPr>
          <p:cNvPr id="149" name="Google Shape;149;p19"/>
          <p:cNvSpPr txBox="1"/>
          <p:nvPr>
            <p:ph idx="4" type="subTitle"/>
          </p:nvPr>
        </p:nvSpPr>
        <p:spPr>
          <a:xfrm>
            <a:off x="4923250" y="2516425"/>
            <a:ext cx="2505600" cy="558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2200">
                <a:solidFill>
                  <a:schemeClr val="dk1"/>
                </a:solidFill>
              </a:defRPr>
            </a:lvl1pPr>
            <a:lvl2pPr lvl="1" rtl="0" algn="ctr">
              <a:lnSpc>
                <a:spcPct val="100000"/>
              </a:lnSpc>
              <a:spcBef>
                <a:spcPts val="0"/>
              </a:spcBef>
              <a:spcAft>
                <a:spcPts val="0"/>
              </a:spcAft>
              <a:buSzPts val="2400"/>
              <a:buNone/>
              <a:defRPr sz="2400"/>
            </a:lvl2pPr>
            <a:lvl3pPr lvl="2" rtl="0" algn="ctr">
              <a:lnSpc>
                <a:spcPct val="100000"/>
              </a:lnSpc>
              <a:spcBef>
                <a:spcPts val="0"/>
              </a:spcBef>
              <a:spcAft>
                <a:spcPts val="0"/>
              </a:spcAft>
              <a:buSzPts val="2400"/>
              <a:buNone/>
              <a:defRPr sz="2400"/>
            </a:lvl3pPr>
            <a:lvl4pPr lvl="3" rtl="0" algn="ctr">
              <a:lnSpc>
                <a:spcPct val="100000"/>
              </a:lnSpc>
              <a:spcBef>
                <a:spcPts val="0"/>
              </a:spcBef>
              <a:spcAft>
                <a:spcPts val="0"/>
              </a:spcAft>
              <a:buSzPts val="2400"/>
              <a:buNone/>
              <a:defRPr sz="2400"/>
            </a:lvl4pPr>
            <a:lvl5pPr lvl="4" rtl="0" algn="ctr">
              <a:lnSpc>
                <a:spcPct val="100000"/>
              </a:lnSpc>
              <a:spcBef>
                <a:spcPts val="0"/>
              </a:spcBef>
              <a:spcAft>
                <a:spcPts val="0"/>
              </a:spcAft>
              <a:buSzPts val="2400"/>
              <a:buNone/>
              <a:defRPr sz="2400"/>
            </a:lvl5pPr>
            <a:lvl6pPr lvl="5" rtl="0" algn="ctr">
              <a:lnSpc>
                <a:spcPct val="100000"/>
              </a:lnSpc>
              <a:spcBef>
                <a:spcPts val="0"/>
              </a:spcBef>
              <a:spcAft>
                <a:spcPts val="0"/>
              </a:spcAft>
              <a:buSzPts val="2400"/>
              <a:buNone/>
              <a:defRPr sz="2400"/>
            </a:lvl6pPr>
            <a:lvl7pPr lvl="6" rtl="0" algn="ctr">
              <a:lnSpc>
                <a:spcPct val="100000"/>
              </a:lnSpc>
              <a:spcBef>
                <a:spcPts val="0"/>
              </a:spcBef>
              <a:spcAft>
                <a:spcPts val="0"/>
              </a:spcAft>
              <a:buSzPts val="2400"/>
              <a:buNone/>
              <a:defRPr sz="2400"/>
            </a:lvl7pPr>
            <a:lvl8pPr lvl="7" rtl="0" algn="ctr">
              <a:lnSpc>
                <a:spcPct val="100000"/>
              </a:lnSpc>
              <a:spcBef>
                <a:spcPts val="0"/>
              </a:spcBef>
              <a:spcAft>
                <a:spcPts val="0"/>
              </a:spcAft>
              <a:buSzPts val="2400"/>
              <a:buNone/>
              <a:defRPr sz="2400"/>
            </a:lvl8pPr>
            <a:lvl9pPr lvl="8" rtl="0" algn="ctr">
              <a:lnSpc>
                <a:spcPct val="100000"/>
              </a:lnSpc>
              <a:spcBef>
                <a:spcPts val="0"/>
              </a:spcBef>
              <a:spcAft>
                <a:spcPts val="0"/>
              </a:spcAft>
              <a:buSzPts val="2400"/>
              <a:buNone/>
              <a:defRPr sz="2400"/>
            </a:lvl9pPr>
          </a:lstStyle>
          <a:p/>
        </p:txBody>
      </p:sp>
      <p:grpSp>
        <p:nvGrpSpPr>
          <p:cNvPr id="150" name="Google Shape;150;p19"/>
          <p:cNvGrpSpPr/>
          <p:nvPr/>
        </p:nvGrpSpPr>
        <p:grpSpPr>
          <a:xfrm>
            <a:off x="-2317330" y="-2975712"/>
            <a:ext cx="12951584" cy="8775175"/>
            <a:chOff x="-2317330" y="-2975712"/>
            <a:chExt cx="12951584" cy="8775175"/>
          </a:xfrm>
        </p:grpSpPr>
        <p:pic>
          <p:nvPicPr>
            <p:cNvPr id="151" name="Google Shape;151;p19"/>
            <p:cNvPicPr preferRelativeResize="0"/>
            <p:nvPr/>
          </p:nvPicPr>
          <p:blipFill rotWithShape="1">
            <a:blip r:embed="rId3">
              <a:alphaModFix/>
            </a:blip>
            <a:srcRect b="0" l="25573" r="0" t="38800"/>
            <a:stretch/>
          </p:blipFill>
          <p:spPr>
            <a:xfrm rot="3110029">
              <a:off x="-2238376" y="3098825"/>
              <a:ext cx="3228300" cy="1769600"/>
            </a:xfrm>
            <a:prstGeom prst="rect">
              <a:avLst/>
            </a:prstGeom>
            <a:noFill/>
            <a:ln>
              <a:noFill/>
            </a:ln>
          </p:spPr>
        </p:pic>
        <p:pic>
          <p:nvPicPr>
            <p:cNvPr id="152" name="Google Shape;152;p19"/>
            <p:cNvPicPr preferRelativeResize="0"/>
            <p:nvPr/>
          </p:nvPicPr>
          <p:blipFill rotWithShape="1">
            <a:blip r:embed="rId3">
              <a:alphaModFix/>
            </a:blip>
            <a:srcRect b="0" l="25573" r="0" t="38800"/>
            <a:stretch/>
          </p:blipFill>
          <p:spPr>
            <a:xfrm flipH="1" rot="-3110029">
              <a:off x="7326999" y="-2044675"/>
              <a:ext cx="3228300" cy="1769600"/>
            </a:xfrm>
            <a:prstGeom prst="rect">
              <a:avLst/>
            </a:prstGeom>
            <a:noFill/>
            <a:ln>
              <a:noFill/>
            </a:ln>
          </p:spPr>
        </p:pic>
      </p:grpSp>
      <p:grpSp>
        <p:nvGrpSpPr>
          <p:cNvPr id="153" name="Google Shape;153;p19"/>
          <p:cNvGrpSpPr/>
          <p:nvPr/>
        </p:nvGrpSpPr>
        <p:grpSpPr>
          <a:xfrm>
            <a:off x="-212853" y="265324"/>
            <a:ext cx="9214553" cy="3673226"/>
            <a:chOff x="-212853" y="265324"/>
            <a:chExt cx="9214553" cy="3673226"/>
          </a:xfrm>
        </p:grpSpPr>
        <p:sp>
          <p:nvSpPr>
            <p:cNvPr id="154" name="Google Shape;154;p19"/>
            <p:cNvSpPr/>
            <p:nvPr/>
          </p:nvSpPr>
          <p:spPr>
            <a:xfrm rot="3689391">
              <a:off x="8357087" y="482784"/>
              <a:ext cx="683826" cy="317480"/>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155" name="Google Shape;155;p19"/>
            <p:cNvSpPr/>
            <p:nvPr/>
          </p:nvSpPr>
          <p:spPr>
            <a:xfrm rot="2300690">
              <a:off x="-10388" y="3103666"/>
              <a:ext cx="407130" cy="794259"/>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2_1">
    <p:spTree>
      <p:nvGrpSpPr>
        <p:cNvPr id="156" name="Shape 156"/>
        <p:cNvGrpSpPr/>
        <p:nvPr/>
      </p:nvGrpSpPr>
      <p:grpSpPr>
        <a:xfrm>
          <a:off x="0" y="0"/>
          <a:ext cx="0" cy="0"/>
          <a:chOff x="0" y="0"/>
          <a:chExt cx="0" cy="0"/>
        </a:xfrm>
      </p:grpSpPr>
      <p:pic>
        <p:nvPicPr>
          <p:cNvPr id="157" name="Google Shape;157;p20"/>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158" name="Google Shape;158;p20"/>
          <p:cNvSpPr txBox="1"/>
          <p:nvPr>
            <p:ph type="title"/>
          </p:nvPr>
        </p:nvSpPr>
        <p:spPr>
          <a:xfrm>
            <a:off x="732131" y="463221"/>
            <a:ext cx="7680900" cy="5577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59" name="Google Shape;159;p20"/>
          <p:cNvSpPr txBox="1"/>
          <p:nvPr>
            <p:ph idx="1" type="subTitle"/>
          </p:nvPr>
        </p:nvSpPr>
        <p:spPr>
          <a:xfrm>
            <a:off x="5260632" y="3837349"/>
            <a:ext cx="20949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60" name="Google Shape;160;p20"/>
          <p:cNvSpPr txBox="1"/>
          <p:nvPr>
            <p:ph idx="2" type="subTitle"/>
          </p:nvPr>
        </p:nvSpPr>
        <p:spPr>
          <a:xfrm>
            <a:off x="1826551" y="3837349"/>
            <a:ext cx="20949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61" name="Google Shape;161;p20"/>
          <p:cNvSpPr txBox="1"/>
          <p:nvPr>
            <p:ph idx="3" type="subTitle"/>
          </p:nvPr>
        </p:nvSpPr>
        <p:spPr>
          <a:xfrm>
            <a:off x="5260625" y="3529325"/>
            <a:ext cx="2094900" cy="394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2200">
                <a:solidFill>
                  <a:schemeClr val="dk1"/>
                </a:solidFill>
              </a:defRPr>
            </a:lvl1pPr>
            <a:lvl2pPr lvl="1" rtl="0" algn="ctr">
              <a:lnSpc>
                <a:spcPct val="100000"/>
              </a:lnSpc>
              <a:spcBef>
                <a:spcPts val="0"/>
              </a:spcBef>
              <a:spcAft>
                <a:spcPts val="0"/>
              </a:spcAft>
              <a:buSzPts val="2400"/>
              <a:buNone/>
              <a:defRPr sz="2400"/>
            </a:lvl2pPr>
            <a:lvl3pPr lvl="2" rtl="0" algn="ctr">
              <a:lnSpc>
                <a:spcPct val="100000"/>
              </a:lnSpc>
              <a:spcBef>
                <a:spcPts val="0"/>
              </a:spcBef>
              <a:spcAft>
                <a:spcPts val="0"/>
              </a:spcAft>
              <a:buSzPts val="2400"/>
              <a:buNone/>
              <a:defRPr sz="2400"/>
            </a:lvl3pPr>
            <a:lvl4pPr lvl="3" rtl="0" algn="ctr">
              <a:lnSpc>
                <a:spcPct val="100000"/>
              </a:lnSpc>
              <a:spcBef>
                <a:spcPts val="0"/>
              </a:spcBef>
              <a:spcAft>
                <a:spcPts val="0"/>
              </a:spcAft>
              <a:buSzPts val="2400"/>
              <a:buNone/>
              <a:defRPr sz="2400"/>
            </a:lvl4pPr>
            <a:lvl5pPr lvl="4" rtl="0" algn="ctr">
              <a:lnSpc>
                <a:spcPct val="100000"/>
              </a:lnSpc>
              <a:spcBef>
                <a:spcPts val="0"/>
              </a:spcBef>
              <a:spcAft>
                <a:spcPts val="0"/>
              </a:spcAft>
              <a:buSzPts val="2400"/>
              <a:buNone/>
              <a:defRPr sz="2400"/>
            </a:lvl5pPr>
            <a:lvl6pPr lvl="5" rtl="0" algn="ctr">
              <a:lnSpc>
                <a:spcPct val="100000"/>
              </a:lnSpc>
              <a:spcBef>
                <a:spcPts val="0"/>
              </a:spcBef>
              <a:spcAft>
                <a:spcPts val="0"/>
              </a:spcAft>
              <a:buSzPts val="2400"/>
              <a:buNone/>
              <a:defRPr sz="2400"/>
            </a:lvl6pPr>
            <a:lvl7pPr lvl="6" rtl="0" algn="ctr">
              <a:lnSpc>
                <a:spcPct val="100000"/>
              </a:lnSpc>
              <a:spcBef>
                <a:spcPts val="0"/>
              </a:spcBef>
              <a:spcAft>
                <a:spcPts val="0"/>
              </a:spcAft>
              <a:buSzPts val="2400"/>
              <a:buNone/>
              <a:defRPr sz="2400"/>
            </a:lvl7pPr>
            <a:lvl8pPr lvl="7" rtl="0" algn="ctr">
              <a:lnSpc>
                <a:spcPct val="100000"/>
              </a:lnSpc>
              <a:spcBef>
                <a:spcPts val="0"/>
              </a:spcBef>
              <a:spcAft>
                <a:spcPts val="0"/>
              </a:spcAft>
              <a:buSzPts val="2400"/>
              <a:buNone/>
              <a:defRPr sz="2400"/>
            </a:lvl8pPr>
            <a:lvl9pPr lvl="8" rtl="0" algn="ctr">
              <a:lnSpc>
                <a:spcPct val="100000"/>
              </a:lnSpc>
              <a:spcBef>
                <a:spcPts val="0"/>
              </a:spcBef>
              <a:spcAft>
                <a:spcPts val="0"/>
              </a:spcAft>
              <a:buSzPts val="2400"/>
              <a:buNone/>
              <a:defRPr sz="2400"/>
            </a:lvl9pPr>
          </a:lstStyle>
          <a:p/>
        </p:txBody>
      </p:sp>
      <p:sp>
        <p:nvSpPr>
          <p:cNvPr id="162" name="Google Shape;162;p20"/>
          <p:cNvSpPr txBox="1"/>
          <p:nvPr>
            <p:ph idx="4" type="subTitle"/>
          </p:nvPr>
        </p:nvSpPr>
        <p:spPr>
          <a:xfrm>
            <a:off x="1826551" y="3529325"/>
            <a:ext cx="2094900" cy="394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2200">
                <a:solidFill>
                  <a:schemeClr val="dk1"/>
                </a:solidFill>
              </a:defRPr>
            </a:lvl1pPr>
            <a:lvl2pPr lvl="1" rtl="0" algn="ctr">
              <a:lnSpc>
                <a:spcPct val="100000"/>
              </a:lnSpc>
              <a:spcBef>
                <a:spcPts val="0"/>
              </a:spcBef>
              <a:spcAft>
                <a:spcPts val="0"/>
              </a:spcAft>
              <a:buSzPts val="2400"/>
              <a:buNone/>
              <a:defRPr sz="2400"/>
            </a:lvl2pPr>
            <a:lvl3pPr lvl="2" rtl="0" algn="ctr">
              <a:lnSpc>
                <a:spcPct val="100000"/>
              </a:lnSpc>
              <a:spcBef>
                <a:spcPts val="0"/>
              </a:spcBef>
              <a:spcAft>
                <a:spcPts val="0"/>
              </a:spcAft>
              <a:buSzPts val="2400"/>
              <a:buNone/>
              <a:defRPr sz="2400"/>
            </a:lvl3pPr>
            <a:lvl4pPr lvl="3" rtl="0" algn="ctr">
              <a:lnSpc>
                <a:spcPct val="100000"/>
              </a:lnSpc>
              <a:spcBef>
                <a:spcPts val="0"/>
              </a:spcBef>
              <a:spcAft>
                <a:spcPts val="0"/>
              </a:spcAft>
              <a:buSzPts val="2400"/>
              <a:buNone/>
              <a:defRPr sz="2400"/>
            </a:lvl4pPr>
            <a:lvl5pPr lvl="4" rtl="0" algn="ctr">
              <a:lnSpc>
                <a:spcPct val="100000"/>
              </a:lnSpc>
              <a:spcBef>
                <a:spcPts val="0"/>
              </a:spcBef>
              <a:spcAft>
                <a:spcPts val="0"/>
              </a:spcAft>
              <a:buSzPts val="2400"/>
              <a:buNone/>
              <a:defRPr sz="2400"/>
            </a:lvl5pPr>
            <a:lvl6pPr lvl="5" rtl="0" algn="ctr">
              <a:lnSpc>
                <a:spcPct val="100000"/>
              </a:lnSpc>
              <a:spcBef>
                <a:spcPts val="0"/>
              </a:spcBef>
              <a:spcAft>
                <a:spcPts val="0"/>
              </a:spcAft>
              <a:buSzPts val="2400"/>
              <a:buNone/>
              <a:defRPr sz="2400"/>
            </a:lvl6pPr>
            <a:lvl7pPr lvl="6" rtl="0" algn="ctr">
              <a:lnSpc>
                <a:spcPct val="100000"/>
              </a:lnSpc>
              <a:spcBef>
                <a:spcPts val="0"/>
              </a:spcBef>
              <a:spcAft>
                <a:spcPts val="0"/>
              </a:spcAft>
              <a:buSzPts val="2400"/>
              <a:buNone/>
              <a:defRPr sz="2400"/>
            </a:lvl7pPr>
            <a:lvl8pPr lvl="7" rtl="0" algn="ctr">
              <a:lnSpc>
                <a:spcPct val="100000"/>
              </a:lnSpc>
              <a:spcBef>
                <a:spcPts val="0"/>
              </a:spcBef>
              <a:spcAft>
                <a:spcPts val="0"/>
              </a:spcAft>
              <a:buSzPts val="2400"/>
              <a:buNone/>
              <a:defRPr sz="2400"/>
            </a:lvl8pPr>
            <a:lvl9pPr lvl="8" rtl="0" algn="ctr">
              <a:lnSpc>
                <a:spcPct val="100000"/>
              </a:lnSpc>
              <a:spcBef>
                <a:spcPts val="0"/>
              </a:spcBef>
              <a:spcAft>
                <a:spcPts val="0"/>
              </a:spcAft>
              <a:buSzPts val="2400"/>
              <a:buNone/>
              <a:defRPr sz="2400"/>
            </a:lvl9pPr>
          </a:lstStyle>
          <a:p/>
        </p:txBody>
      </p:sp>
      <p:grpSp>
        <p:nvGrpSpPr>
          <p:cNvPr id="163" name="Google Shape;163;p20"/>
          <p:cNvGrpSpPr/>
          <p:nvPr/>
        </p:nvGrpSpPr>
        <p:grpSpPr>
          <a:xfrm flipH="1" rot="10800000">
            <a:off x="-1802905" y="-1364579"/>
            <a:ext cx="13783892" cy="6937967"/>
            <a:chOff x="-1802905" y="-450179"/>
            <a:chExt cx="13783892" cy="6937967"/>
          </a:xfrm>
        </p:grpSpPr>
        <p:pic>
          <p:nvPicPr>
            <p:cNvPr id="164" name="Google Shape;164;p20"/>
            <p:cNvPicPr preferRelativeResize="0"/>
            <p:nvPr/>
          </p:nvPicPr>
          <p:blipFill rotWithShape="1">
            <a:blip r:embed="rId3">
              <a:alphaModFix/>
            </a:blip>
            <a:srcRect b="17864" l="34928" r="-9355" t="20936"/>
            <a:stretch/>
          </p:blipFill>
          <p:spPr>
            <a:xfrm rot="3110029">
              <a:off x="-1723951" y="3787150"/>
              <a:ext cx="3228300" cy="1769600"/>
            </a:xfrm>
            <a:prstGeom prst="rect">
              <a:avLst/>
            </a:prstGeom>
            <a:noFill/>
            <a:ln>
              <a:noFill/>
            </a:ln>
          </p:spPr>
        </p:pic>
        <p:pic>
          <p:nvPicPr>
            <p:cNvPr id="165" name="Google Shape;165;p20"/>
            <p:cNvPicPr preferRelativeResize="0"/>
            <p:nvPr/>
          </p:nvPicPr>
          <p:blipFill rotWithShape="1">
            <a:blip r:embed="rId3">
              <a:alphaModFix/>
            </a:blip>
            <a:srcRect b="0" l="25573" r="0" t="38800"/>
            <a:stretch/>
          </p:blipFill>
          <p:spPr>
            <a:xfrm flipH="1" rot="2289971">
              <a:off x="8550999" y="358125"/>
              <a:ext cx="3228300" cy="1769600"/>
            </a:xfrm>
            <a:prstGeom prst="rect">
              <a:avLst/>
            </a:prstGeom>
            <a:noFill/>
            <a:ln>
              <a:noFill/>
            </a:ln>
          </p:spPr>
        </p:pic>
      </p:grpSp>
      <p:grpSp>
        <p:nvGrpSpPr>
          <p:cNvPr id="166" name="Google Shape;166;p20"/>
          <p:cNvGrpSpPr/>
          <p:nvPr/>
        </p:nvGrpSpPr>
        <p:grpSpPr>
          <a:xfrm flipH="1" rot="10800000">
            <a:off x="-192703" y="888883"/>
            <a:ext cx="9131828" cy="4121701"/>
            <a:chOff x="-192703" y="112624"/>
            <a:chExt cx="9131828" cy="4121701"/>
          </a:xfrm>
        </p:grpSpPr>
        <p:sp>
          <p:nvSpPr>
            <p:cNvPr id="167" name="Google Shape;167;p20"/>
            <p:cNvSpPr/>
            <p:nvPr/>
          </p:nvSpPr>
          <p:spPr>
            <a:xfrm rot="3689391">
              <a:off x="8294512" y="330084"/>
              <a:ext cx="683826" cy="317480"/>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168" name="Google Shape;168;p20"/>
            <p:cNvSpPr/>
            <p:nvPr/>
          </p:nvSpPr>
          <p:spPr>
            <a:xfrm rot="2300690">
              <a:off x="9762" y="3399441"/>
              <a:ext cx="407130" cy="794259"/>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grpSp>
      <p:sp>
        <p:nvSpPr>
          <p:cNvPr id="169" name="Google Shape;169;p20"/>
          <p:cNvSpPr/>
          <p:nvPr>
            <p:ph idx="5" type="pic"/>
          </p:nvPr>
        </p:nvSpPr>
        <p:spPr>
          <a:xfrm>
            <a:off x="1880700" y="1569675"/>
            <a:ext cx="1720800" cy="1720800"/>
          </a:xfrm>
          <a:prstGeom prst="rect">
            <a:avLst/>
          </a:prstGeom>
          <a:noFill/>
          <a:ln cap="flat" cmpd="sng" w="114300">
            <a:solidFill>
              <a:schemeClr val="lt2"/>
            </a:solidFill>
            <a:prstDash val="solid"/>
            <a:miter lim="8000"/>
            <a:headEnd len="sm" w="sm" type="none"/>
            <a:tailEnd len="sm" w="sm" type="none"/>
          </a:ln>
        </p:spPr>
      </p:sp>
      <p:sp>
        <p:nvSpPr>
          <p:cNvPr id="170" name="Google Shape;170;p20"/>
          <p:cNvSpPr/>
          <p:nvPr>
            <p:ph idx="6" type="pic"/>
          </p:nvPr>
        </p:nvSpPr>
        <p:spPr>
          <a:xfrm>
            <a:off x="5314775" y="1569675"/>
            <a:ext cx="1720800" cy="1720800"/>
          </a:xfrm>
          <a:prstGeom prst="rect">
            <a:avLst/>
          </a:prstGeom>
          <a:noFill/>
          <a:ln cap="flat" cmpd="sng" w="114300">
            <a:solidFill>
              <a:schemeClr val="lt2"/>
            </a:solidFill>
            <a:prstDash val="solid"/>
            <a:miter lim="8000"/>
            <a:headEnd len="sm" w="sm" type="none"/>
            <a:tailEnd len="sm" w="sm" type="none"/>
          </a:ln>
        </p:spPr>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TITLE_AND_TWO_COLUMNS_2">
    <p:spTree>
      <p:nvGrpSpPr>
        <p:cNvPr id="171" name="Shape 171"/>
        <p:cNvGrpSpPr/>
        <p:nvPr/>
      </p:nvGrpSpPr>
      <p:grpSpPr>
        <a:xfrm>
          <a:off x="0" y="0"/>
          <a:ext cx="0" cy="0"/>
          <a:chOff x="0" y="0"/>
          <a:chExt cx="0" cy="0"/>
        </a:xfrm>
      </p:grpSpPr>
      <p:pic>
        <p:nvPicPr>
          <p:cNvPr id="172" name="Google Shape;172;p21"/>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173" name="Google Shape;173;p21"/>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pic>
        <p:nvPicPr>
          <p:cNvPr id="174" name="Google Shape;174;p21"/>
          <p:cNvPicPr preferRelativeResize="0"/>
          <p:nvPr/>
        </p:nvPicPr>
        <p:blipFill rotWithShape="1">
          <a:blip r:embed="rId3">
            <a:alphaModFix/>
          </a:blip>
          <a:srcRect b="0" l="38846" r="25985" t="0"/>
          <a:stretch/>
        </p:blipFill>
        <p:spPr>
          <a:xfrm rot="3599995">
            <a:off x="7499400" y="3427695"/>
            <a:ext cx="1559746" cy="2956753"/>
          </a:xfrm>
          <a:prstGeom prst="rect">
            <a:avLst/>
          </a:prstGeom>
          <a:noFill/>
          <a:ln>
            <a:noFill/>
          </a:ln>
        </p:spPr>
      </p:pic>
      <p:sp>
        <p:nvSpPr>
          <p:cNvPr id="175" name="Google Shape;175;p21"/>
          <p:cNvSpPr/>
          <p:nvPr/>
        </p:nvSpPr>
        <p:spPr>
          <a:xfrm rot="-6667763">
            <a:off x="8459964" y="3608523"/>
            <a:ext cx="859699" cy="366698"/>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176" name="Google Shape;176;p21"/>
          <p:cNvSpPr txBox="1"/>
          <p:nvPr>
            <p:ph idx="1" type="body"/>
          </p:nvPr>
        </p:nvSpPr>
        <p:spPr>
          <a:xfrm>
            <a:off x="718600" y="1226950"/>
            <a:ext cx="3858600" cy="24201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177" name="Google Shape;177;p21"/>
          <p:cNvSpPr txBox="1"/>
          <p:nvPr>
            <p:ph idx="2" type="body"/>
          </p:nvPr>
        </p:nvSpPr>
        <p:spPr>
          <a:xfrm>
            <a:off x="4566825" y="1226950"/>
            <a:ext cx="3858600" cy="24201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1"/>
              </a:buClr>
              <a:buSzPts val="1400"/>
              <a:buChar char="●"/>
              <a:defRPr/>
            </a:lvl1pPr>
            <a:lvl2pPr indent="-317500" lvl="1" marL="914400" rtl="0">
              <a:spcBef>
                <a:spcPts val="0"/>
              </a:spcBef>
              <a:spcAft>
                <a:spcPts val="0"/>
              </a:spcAft>
              <a:buSzPts val="1400"/>
              <a:buChar char="○"/>
              <a:defRPr/>
            </a:lvl2pPr>
            <a:lvl3pPr indent="-317500" lvl="2" marL="1371600" rtl="0">
              <a:spcBef>
                <a:spcPts val="0"/>
              </a:spcBef>
              <a:spcAft>
                <a:spcPts val="0"/>
              </a:spcAft>
              <a:buSzPts val="1400"/>
              <a:buChar char="■"/>
              <a:defRPr/>
            </a:lvl3pPr>
            <a:lvl4pPr indent="-317500" lvl="3" marL="1828800" rtl="0">
              <a:spcBef>
                <a:spcPts val="0"/>
              </a:spcBef>
              <a:spcAft>
                <a:spcPts val="0"/>
              </a:spcAft>
              <a:buSzPts val="1400"/>
              <a:buChar char="●"/>
              <a:defRPr/>
            </a:lvl4pPr>
            <a:lvl5pPr indent="-317500" lvl="4" marL="2286000" rtl="0">
              <a:spcBef>
                <a:spcPts val="0"/>
              </a:spcBef>
              <a:spcAft>
                <a:spcPts val="0"/>
              </a:spcAft>
              <a:buSzPts val="1400"/>
              <a:buChar char="○"/>
              <a:defRPr/>
            </a:lvl5pPr>
            <a:lvl6pPr indent="-317500" lvl="5" marL="2743200" rtl="0">
              <a:spcBef>
                <a:spcPts val="0"/>
              </a:spcBef>
              <a:spcAft>
                <a:spcPts val="0"/>
              </a:spcAft>
              <a:buSzPts val="1400"/>
              <a:buChar char="■"/>
              <a:defRPr/>
            </a:lvl6pPr>
            <a:lvl7pPr indent="-317500" lvl="6" marL="3200400" rtl="0">
              <a:spcBef>
                <a:spcPts val="0"/>
              </a:spcBef>
              <a:spcAft>
                <a:spcPts val="0"/>
              </a:spcAft>
              <a:buSzPts val="1400"/>
              <a:buChar char="●"/>
              <a:defRPr/>
            </a:lvl7pPr>
            <a:lvl8pPr indent="-317500" lvl="7" marL="3657600" rtl="0">
              <a:spcBef>
                <a:spcPts val="0"/>
              </a:spcBef>
              <a:spcAft>
                <a:spcPts val="0"/>
              </a:spcAft>
              <a:buSzPts val="1400"/>
              <a:buChar char="○"/>
              <a:defRPr/>
            </a:lvl8pPr>
            <a:lvl9pPr indent="-317500" lvl="8" marL="4114800" rtl="0">
              <a:spcBef>
                <a:spcPts val="0"/>
              </a:spcBef>
              <a:spcAft>
                <a:spcPts val="0"/>
              </a:spcAft>
              <a:buSzPts val="1400"/>
              <a:buChar char="■"/>
              <a:defRPr/>
            </a:lvl9pPr>
          </a:lstStyle>
          <a:p/>
        </p:txBody>
      </p:sp>
      <p:sp>
        <p:nvSpPr>
          <p:cNvPr id="178" name="Google Shape;178;p21"/>
          <p:cNvSpPr/>
          <p:nvPr/>
        </p:nvSpPr>
        <p:spPr>
          <a:xfrm flipH="1">
            <a:off x="656225" y="4734600"/>
            <a:ext cx="981425" cy="527901"/>
          </a:xfrm>
          <a:custGeom>
            <a:rect b="b" l="l" r="r" t="t"/>
            <a:pathLst>
              <a:path extrusionOk="0" h="412423" w="768239">
                <a:moveTo>
                  <a:pt x="754735" y="279"/>
                </a:moveTo>
                <a:cubicBezTo>
                  <a:pt x="745544" y="660"/>
                  <a:pt x="736352" y="1051"/>
                  <a:pt x="727151" y="1432"/>
                </a:cubicBezTo>
                <a:cubicBezTo>
                  <a:pt x="725370" y="289"/>
                  <a:pt x="723227" y="-302"/>
                  <a:pt x="720903" y="155"/>
                </a:cubicBezTo>
                <a:cubicBezTo>
                  <a:pt x="716655" y="993"/>
                  <a:pt x="712540" y="1584"/>
                  <a:pt x="708406" y="2213"/>
                </a:cubicBezTo>
                <a:lnTo>
                  <a:pt x="646951" y="4784"/>
                </a:lnTo>
                <a:cubicBezTo>
                  <a:pt x="636054" y="5242"/>
                  <a:pt x="636149" y="20948"/>
                  <a:pt x="646951" y="21644"/>
                </a:cubicBezTo>
                <a:cubicBezTo>
                  <a:pt x="657276" y="22310"/>
                  <a:pt x="667391" y="22282"/>
                  <a:pt x="677450" y="21891"/>
                </a:cubicBezTo>
                <a:cubicBezTo>
                  <a:pt x="445992" y="138411"/>
                  <a:pt x="218754" y="263341"/>
                  <a:pt x="1432" y="404730"/>
                </a:cubicBezTo>
                <a:cubicBezTo>
                  <a:pt x="-1873" y="406882"/>
                  <a:pt x="1127" y="412121"/>
                  <a:pt x="4537" y="410054"/>
                </a:cubicBezTo>
                <a:cubicBezTo>
                  <a:pt x="237137" y="268617"/>
                  <a:pt x="474329" y="134829"/>
                  <a:pt x="720665" y="18672"/>
                </a:cubicBezTo>
                <a:cubicBezTo>
                  <a:pt x="723941" y="18538"/>
                  <a:pt x="727208" y="18405"/>
                  <a:pt x="730485" y="18272"/>
                </a:cubicBezTo>
                <a:cubicBezTo>
                  <a:pt x="713521" y="32655"/>
                  <a:pt x="696538" y="47018"/>
                  <a:pt x="679669" y="61515"/>
                </a:cubicBezTo>
                <a:cubicBezTo>
                  <a:pt x="671392" y="68630"/>
                  <a:pt x="683355" y="80375"/>
                  <a:pt x="691604" y="73450"/>
                </a:cubicBezTo>
                <a:cubicBezTo>
                  <a:pt x="714749" y="54010"/>
                  <a:pt x="737733" y="34388"/>
                  <a:pt x="760755" y="14805"/>
                </a:cubicBezTo>
                <a:cubicBezTo>
                  <a:pt x="766366" y="10033"/>
                  <a:pt x="761831" y="-26"/>
                  <a:pt x="754735" y="2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79" name="Shape 179"/>
        <p:cNvGrpSpPr/>
        <p:nvPr/>
      </p:nvGrpSpPr>
      <p:grpSpPr>
        <a:xfrm>
          <a:off x="0" y="0"/>
          <a:ext cx="0" cy="0"/>
          <a:chOff x="0" y="0"/>
          <a:chExt cx="0" cy="0"/>
        </a:xfrm>
      </p:grpSpPr>
      <p:pic>
        <p:nvPicPr>
          <p:cNvPr id="180" name="Google Shape;180;p22"/>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181" name="Google Shape;181;p22"/>
          <p:cNvSpPr txBox="1"/>
          <p:nvPr>
            <p:ph type="title"/>
          </p:nvPr>
        </p:nvSpPr>
        <p:spPr>
          <a:xfrm>
            <a:off x="732131" y="463221"/>
            <a:ext cx="7680900" cy="5577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82" name="Google Shape;182;p22"/>
          <p:cNvSpPr txBox="1"/>
          <p:nvPr>
            <p:ph idx="1" type="subTitle"/>
          </p:nvPr>
        </p:nvSpPr>
        <p:spPr>
          <a:xfrm>
            <a:off x="937626" y="3002280"/>
            <a:ext cx="2175300" cy="86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3" name="Google Shape;183;p22"/>
          <p:cNvSpPr txBox="1"/>
          <p:nvPr>
            <p:ph idx="2" type="subTitle"/>
          </p:nvPr>
        </p:nvSpPr>
        <p:spPr>
          <a:xfrm>
            <a:off x="3484350" y="3002280"/>
            <a:ext cx="2175300" cy="86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4" name="Google Shape;184;p22"/>
          <p:cNvSpPr txBox="1"/>
          <p:nvPr>
            <p:ph idx="3" type="subTitle"/>
          </p:nvPr>
        </p:nvSpPr>
        <p:spPr>
          <a:xfrm>
            <a:off x="6031074" y="3002280"/>
            <a:ext cx="2175300" cy="86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5" name="Google Shape;185;p22"/>
          <p:cNvSpPr txBox="1"/>
          <p:nvPr>
            <p:ph idx="4" type="subTitle"/>
          </p:nvPr>
        </p:nvSpPr>
        <p:spPr>
          <a:xfrm>
            <a:off x="937625" y="2517648"/>
            <a:ext cx="2175300" cy="55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2200">
                <a:solidFill>
                  <a:schemeClr val="dk1"/>
                </a:solidFill>
              </a:defRPr>
            </a:lvl1pPr>
            <a:lvl2pPr lvl="1" rtl="0" algn="ctr">
              <a:lnSpc>
                <a:spcPct val="100000"/>
              </a:lnSpc>
              <a:spcBef>
                <a:spcPts val="0"/>
              </a:spcBef>
              <a:spcAft>
                <a:spcPts val="0"/>
              </a:spcAft>
              <a:buSzPts val="2400"/>
              <a:buNone/>
              <a:defRPr sz="2400"/>
            </a:lvl2pPr>
            <a:lvl3pPr lvl="2" rtl="0" algn="ctr">
              <a:lnSpc>
                <a:spcPct val="100000"/>
              </a:lnSpc>
              <a:spcBef>
                <a:spcPts val="0"/>
              </a:spcBef>
              <a:spcAft>
                <a:spcPts val="0"/>
              </a:spcAft>
              <a:buSzPts val="2400"/>
              <a:buNone/>
              <a:defRPr sz="2400"/>
            </a:lvl3pPr>
            <a:lvl4pPr lvl="3" rtl="0" algn="ctr">
              <a:lnSpc>
                <a:spcPct val="100000"/>
              </a:lnSpc>
              <a:spcBef>
                <a:spcPts val="0"/>
              </a:spcBef>
              <a:spcAft>
                <a:spcPts val="0"/>
              </a:spcAft>
              <a:buSzPts val="2400"/>
              <a:buNone/>
              <a:defRPr sz="2400"/>
            </a:lvl4pPr>
            <a:lvl5pPr lvl="4" rtl="0" algn="ctr">
              <a:lnSpc>
                <a:spcPct val="100000"/>
              </a:lnSpc>
              <a:spcBef>
                <a:spcPts val="0"/>
              </a:spcBef>
              <a:spcAft>
                <a:spcPts val="0"/>
              </a:spcAft>
              <a:buSzPts val="2400"/>
              <a:buNone/>
              <a:defRPr sz="2400"/>
            </a:lvl5pPr>
            <a:lvl6pPr lvl="5" rtl="0" algn="ctr">
              <a:lnSpc>
                <a:spcPct val="100000"/>
              </a:lnSpc>
              <a:spcBef>
                <a:spcPts val="0"/>
              </a:spcBef>
              <a:spcAft>
                <a:spcPts val="0"/>
              </a:spcAft>
              <a:buSzPts val="2400"/>
              <a:buNone/>
              <a:defRPr sz="2400"/>
            </a:lvl6pPr>
            <a:lvl7pPr lvl="6" rtl="0" algn="ctr">
              <a:lnSpc>
                <a:spcPct val="100000"/>
              </a:lnSpc>
              <a:spcBef>
                <a:spcPts val="0"/>
              </a:spcBef>
              <a:spcAft>
                <a:spcPts val="0"/>
              </a:spcAft>
              <a:buSzPts val="2400"/>
              <a:buNone/>
              <a:defRPr sz="2400"/>
            </a:lvl7pPr>
            <a:lvl8pPr lvl="7" rtl="0" algn="ctr">
              <a:lnSpc>
                <a:spcPct val="100000"/>
              </a:lnSpc>
              <a:spcBef>
                <a:spcPts val="0"/>
              </a:spcBef>
              <a:spcAft>
                <a:spcPts val="0"/>
              </a:spcAft>
              <a:buSzPts val="2400"/>
              <a:buNone/>
              <a:defRPr sz="2400"/>
            </a:lvl8pPr>
            <a:lvl9pPr lvl="8" rtl="0" algn="ctr">
              <a:lnSpc>
                <a:spcPct val="100000"/>
              </a:lnSpc>
              <a:spcBef>
                <a:spcPts val="0"/>
              </a:spcBef>
              <a:spcAft>
                <a:spcPts val="0"/>
              </a:spcAft>
              <a:buSzPts val="2400"/>
              <a:buNone/>
              <a:defRPr sz="2400"/>
            </a:lvl9pPr>
          </a:lstStyle>
          <a:p/>
        </p:txBody>
      </p:sp>
      <p:sp>
        <p:nvSpPr>
          <p:cNvPr id="186" name="Google Shape;186;p22"/>
          <p:cNvSpPr txBox="1"/>
          <p:nvPr>
            <p:ph idx="5" type="subTitle"/>
          </p:nvPr>
        </p:nvSpPr>
        <p:spPr>
          <a:xfrm>
            <a:off x="3484350" y="2517648"/>
            <a:ext cx="2175300" cy="55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2200">
                <a:solidFill>
                  <a:schemeClr val="dk1"/>
                </a:solidFill>
              </a:defRPr>
            </a:lvl1pPr>
            <a:lvl2pPr lvl="1" rtl="0" algn="ctr">
              <a:lnSpc>
                <a:spcPct val="100000"/>
              </a:lnSpc>
              <a:spcBef>
                <a:spcPts val="0"/>
              </a:spcBef>
              <a:spcAft>
                <a:spcPts val="0"/>
              </a:spcAft>
              <a:buSzPts val="2400"/>
              <a:buNone/>
              <a:defRPr sz="2400"/>
            </a:lvl2pPr>
            <a:lvl3pPr lvl="2" rtl="0" algn="ctr">
              <a:lnSpc>
                <a:spcPct val="100000"/>
              </a:lnSpc>
              <a:spcBef>
                <a:spcPts val="0"/>
              </a:spcBef>
              <a:spcAft>
                <a:spcPts val="0"/>
              </a:spcAft>
              <a:buSzPts val="2400"/>
              <a:buNone/>
              <a:defRPr sz="2400"/>
            </a:lvl3pPr>
            <a:lvl4pPr lvl="3" rtl="0" algn="ctr">
              <a:lnSpc>
                <a:spcPct val="100000"/>
              </a:lnSpc>
              <a:spcBef>
                <a:spcPts val="0"/>
              </a:spcBef>
              <a:spcAft>
                <a:spcPts val="0"/>
              </a:spcAft>
              <a:buSzPts val="2400"/>
              <a:buNone/>
              <a:defRPr sz="2400"/>
            </a:lvl4pPr>
            <a:lvl5pPr lvl="4" rtl="0" algn="ctr">
              <a:lnSpc>
                <a:spcPct val="100000"/>
              </a:lnSpc>
              <a:spcBef>
                <a:spcPts val="0"/>
              </a:spcBef>
              <a:spcAft>
                <a:spcPts val="0"/>
              </a:spcAft>
              <a:buSzPts val="2400"/>
              <a:buNone/>
              <a:defRPr sz="2400"/>
            </a:lvl5pPr>
            <a:lvl6pPr lvl="5" rtl="0" algn="ctr">
              <a:lnSpc>
                <a:spcPct val="100000"/>
              </a:lnSpc>
              <a:spcBef>
                <a:spcPts val="0"/>
              </a:spcBef>
              <a:spcAft>
                <a:spcPts val="0"/>
              </a:spcAft>
              <a:buSzPts val="2400"/>
              <a:buNone/>
              <a:defRPr sz="2400"/>
            </a:lvl6pPr>
            <a:lvl7pPr lvl="6" rtl="0" algn="ctr">
              <a:lnSpc>
                <a:spcPct val="100000"/>
              </a:lnSpc>
              <a:spcBef>
                <a:spcPts val="0"/>
              </a:spcBef>
              <a:spcAft>
                <a:spcPts val="0"/>
              </a:spcAft>
              <a:buSzPts val="2400"/>
              <a:buNone/>
              <a:defRPr sz="2400"/>
            </a:lvl7pPr>
            <a:lvl8pPr lvl="7" rtl="0" algn="ctr">
              <a:lnSpc>
                <a:spcPct val="100000"/>
              </a:lnSpc>
              <a:spcBef>
                <a:spcPts val="0"/>
              </a:spcBef>
              <a:spcAft>
                <a:spcPts val="0"/>
              </a:spcAft>
              <a:buSzPts val="2400"/>
              <a:buNone/>
              <a:defRPr sz="2400"/>
            </a:lvl8pPr>
            <a:lvl9pPr lvl="8" rtl="0" algn="ctr">
              <a:lnSpc>
                <a:spcPct val="100000"/>
              </a:lnSpc>
              <a:spcBef>
                <a:spcPts val="0"/>
              </a:spcBef>
              <a:spcAft>
                <a:spcPts val="0"/>
              </a:spcAft>
              <a:buSzPts val="2400"/>
              <a:buNone/>
              <a:defRPr sz="2400"/>
            </a:lvl9pPr>
          </a:lstStyle>
          <a:p/>
        </p:txBody>
      </p:sp>
      <p:sp>
        <p:nvSpPr>
          <p:cNvPr id="187" name="Google Shape;187;p22"/>
          <p:cNvSpPr txBox="1"/>
          <p:nvPr>
            <p:ph idx="6" type="subTitle"/>
          </p:nvPr>
        </p:nvSpPr>
        <p:spPr>
          <a:xfrm>
            <a:off x="6031075" y="2517648"/>
            <a:ext cx="2175300" cy="55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2200">
                <a:solidFill>
                  <a:schemeClr val="dk1"/>
                </a:solidFill>
              </a:defRPr>
            </a:lvl1pPr>
            <a:lvl2pPr lvl="1" rtl="0" algn="ctr">
              <a:lnSpc>
                <a:spcPct val="100000"/>
              </a:lnSpc>
              <a:spcBef>
                <a:spcPts val="0"/>
              </a:spcBef>
              <a:spcAft>
                <a:spcPts val="0"/>
              </a:spcAft>
              <a:buSzPts val="2400"/>
              <a:buNone/>
              <a:defRPr sz="2400"/>
            </a:lvl2pPr>
            <a:lvl3pPr lvl="2" rtl="0" algn="ctr">
              <a:lnSpc>
                <a:spcPct val="100000"/>
              </a:lnSpc>
              <a:spcBef>
                <a:spcPts val="0"/>
              </a:spcBef>
              <a:spcAft>
                <a:spcPts val="0"/>
              </a:spcAft>
              <a:buSzPts val="2400"/>
              <a:buNone/>
              <a:defRPr sz="2400"/>
            </a:lvl3pPr>
            <a:lvl4pPr lvl="3" rtl="0" algn="ctr">
              <a:lnSpc>
                <a:spcPct val="100000"/>
              </a:lnSpc>
              <a:spcBef>
                <a:spcPts val="0"/>
              </a:spcBef>
              <a:spcAft>
                <a:spcPts val="0"/>
              </a:spcAft>
              <a:buSzPts val="2400"/>
              <a:buNone/>
              <a:defRPr sz="2400"/>
            </a:lvl4pPr>
            <a:lvl5pPr lvl="4" rtl="0" algn="ctr">
              <a:lnSpc>
                <a:spcPct val="100000"/>
              </a:lnSpc>
              <a:spcBef>
                <a:spcPts val="0"/>
              </a:spcBef>
              <a:spcAft>
                <a:spcPts val="0"/>
              </a:spcAft>
              <a:buSzPts val="2400"/>
              <a:buNone/>
              <a:defRPr sz="2400"/>
            </a:lvl5pPr>
            <a:lvl6pPr lvl="5" rtl="0" algn="ctr">
              <a:lnSpc>
                <a:spcPct val="100000"/>
              </a:lnSpc>
              <a:spcBef>
                <a:spcPts val="0"/>
              </a:spcBef>
              <a:spcAft>
                <a:spcPts val="0"/>
              </a:spcAft>
              <a:buSzPts val="2400"/>
              <a:buNone/>
              <a:defRPr sz="2400"/>
            </a:lvl6pPr>
            <a:lvl7pPr lvl="6" rtl="0" algn="ctr">
              <a:lnSpc>
                <a:spcPct val="100000"/>
              </a:lnSpc>
              <a:spcBef>
                <a:spcPts val="0"/>
              </a:spcBef>
              <a:spcAft>
                <a:spcPts val="0"/>
              </a:spcAft>
              <a:buSzPts val="2400"/>
              <a:buNone/>
              <a:defRPr sz="2400"/>
            </a:lvl7pPr>
            <a:lvl8pPr lvl="7" rtl="0" algn="ctr">
              <a:lnSpc>
                <a:spcPct val="100000"/>
              </a:lnSpc>
              <a:spcBef>
                <a:spcPts val="0"/>
              </a:spcBef>
              <a:spcAft>
                <a:spcPts val="0"/>
              </a:spcAft>
              <a:buSzPts val="2400"/>
              <a:buNone/>
              <a:defRPr sz="2400"/>
            </a:lvl8pPr>
            <a:lvl9pPr lvl="8" rtl="0" algn="ctr">
              <a:lnSpc>
                <a:spcPct val="100000"/>
              </a:lnSpc>
              <a:spcBef>
                <a:spcPts val="0"/>
              </a:spcBef>
              <a:spcAft>
                <a:spcPts val="0"/>
              </a:spcAft>
              <a:buSzPts val="2400"/>
              <a:buNone/>
              <a:defRPr sz="2400"/>
            </a:lvl9pPr>
          </a:lstStyle>
          <a:p/>
        </p:txBody>
      </p:sp>
      <p:pic>
        <p:nvPicPr>
          <p:cNvPr id="188" name="Google Shape;188;p22"/>
          <p:cNvPicPr preferRelativeResize="0"/>
          <p:nvPr/>
        </p:nvPicPr>
        <p:blipFill rotWithShape="1">
          <a:blip r:embed="rId3">
            <a:alphaModFix/>
          </a:blip>
          <a:srcRect b="38108" l="29" r="25543" t="691"/>
          <a:stretch/>
        </p:blipFill>
        <p:spPr>
          <a:xfrm>
            <a:off x="4514575" y="4477050"/>
            <a:ext cx="3563649" cy="1953424"/>
          </a:xfrm>
          <a:prstGeom prst="rect">
            <a:avLst/>
          </a:prstGeom>
          <a:noFill/>
          <a:ln>
            <a:noFill/>
          </a:ln>
        </p:spPr>
      </p:pic>
      <p:grpSp>
        <p:nvGrpSpPr>
          <p:cNvPr id="189" name="Google Shape;189;p22"/>
          <p:cNvGrpSpPr/>
          <p:nvPr/>
        </p:nvGrpSpPr>
        <p:grpSpPr>
          <a:xfrm>
            <a:off x="4017072" y="4209152"/>
            <a:ext cx="4527528" cy="1287449"/>
            <a:chOff x="4017072" y="4209152"/>
            <a:chExt cx="4527528" cy="1287449"/>
          </a:xfrm>
        </p:grpSpPr>
        <p:sp>
          <p:nvSpPr>
            <p:cNvPr id="190" name="Google Shape;190;p22"/>
            <p:cNvSpPr/>
            <p:nvPr/>
          </p:nvSpPr>
          <p:spPr>
            <a:xfrm rot="2300690">
              <a:off x="4219537" y="4661716"/>
              <a:ext cx="407130" cy="794259"/>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sp>
          <p:nvSpPr>
            <p:cNvPr id="191" name="Google Shape;191;p22"/>
            <p:cNvSpPr/>
            <p:nvPr/>
          </p:nvSpPr>
          <p:spPr>
            <a:xfrm rot="7700572">
              <a:off x="7954686" y="4193177"/>
              <a:ext cx="343686" cy="794259"/>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grpSp>
      <p:sp>
        <p:nvSpPr>
          <p:cNvPr id="192" name="Google Shape;192;p22"/>
          <p:cNvSpPr/>
          <p:nvPr/>
        </p:nvSpPr>
        <p:spPr>
          <a:xfrm rot="9724959">
            <a:off x="364987" y="4055299"/>
            <a:ext cx="489587" cy="777631"/>
          </a:xfrm>
          <a:custGeom>
            <a:rect b="b" l="l" r="r" t="t"/>
            <a:pathLst>
              <a:path extrusionOk="0" h="630917" w="430340">
                <a:moveTo>
                  <a:pt x="374887" y="251441"/>
                </a:moveTo>
                <a:cubicBezTo>
                  <a:pt x="319928" y="113310"/>
                  <a:pt x="177900" y="30185"/>
                  <a:pt x="33701" y="20651"/>
                </a:cubicBezTo>
                <a:cubicBezTo>
                  <a:pt x="32654" y="19708"/>
                  <a:pt x="31615" y="18755"/>
                  <a:pt x="30568" y="17812"/>
                </a:cubicBezTo>
                <a:cubicBezTo>
                  <a:pt x="80488" y="17584"/>
                  <a:pt x="130409" y="17441"/>
                  <a:pt x="180329" y="16879"/>
                </a:cubicBezTo>
                <a:cubicBezTo>
                  <a:pt x="191178" y="16755"/>
                  <a:pt x="191207" y="0"/>
                  <a:pt x="180329" y="0"/>
                </a:cubicBezTo>
                <a:cubicBezTo>
                  <a:pt x="123074" y="-19"/>
                  <a:pt x="65810" y="524"/>
                  <a:pt x="8555" y="839"/>
                </a:cubicBezTo>
                <a:cubicBezTo>
                  <a:pt x="1450" y="877"/>
                  <a:pt x="-3094" y="10335"/>
                  <a:pt x="2517" y="15412"/>
                </a:cubicBezTo>
                <a:cubicBezTo>
                  <a:pt x="5307" y="17945"/>
                  <a:pt x="8108" y="20470"/>
                  <a:pt x="10899" y="23003"/>
                </a:cubicBezTo>
                <a:cubicBezTo>
                  <a:pt x="7908" y="26832"/>
                  <a:pt x="7870" y="33081"/>
                  <a:pt x="12937" y="35643"/>
                </a:cubicBezTo>
                <a:cubicBezTo>
                  <a:pt x="25177" y="41834"/>
                  <a:pt x="36645" y="48683"/>
                  <a:pt x="47532" y="56169"/>
                </a:cubicBezTo>
                <a:cubicBezTo>
                  <a:pt x="66429" y="73286"/>
                  <a:pt x="85317" y="90402"/>
                  <a:pt x="104224" y="107509"/>
                </a:cubicBezTo>
                <a:cubicBezTo>
                  <a:pt x="112435" y="114939"/>
                  <a:pt x="123379" y="103756"/>
                  <a:pt x="116283" y="95450"/>
                </a:cubicBezTo>
                <a:cubicBezTo>
                  <a:pt x="98710" y="74857"/>
                  <a:pt x="79507" y="57503"/>
                  <a:pt x="58038" y="42691"/>
                </a:cubicBezTo>
                <a:cubicBezTo>
                  <a:pt x="56952" y="41710"/>
                  <a:pt x="55866" y="40720"/>
                  <a:pt x="54780" y="39748"/>
                </a:cubicBezTo>
                <a:cubicBezTo>
                  <a:pt x="184806" y="55217"/>
                  <a:pt x="309012" y="132445"/>
                  <a:pt x="360199" y="256566"/>
                </a:cubicBezTo>
                <a:cubicBezTo>
                  <a:pt x="412720" y="383915"/>
                  <a:pt x="375401" y="537849"/>
                  <a:pt x="266788" y="623098"/>
                </a:cubicBezTo>
                <a:cubicBezTo>
                  <a:pt x="263711" y="625517"/>
                  <a:pt x="267807" y="630898"/>
                  <a:pt x="271007" y="628565"/>
                </a:cubicBezTo>
                <a:cubicBezTo>
                  <a:pt x="386384" y="544583"/>
                  <a:pt x="427246" y="383039"/>
                  <a:pt x="374887" y="2514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93" name="Shape 193"/>
        <p:cNvGrpSpPr/>
        <p:nvPr/>
      </p:nvGrpSpPr>
      <p:grpSpPr>
        <a:xfrm>
          <a:off x="0" y="0"/>
          <a:ext cx="0" cy="0"/>
          <a:chOff x="0" y="0"/>
          <a:chExt cx="0" cy="0"/>
        </a:xfrm>
      </p:grpSpPr>
      <p:pic>
        <p:nvPicPr>
          <p:cNvPr id="194" name="Google Shape;194;p23"/>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195" name="Google Shape;195;p23"/>
          <p:cNvSpPr txBox="1"/>
          <p:nvPr>
            <p:ph type="title"/>
          </p:nvPr>
        </p:nvSpPr>
        <p:spPr>
          <a:xfrm>
            <a:off x="732131" y="463221"/>
            <a:ext cx="7680900" cy="5577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96" name="Google Shape;196;p23"/>
          <p:cNvSpPr txBox="1"/>
          <p:nvPr>
            <p:ph idx="1" type="subTitle"/>
          </p:nvPr>
        </p:nvSpPr>
        <p:spPr>
          <a:xfrm>
            <a:off x="1989363" y="2093500"/>
            <a:ext cx="19782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7" name="Google Shape;197;p23"/>
          <p:cNvSpPr txBox="1"/>
          <p:nvPr>
            <p:ph idx="2" type="subTitle"/>
          </p:nvPr>
        </p:nvSpPr>
        <p:spPr>
          <a:xfrm>
            <a:off x="5176441" y="2093500"/>
            <a:ext cx="19782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8" name="Google Shape;198;p23"/>
          <p:cNvSpPr txBox="1"/>
          <p:nvPr>
            <p:ph idx="3" type="subTitle"/>
          </p:nvPr>
        </p:nvSpPr>
        <p:spPr>
          <a:xfrm>
            <a:off x="1989363" y="3526900"/>
            <a:ext cx="19782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9" name="Google Shape;199;p23"/>
          <p:cNvSpPr txBox="1"/>
          <p:nvPr>
            <p:ph idx="4" type="subTitle"/>
          </p:nvPr>
        </p:nvSpPr>
        <p:spPr>
          <a:xfrm>
            <a:off x="5176441" y="3526900"/>
            <a:ext cx="19782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0" name="Google Shape;200;p23"/>
          <p:cNvSpPr txBox="1"/>
          <p:nvPr>
            <p:ph idx="5" type="subTitle"/>
          </p:nvPr>
        </p:nvSpPr>
        <p:spPr>
          <a:xfrm>
            <a:off x="1989375" y="1698675"/>
            <a:ext cx="1978200" cy="48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200">
                <a:solidFill>
                  <a:schemeClr val="dk1"/>
                </a:solidFill>
              </a:defRPr>
            </a:lvl1pPr>
            <a:lvl2pPr lvl="1" rtl="0" algn="ctr">
              <a:lnSpc>
                <a:spcPct val="100000"/>
              </a:lnSpc>
              <a:spcBef>
                <a:spcPts val="0"/>
              </a:spcBef>
              <a:spcAft>
                <a:spcPts val="0"/>
              </a:spcAft>
              <a:buSzPts val="2200"/>
              <a:buNone/>
              <a:defRPr b="1" sz="2200"/>
            </a:lvl2pPr>
            <a:lvl3pPr lvl="2" rtl="0" algn="ctr">
              <a:lnSpc>
                <a:spcPct val="100000"/>
              </a:lnSpc>
              <a:spcBef>
                <a:spcPts val="0"/>
              </a:spcBef>
              <a:spcAft>
                <a:spcPts val="0"/>
              </a:spcAft>
              <a:buSzPts val="2200"/>
              <a:buNone/>
              <a:defRPr b="1" sz="2200"/>
            </a:lvl3pPr>
            <a:lvl4pPr lvl="3" rtl="0" algn="ctr">
              <a:lnSpc>
                <a:spcPct val="100000"/>
              </a:lnSpc>
              <a:spcBef>
                <a:spcPts val="0"/>
              </a:spcBef>
              <a:spcAft>
                <a:spcPts val="0"/>
              </a:spcAft>
              <a:buSzPts val="2200"/>
              <a:buNone/>
              <a:defRPr b="1" sz="2200"/>
            </a:lvl4pPr>
            <a:lvl5pPr lvl="4" rtl="0" algn="ctr">
              <a:lnSpc>
                <a:spcPct val="100000"/>
              </a:lnSpc>
              <a:spcBef>
                <a:spcPts val="0"/>
              </a:spcBef>
              <a:spcAft>
                <a:spcPts val="0"/>
              </a:spcAft>
              <a:buSzPts val="2200"/>
              <a:buNone/>
              <a:defRPr b="1" sz="2200"/>
            </a:lvl5pPr>
            <a:lvl6pPr lvl="5" rtl="0" algn="ctr">
              <a:lnSpc>
                <a:spcPct val="100000"/>
              </a:lnSpc>
              <a:spcBef>
                <a:spcPts val="0"/>
              </a:spcBef>
              <a:spcAft>
                <a:spcPts val="0"/>
              </a:spcAft>
              <a:buSzPts val="2200"/>
              <a:buNone/>
              <a:defRPr b="1" sz="2200"/>
            </a:lvl6pPr>
            <a:lvl7pPr lvl="6" rtl="0" algn="ctr">
              <a:lnSpc>
                <a:spcPct val="100000"/>
              </a:lnSpc>
              <a:spcBef>
                <a:spcPts val="0"/>
              </a:spcBef>
              <a:spcAft>
                <a:spcPts val="0"/>
              </a:spcAft>
              <a:buSzPts val="2200"/>
              <a:buNone/>
              <a:defRPr b="1" sz="2200"/>
            </a:lvl7pPr>
            <a:lvl8pPr lvl="7" rtl="0" algn="ctr">
              <a:lnSpc>
                <a:spcPct val="100000"/>
              </a:lnSpc>
              <a:spcBef>
                <a:spcPts val="0"/>
              </a:spcBef>
              <a:spcAft>
                <a:spcPts val="0"/>
              </a:spcAft>
              <a:buSzPts val="2200"/>
              <a:buNone/>
              <a:defRPr b="1" sz="2200"/>
            </a:lvl8pPr>
            <a:lvl9pPr lvl="8" rtl="0" algn="ctr">
              <a:lnSpc>
                <a:spcPct val="100000"/>
              </a:lnSpc>
              <a:spcBef>
                <a:spcPts val="0"/>
              </a:spcBef>
              <a:spcAft>
                <a:spcPts val="0"/>
              </a:spcAft>
              <a:buSzPts val="2200"/>
              <a:buNone/>
              <a:defRPr b="1" sz="2200"/>
            </a:lvl9pPr>
          </a:lstStyle>
          <a:p/>
        </p:txBody>
      </p:sp>
      <p:sp>
        <p:nvSpPr>
          <p:cNvPr id="201" name="Google Shape;201;p23"/>
          <p:cNvSpPr txBox="1"/>
          <p:nvPr>
            <p:ph idx="6" type="subTitle"/>
          </p:nvPr>
        </p:nvSpPr>
        <p:spPr>
          <a:xfrm>
            <a:off x="1989375" y="3132075"/>
            <a:ext cx="1978200" cy="48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200">
                <a:solidFill>
                  <a:schemeClr val="dk1"/>
                </a:solidFill>
              </a:defRPr>
            </a:lvl1pPr>
            <a:lvl2pPr lvl="1" rtl="0" algn="ctr">
              <a:lnSpc>
                <a:spcPct val="100000"/>
              </a:lnSpc>
              <a:spcBef>
                <a:spcPts val="0"/>
              </a:spcBef>
              <a:spcAft>
                <a:spcPts val="0"/>
              </a:spcAft>
              <a:buSzPts val="2200"/>
              <a:buNone/>
              <a:defRPr b="1" sz="2200"/>
            </a:lvl2pPr>
            <a:lvl3pPr lvl="2" rtl="0" algn="ctr">
              <a:lnSpc>
                <a:spcPct val="100000"/>
              </a:lnSpc>
              <a:spcBef>
                <a:spcPts val="0"/>
              </a:spcBef>
              <a:spcAft>
                <a:spcPts val="0"/>
              </a:spcAft>
              <a:buSzPts val="2200"/>
              <a:buNone/>
              <a:defRPr b="1" sz="2200"/>
            </a:lvl3pPr>
            <a:lvl4pPr lvl="3" rtl="0" algn="ctr">
              <a:lnSpc>
                <a:spcPct val="100000"/>
              </a:lnSpc>
              <a:spcBef>
                <a:spcPts val="0"/>
              </a:spcBef>
              <a:spcAft>
                <a:spcPts val="0"/>
              </a:spcAft>
              <a:buSzPts val="2200"/>
              <a:buNone/>
              <a:defRPr b="1" sz="2200"/>
            </a:lvl4pPr>
            <a:lvl5pPr lvl="4" rtl="0" algn="ctr">
              <a:lnSpc>
                <a:spcPct val="100000"/>
              </a:lnSpc>
              <a:spcBef>
                <a:spcPts val="0"/>
              </a:spcBef>
              <a:spcAft>
                <a:spcPts val="0"/>
              </a:spcAft>
              <a:buSzPts val="2200"/>
              <a:buNone/>
              <a:defRPr b="1" sz="2200"/>
            </a:lvl5pPr>
            <a:lvl6pPr lvl="5" rtl="0" algn="ctr">
              <a:lnSpc>
                <a:spcPct val="100000"/>
              </a:lnSpc>
              <a:spcBef>
                <a:spcPts val="0"/>
              </a:spcBef>
              <a:spcAft>
                <a:spcPts val="0"/>
              </a:spcAft>
              <a:buSzPts val="2200"/>
              <a:buNone/>
              <a:defRPr b="1" sz="2200"/>
            </a:lvl6pPr>
            <a:lvl7pPr lvl="6" rtl="0" algn="ctr">
              <a:lnSpc>
                <a:spcPct val="100000"/>
              </a:lnSpc>
              <a:spcBef>
                <a:spcPts val="0"/>
              </a:spcBef>
              <a:spcAft>
                <a:spcPts val="0"/>
              </a:spcAft>
              <a:buSzPts val="2200"/>
              <a:buNone/>
              <a:defRPr b="1" sz="2200"/>
            </a:lvl7pPr>
            <a:lvl8pPr lvl="7" rtl="0" algn="ctr">
              <a:lnSpc>
                <a:spcPct val="100000"/>
              </a:lnSpc>
              <a:spcBef>
                <a:spcPts val="0"/>
              </a:spcBef>
              <a:spcAft>
                <a:spcPts val="0"/>
              </a:spcAft>
              <a:buSzPts val="2200"/>
              <a:buNone/>
              <a:defRPr b="1" sz="2200"/>
            </a:lvl8pPr>
            <a:lvl9pPr lvl="8" rtl="0" algn="ctr">
              <a:lnSpc>
                <a:spcPct val="100000"/>
              </a:lnSpc>
              <a:spcBef>
                <a:spcPts val="0"/>
              </a:spcBef>
              <a:spcAft>
                <a:spcPts val="0"/>
              </a:spcAft>
              <a:buSzPts val="2200"/>
              <a:buNone/>
              <a:defRPr b="1" sz="2200"/>
            </a:lvl9pPr>
          </a:lstStyle>
          <a:p/>
        </p:txBody>
      </p:sp>
      <p:sp>
        <p:nvSpPr>
          <p:cNvPr id="202" name="Google Shape;202;p23"/>
          <p:cNvSpPr txBox="1"/>
          <p:nvPr>
            <p:ph idx="7" type="subTitle"/>
          </p:nvPr>
        </p:nvSpPr>
        <p:spPr>
          <a:xfrm>
            <a:off x="5176450" y="1698675"/>
            <a:ext cx="1978200" cy="48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200">
                <a:solidFill>
                  <a:schemeClr val="dk1"/>
                </a:solidFill>
              </a:defRPr>
            </a:lvl1pPr>
            <a:lvl2pPr lvl="1" rtl="0" algn="ctr">
              <a:lnSpc>
                <a:spcPct val="100000"/>
              </a:lnSpc>
              <a:spcBef>
                <a:spcPts val="0"/>
              </a:spcBef>
              <a:spcAft>
                <a:spcPts val="0"/>
              </a:spcAft>
              <a:buSzPts val="2200"/>
              <a:buNone/>
              <a:defRPr b="1" sz="2200"/>
            </a:lvl2pPr>
            <a:lvl3pPr lvl="2" rtl="0" algn="ctr">
              <a:lnSpc>
                <a:spcPct val="100000"/>
              </a:lnSpc>
              <a:spcBef>
                <a:spcPts val="0"/>
              </a:spcBef>
              <a:spcAft>
                <a:spcPts val="0"/>
              </a:spcAft>
              <a:buSzPts val="2200"/>
              <a:buNone/>
              <a:defRPr b="1" sz="2200"/>
            </a:lvl3pPr>
            <a:lvl4pPr lvl="3" rtl="0" algn="ctr">
              <a:lnSpc>
                <a:spcPct val="100000"/>
              </a:lnSpc>
              <a:spcBef>
                <a:spcPts val="0"/>
              </a:spcBef>
              <a:spcAft>
                <a:spcPts val="0"/>
              </a:spcAft>
              <a:buSzPts val="2200"/>
              <a:buNone/>
              <a:defRPr b="1" sz="2200"/>
            </a:lvl4pPr>
            <a:lvl5pPr lvl="4" rtl="0" algn="ctr">
              <a:lnSpc>
                <a:spcPct val="100000"/>
              </a:lnSpc>
              <a:spcBef>
                <a:spcPts val="0"/>
              </a:spcBef>
              <a:spcAft>
                <a:spcPts val="0"/>
              </a:spcAft>
              <a:buSzPts val="2200"/>
              <a:buNone/>
              <a:defRPr b="1" sz="2200"/>
            </a:lvl5pPr>
            <a:lvl6pPr lvl="5" rtl="0" algn="ctr">
              <a:lnSpc>
                <a:spcPct val="100000"/>
              </a:lnSpc>
              <a:spcBef>
                <a:spcPts val="0"/>
              </a:spcBef>
              <a:spcAft>
                <a:spcPts val="0"/>
              </a:spcAft>
              <a:buSzPts val="2200"/>
              <a:buNone/>
              <a:defRPr b="1" sz="2200"/>
            </a:lvl6pPr>
            <a:lvl7pPr lvl="6" rtl="0" algn="ctr">
              <a:lnSpc>
                <a:spcPct val="100000"/>
              </a:lnSpc>
              <a:spcBef>
                <a:spcPts val="0"/>
              </a:spcBef>
              <a:spcAft>
                <a:spcPts val="0"/>
              </a:spcAft>
              <a:buSzPts val="2200"/>
              <a:buNone/>
              <a:defRPr b="1" sz="2200"/>
            </a:lvl7pPr>
            <a:lvl8pPr lvl="7" rtl="0" algn="ctr">
              <a:lnSpc>
                <a:spcPct val="100000"/>
              </a:lnSpc>
              <a:spcBef>
                <a:spcPts val="0"/>
              </a:spcBef>
              <a:spcAft>
                <a:spcPts val="0"/>
              </a:spcAft>
              <a:buSzPts val="2200"/>
              <a:buNone/>
              <a:defRPr b="1" sz="2200"/>
            </a:lvl8pPr>
            <a:lvl9pPr lvl="8" rtl="0" algn="ctr">
              <a:lnSpc>
                <a:spcPct val="100000"/>
              </a:lnSpc>
              <a:spcBef>
                <a:spcPts val="0"/>
              </a:spcBef>
              <a:spcAft>
                <a:spcPts val="0"/>
              </a:spcAft>
              <a:buSzPts val="2200"/>
              <a:buNone/>
              <a:defRPr b="1" sz="2200"/>
            </a:lvl9pPr>
          </a:lstStyle>
          <a:p/>
        </p:txBody>
      </p:sp>
      <p:sp>
        <p:nvSpPr>
          <p:cNvPr id="203" name="Google Shape;203;p23"/>
          <p:cNvSpPr txBox="1"/>
          <p:nvPr>
            <p:ph idx="8" type="subTitle"/>
          </p:nvPr>
        </p:nvSpPr>
        <p:spPr>
          <a:xfrm>
            <a:off x="5176450" y="3132075"/>
            <a:ext cx="1978200" cy="48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200">
                <a:solidFill>
                  <a:schemeClr val="dk1"/>
                </a:solidFill>
              </a:defRPr>
            </a:lvl1pPr>
            <a:lvl2pPr lvl="1" rtl="0" algn="ctr">
              <a:lnSpc>
                <a:spcPct val="100000"/>
              </a:lnSpc>
              <a:spcBef>
                <a:spcPts val="0"/>
              </a:spcBef>
              <a:spcAft>
                <a:spcPts val="0"/>
              </a:spcAft>
              <a:buSzPts val="2200"/>
              <a:buNone/>
              <a:defRPr b="1" sz="2200"/>
            </a:lvl2pPr>
            <a:lvl3pPr lvl="2" rtl="0" algn="ctr">
              <a:lnSpc>
                <a:spcPct val="100000"/>
              </a:lnSpc>
              <a:spcBef>
                <a:spcPts val="0"/>
              </a:spcBef>
              <a:spcAft>
                <a:spcPts val="0"/>
              </a:spcAft>
              <a:buSzPts val="2200"/>
              <a:buNone/>
              <a:defRPr b="1" sz="2200"/>
            </a:lvl3pPr>
            <a:lvl4pPr lvl="3" rtl="0" algn="ctr">
              <a:lnSpc>
                <a:spcPct val="100000"/>
              </a:lnSpc>
              <a:spcBef>
                <a:spcPts val="0"/>
              </a:spcBef>
              <a:spcAft>
                <a:spcPts val="0"/>
              </a:spcAft>
              <a:buSzPts val="2200"/>
              <a:buNone/>
              <a:defRPr b="1" sz="2200"/>
            </a:lvl4pPr>
            <a:lvl5pPr lvl="4" rtl="0" algn="ctr">
              <a:lnSpc>
                <a:spcPct val="100000"/>
              </a:lnSpc>
              <a:spcBef>
                <a:spcPts val="0"/>
              </a:spcBef>
              <a:spcAft>
                <a:spcPts val="0"/>
              </a:spcAft>
              <a:buSzPts val="2200"/>
              <a:buNone/>
              <a:defRPr b="1" sz="2200"/>
            </a:lvl5pPr>
            <a:lvl6pPr lvl="5" rtl="0" algn="ctr">
              <a:lnSpc>
                <a:spcPct val="100000"/>
              </a:lnSpc>
              <a:spcBef>
                <a:spcPts val="0"/>
              </a:spcBef>
              <a:spcAft>
                <a:spcPts val="0"/>
              </a:spcAft>
              <a:buSzPts val="2200"/>
              <a:buNone/>
              <a:defRPr b="1" sz="2200"/>
            </a:lvl6pPr>
            <a:lvl7pPr lvl="6" rtl="0" algn="ctr">
              <a:lnSpc>
                <a:spcPct val="100000"/>
              </a:lnSpc>
              <a:spcBef>
                <a:spcPts val="0"/>
              </a:spcBef>
              <a:spcAft>
                <a:spcPts val="0"/>
              </a:spcAft>
              <a:buSzPts val="2200"/>
              <a:buNone/>
              <a:defRPr b="1" sz="2200"/>
            </a:lvl7pPr>
            <a:lvl8pPr lvl="7" rtl="0" algn="ctr">
              <a:lnSpc>
                <a:spcPct val="100000"/>
              </a:lnSpc>
              <a:spcBef>
                <a:spcPts val="0"/>
              </a:spcBef>
              <a:spcAft>
                <a:spcPts val="0"/>
              </a:spcAft>
              <a:buSzPts val="2200"/>
              <a:buNone/>
              <a:defRPr b="1" sz="2200"/>
            </a:lvl8pPr>
            <a:lvl9pPr lvl="8" rtl="0" algn="ctr">
              <a:lnSpc>
                <a:spcPct val="100000"/>
              </a:lnSpc>
              <a:spcBef>
                <a:spcPts val="0"/>
              </a:spcBef>
              <a:spcAft>
                <a:spcPts val="0"/>
              </a:spcAft>
              <a:buSzPts val="2200"/>
              <a:buNone/>
              <a:defRPr b="1" sz="2200"/>
            </a:lvl9pPr>
          </a:lstStyle>
          <a:p/>
        </p:txBody>
      </p:sp>
      <p:grpSp>
        <p:nvGrpSpPr>
          <p:cNvPr id="204" name="Google Shape;204;p23"/>
          <p:cNvGrpSpPr/>
          <p:nvPr/>
        </p:nvGrpSpPr>
        <p:grpSpPr>
          <a:xfrm>
            <a:off x="-2314759" y="-2737532"/>
            <a:ext cx="12004826" cy="11622590"/>
            <a:chOff x="-2314759" y="-2737532"/>
            <a:chExt cx="12004826" cy="11622590"/>
          </a:xfrm>
        </p:grpSpPr>
        <p:pic>
          <p:nvPicPr>
            <p:cNvPr id="205" name="Google Shape;205;p23"/>
            <p:cNvPicPr preferRelativeResize="0"/>
            <p:nvPr/>
          </p:nvPicPr>
          <p:blipFill rotWithShape="1">
            <a:blip r:embed="rId3">
              <a:alphaModFix/>
            </a:blip>
            <a:srcRect b="9" l="0" r="0" t="9"/>
            <a:stretch/>
          </p:blipFill>
          <p:spPr>
            <a:xfrm rot="5400000">
              <a:off x="5993584" y="5188576"/>
              <a:ext cx="4436215" cy="2956751"/>
            </a:xfrm>
            <a:prstGeom prst="rect">
              <a:avLst/>
            </a:prstGeom>
            <a:noFill/>
            <a:ln>
              <a:noFill/>
            </a:ln>
          </p:spPr>
        </p:pic>
        <p:pic>
          <p:nvPicPr>
            <p:cNvPr id="206" name="Google Shape;206;p23"/>
            <p:cNvPicPr preferRelativeResize="0"/>
            <p:nvPr/>
          </p:nvPicPr>
          <p:blipFill rotWithShape="1">
            <a:blip r:embed="rId3">
              <a:alphaModFix/>
            </a:blip>
            <a:srcRect b="9" l="0" r="0" t="9"/>
            <a:stretch/>
          </p:blipFill>
          <p:spPr>
            <a:xfrm rot="5400000">
              <a:off x="-3054491" y="-1997799"/>
              <a:ext cx="4436215" cy="2956751"/>
            </a:xfrm>
            <a:prstGeom prst="rect">
              <a:avLst/>
            </a:prstGeom>
            <a:noFill/>
            <a:ln>
              <a:noFill/>
            </a:ln>
          </p:spPr>
        </p:pic>
      </p:grpSp>
      <p:grpSp>
        <p:nvGrpSpPr>
          <p:cNvPr id="207" name="Google Shape;207;p23"/>
          <p:cNvGrpSpPr/>
          <p:nvPr/>
        </p:nvGrpSpPr>
        <p:grpSpPr>
          <a:xfrm>
            <a:off x="42722" y="1136790"/>
            <a:ext cx="8784879" cy="3740661"/>
            <a:chOff x="42722" y="1136790"/>
            <a:chExt cx="8784879" cy="3740661"/>
          </a:xfrm>
        </p:grpSpPr>
        <p:sp>
          <p:nvSpPr>
            <p:cNvPr id="208" name="Google Shape;208;p23"/>
            <p:cNvSpPr/>
            <p:nvPr/>
          </p:nvSpPr>
          <p:spPr>
            <a:xfrm rot="2300690">
              <a:off x="245187" y="1177416"/>
              <a:ext cx="407130" cy="794259"/>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sp>
          <p:nvSpPr>
            <p:cNvPr id="209" name="Google Shape;209;p23"/>
            <p:cNvSpPr/>
            <p:nvPr/>
          </p:nvSpPr>
          <p:spPr>
            <a:xfrm rot="3689117">
              <a:off x="8031458" y="4228774"/>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5_1">
    <p:spTree>
      <p:nvGrpSpPr>
        <p:cNvPr id="210" name="Shape 210"/>
        <p:cNvGrpSpPr/>
        <p:nvPr/>
      </p:nvGrpSpPr>
      <p:grpSpPr>
        <a:xfrm>
          <a:off x="0" y="0"/>
          <a:ext cx="0" cy="0"/>
          <a:chOff x="0" y="0"/>
          <a:chExt cx="0" cy="0"/>
        </a:xfrm>
      </p:grpSpPr>
      <p:pic>
        <p:nvPicPr>
          <p:cNvPr id="211" name="Google Shape;211;p24"/>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212" name="Google Shape;212;p24"/>
          <p:cNvSpPr txBox="1"/>
          <p:nvPr>
            <p:ph type="title"/>
          </p:nvPr>
        </p:nvSpPr>
        <p:spPr>
          <a:xfrm>
            <a:off x="732131" y="463221"/>
            <a:ext cx="7680900" cy="5577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13" name="Google Shape;213;p24"/>
          <p:cNvSpPr txBox="1"/>
          <p:nvPr>
            <p:ph idx="1" type="subTitle"/>
          </p:nvPr>
        </p:nvSpPr>
        <p:spPr>
          <a:xfrm>
            <a:off x="1100813" y="2093500"/>
            <a:ext cx="19782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4" name="Google Shape;214;p24"/>
          <p:cNvSpPr txBox="1"/>
          <p:nvPr>
            <p:ph idx="2" type="subTitle"/>
          </p:nvPr>
        </p:nvSpPr>
        <p:spPr>
          <a:xfrm>
            <a:off x="6064966" y="2093500"/>
            <a:ext cx="19782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5" name="Google Shape;215;p24"/>
          <p:cNvSpPr txBox="1"/>
          <p:nvPr>
            <p:ph idx="3" type="subTitle"/>
          </p:nvPr>
        </p:nvSpPr>
        <p:spPr>
          <a:xfrm>
            <a:off x="1100813" y="3526900"/>
            <a:ext cx="19782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6" name="Google Shape;216;p24"/>
          <p:cNvSpPr txBox="1"/>
          <p:nvPr>
            <p:ph idx="4" type="subTitle"/>
          </p:nvPr>
        </p:nvSpPr>
        <p:spPr>
          <a:xfrm>
            <a:off x="6064966" y="3526900"/>
            <a:ext cx="19782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7" name="Google Shape;217;p24"/>
          <p:cNvSpPr txBox="1"/>
          <p:nvPr>
            <p:ph idx="5" type="subTitle"/>
          </p:nvPr>
        </p:nvSpPr>
        <p:spPr>
          <a:xfrm>
            <a:off x="1100825" y="1698675"/>
            <a:ext cx="1978200" cy="48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200">
                <a:solidFill>
                  <a:schemeClr val="dk1"/>
                </a:solidFill>
              </a:defRPr>
            </a:lvl1pPr>
            <a:lvl2pPr lvl="1" rtl="0" algn="ctr">
              <a:lnSpc>
                <a:spcPct val="100000"/>
              </a:lnSpc>
              <a:spcBef>
                <a:spcPts val="0"/>
              </a:spcBef>
              <a:spcAft>
                <a:spcPts val="0"/>
              </a:spcAft>
              <a:buSzPts val="2200"/>
              <a:buNone/>
              <a:defRPr b="1" sz="2200"/>
            </a:lvl2pPr>
            <a:lvl3pPr lvl="2" rtl="0" algn="ctr">
              <a:lnSpc>
                <a:spcPct val="100000"/>
              </a:lnSpc>
              <a:spcBef>
                <a:spcPts val="0"/>
              </a:spcBef>
              <a:spcAft>
                <a:spcPts val="0"/>
              </a:spcAft>
              <a:buSzPts val="2200"/>
              <a:buNone/>
              <a:defRPr b="1" sz="2200"/>
            </a:lvl3pPr>
            <a:lvl4pPr lvl="3" rtl="0" algn="ctr">
              <a:lnSpc>
                <a:spcPct val="100000"/>
              </a:lnSpc>
              <a:spcBef>
                <a:spcPts val="0"/>
              </a:spcBef>
              <a:spcAft>
                <a:spcPts val="0"/>
              </a:spcAft>
              <a:buSzPts val="2200"/>
              <a:buNone/>
              <a:defRPr b="1" sz="2200"/>
            </a:lvl4pPr>
            <a:lvl5pPr lvl="4" rtl="0" algn="ctr">
              <a:lnSpc>
                <a:spcPct val="100000"/>
              </a:lnSpc>
              <a:spcBef>
                <a:spcPts val="0"/>
              </a:spcBef>
              <a:spcAft>
                <a:spcPts val="0"/>
              </a:spcAft>
              <a:buSzPts val="2200"/>
              <a:buNone/>
              <a:defRPr b="1" sz="2200"/>
            </a:lvl5pPr>
            <a:lvl6pPr lvl="5" rtl="0" algn="ctr">
              <a:lnSpc>
                <a:spcPct val="100000"/>
              </a:lnSpc>
              <a:spcBef>
                <a:spcPts val="0"/>
              </a:spcBef>
              <a:spcAft>
                <a:spcPts val="0"/>
              </a:spcAft>
              <a:buSzPts val="2200"/>
              <a:buNone/>
              <a:defRPr b="1" sz="2200"/>
            </a:lvl6pPr>
            <a:lvl7pPr lvl="6" rtl="0" algn="ctr">
              <a:lnSpc>
                <a:spcPct val="100000"/>
              </a:lnSpc>
              <a:spcBef>
                <a:spcPts val="0"/>
              </a:spcBef>
              <a:spcAft>
                <a:spcPts val="0"/>
              </a:spcAft>
              <a:buSzPts val="2200"/>
              <a:buNone/>
              <a:defRPr b="1" sz="2200"/>
            </a:lvl7pPr>
            <a:lvl8pPr lvl="7" rtl="0" algn="ctr">
              <a:lnSpc>
                <a:spcPct val="100000"/>
              </a:lnSpc>
              <a:spcBef>
                <a:spcPts val="0"/>
              </a:spcBef>
              <a:spcAft>
                <a:spcPts val="0"/>
              </a:spcAft>
              <a:buSzPts val="2200"/>
              <a:buNone/>
              <a:defRPr b="1" sz="2200"/>
            </a:lvl8pPr>
            <a:lvl9pPr lvl="8" rtl="0" algn="ctr">
              <a:lnSpc>
                <a:spcPct val="100000"/>
              </a:lnSpc>
              <a:spcBef>
                <a:spcPts val="0"/>
              </a:spcBef>
              <a:spcAft>
                <a:spcPts val="0"/>
              </a:spcAft>
              <a:buSzPts val="2200"/>
              <a:buNone/>
              <a:defRPr b="1" sz="2200"/>
            </a:lvl9pPr>
          </a:lstStyle>
          <a:p/>
        </p:txBody>
      </p:sp>
      <p:sp>
        <p:nvSpPr>
          <p:cNvPr id="218" name="Google Shape;218;p24"/>
          <p:cNvSpPr txBox="1"/>
          <p:nvPr>
            <p:ph idx="6" type="subTitle"/>
          </p:nvPr>
        </p:nvSpPr>
        <p:spPr>
          <a:xfrm>
            <a:off x="1100825" y="3132075"/>
            <a:ext cx="1978200" cy="48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200">
                <a:solidFill>
                  <a:schemeClr val="dk1"/>
                </a:solidFill>
              </a:defRPr>
            </a:lvl1pPr>
            <a:lvl2pPr lvl="1" rtl="0" algn="ctr">
              <a:lnSpc>
                <a:spcPct val="100000"/>
              </a:lnSpc>
              <a:spcBef>
                <a:spcPts val="0"/>
              </a:spcBef>
              <a:spcAft>
                <a:spcPts val="0"/>
              </a:spcAft>
              <a:buSzPts val="2200"/>
              <a:buNone/>
              <a:defRPr b="1" sz="2200"/>
            </a:lvl2pPr>
            <a:lvl3pPr lvl="2" rtl="0" algn="ctr">
              <a:lnSpc>
                <a:spcPct val="100000"/>
              </a:lnSpc>
              <a:spcBef>
                <a:spcPts val="0"/>
              </a:spcBef>
              <a:spcAft>
                <a:spcPts val="0"/>
              </a:spcAft>
              <a:buSzPts val="2200"/>
              <a:buNone/>
              <a:defRPr b="1" sz="2200"/>
            </a:lvl3pPr>
            <a:lvl4pPr lvl="3" rtl="0" algn="ctr">
              <a:lnSpc>
                <a:spcPct val="100000"/>
              </a:lnSpc>
              <a:spcBef>
                <a:spcPts val="0"/>
              </a:spcBef>
              <a:spcAft>
                <a:spcPts val="0"/>
              </a:spcAft>
              <a:buSzPts val="2200"/>
              <a:buNone/>
              <a:defRPr b="1" sz="2200"/>
            </a:lvl4pPr>
            <a:lvl5pPr lvl="4" rtl="0" algn="ctr">
              <a:lnSpc>
                <a:spcPct val="100000"/>
              </a:lnSpc>
              <a:spcBef>
                <a:spcPts val="0"/>
              </a:spcBef>
              <a:spcAft>
                <a:spcPts val="0"/>
              </a:spcAft>
              <a:buSzPts val="2200"/>
              <a:buNone/>
              <a:defRPr b="1" sz="2200"/>
            </a:lvl5pPr>
            <a:lvl6pPr lvl="5" rtl="0" algn="ctr">
              <a:lnSpc>
                <a:spcPct val="100000"/>
              </a:lnSpc>
              <a:spcBef>
                <a:spcPts val="0"/>
              </a:spcBef>
              <a:spcAft>
                <a:spcPts val="0"/>
              </a:spcAft>
              <a:buSzPts val="2200"/>
              <a:buNone/>
              <a:defRPr b="1" sz="2200"/>
            </a:lvl6pPr>
            <a:lvl7pPr lvl="6" rtl="0" algn="ctr">
              <a:lnSpc>
                <a:spcPct val="100000"/>
              </a:lnSpc>
              <a:spcBef>
                <a:spcPts val="0"/>
              </a:spcBef>
              <a:spcAft>
                <a:spcPts val="0"/>
              </a:spcAft>
              <a:buSzPts val="2200"/>
              <a:buNone/>
              <a:defRPr b="1" sz="2200"/>
            </a:lvl7pPr>
            <a:lvl8pPr lvl="7" rtl="0" algn="ctr">
              <a:lnSpc>
                <a:spcPct val="100000"/>
              </a:lnSpc>
              <a:spcBef>
                <a:spcPts val="0"/>
              </a:spcBef>
              <a:spcAft>
                <a:spcPts val="0"/>
              </a:spcAft>
              <a:buSzPts val="2200"/>
              <a:buNone/>
              <a:defRPr b="1" sz="2200"/>
            </a:lvl8pPr>
            <a:lvl9pPr lvl="8" rtl="0" algn="ctr">
              <a:lnSpc>
                <a:spcPct val="100000"/>
              </a:lnSpc>
              <a:spcBef>
                <a:spcPts val="0"/>
              </a:spcBef>
              <a:spcAft>
                <a:spcPts val="0"/>
              </a:spcAft>
              <a:buSzPts val="2200"/>
              <a:buNone/>
              <a:defRPr b="1" sz="2200"/>
            </a:lvl9pPr>
          </a:lstStyle>
          <a:p/>
        </p:txBody>
      </p:sp>
      <p:sp>
        <p:nvSpPr>
          <p:cNvPr id="219" name="Google Shape;219;p24"/>
          <p:cNvSpPr txBox="1"/>
          <p:nvPr>
            <p:ph idx="7" type="subTitle"/>
          </p:nvPr>
        </p:nvSpPr>
        <p:spPr>
          <a:xfrm>
            <a:off x="6064975" y="1698675"/>
            <a:ext cx="1978200" cy="48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200">
                <a:solidFill>
                  <a:schemeClr val="dk1"/>
                </a:solidFill>
              </a:defRPr>
            </a:lvl1pPr>
            <a:lvl2pPr lvl="1" rtl="0" algn="ctr">
              <a:lnSpc>
                <a:spcPct val="100000"/>
              </a:lnSpc>
              <a:spcBef>
                <a:spcPts val="0"/>
              </a:spcBef>
              <a:spcAft>
                <a:spcPts val="0"/>
              </a:spcAft>
              <a:buSzPts val="2200"/>
              <a:buNone/>
              <a:defRPr b="1" sz="2200"/>
            </a:lvl2pPr>
            <a:lvl3pPr lvl="2" rtl="0" algn="ctr">
              <a:lnSpc>
                <a:spcPct val="100000"/>
              </a:lnSpc>
              <a:spcBef>
                <a:spcPts val="0"/>
              </a:spcBef>
              <a:spcAft>
                <a:spcPts val="0"/>
              </a:spcAft>
              <a:buSzPts val="2200"/>
              <a:buNone/>
              <a:defRPr b="1" sz="2200"/>
            </a:lvl3pPr>
            <a:lvl4pPr lvl="3" rtl="0" algn="ctr">
              <a:lnSpc>
                <a:spcPct val="100000"/>
              </a:lnSpc>
              <a:spcBef>
                <a:spcPts val="0"/>
              </a:spcBef>
              <a:spcAft>
                <a:spcPts val="0"/>
              </a:spcAft>
              <a:buSzPts val="2200"/>
              <a:buNone/>
              <a:defRPr b="1" sz="2200"/>
            </a:lvl4pPr>
            <a:lvl5pPr lvl="4" rtl="0" algn="ctr">
              <a:lnSpc>
                <a:spcPct val="100000"/>
              </a:lnSpc>
              <a:spcBef>
                <a:spcPts val="0"/>
              </a:spcBef>
              <a:spcAft>
                <a:spcPts val="0"/>
              </a:spcAft>
              <a:buSzPts val="2200"/>
              <a:buNone/>
              <a:defRPr b="1" sz="2200"/>
            </a:lvl5pPr>
            <a:lvl6pPr lvl="5" rtl="0" algn="ctr">
              <a:lnSpc>
                <a:spcPct val="100000"/>
              </a:lnSpc>
              <a:spcBef>
                <a:spcPts val="0"/>
              </a:spcBef>
              <a:spcAft>
                <a:spcPts val="0"/>
              </a:spcAft>
              <a:buSzPts val="2200"/>
              <a:buNone/>
              <a:defRPr b="1" sz="2200"/>
            </a:lvl6pPr>
            <a:lvl7pPr lvl="6" rtl="0" algn="ctr">
              <a:lnSpc>
                <a:spcPct val="100000"/>
              </a:lnSpc>
              <a:spcBef>
                <a:spcPts val="0"/>
              </a:spcBef>
              <a:spcAft>
                <a:spcPts val="0"/>
              </a:spcAft>
              <a:buSzPts val="2200"/>
              <a:buNone/>
              <a:defRPr b="1" sz="2200"/>
            </a:lvl7pPr>
            <a:lvl8pPr lvl="7" rtl="0" algn="ctr">
              <a:lnSpc>
                <a:spcPct val="100000"/>
              </a:lnSpc>
              <a:spcBef>
                <a:spcPts val="0"/>
              </a:spcBef>
              <a:spcAft>
                <a:spcPts val="0"/>
              </a:spcAft>
              <a:buSzPts val="2200"/>
              <a:buNone/>
              <a:defRPr b="1" sz="2200"/>
            </a:lvl8pPr>
            <a:lvl9pPr lvl="8" rtl="0" algn="ctr">
              <a:lnSpc>
                <a:spcPct val="100000"/>
              </a:lnSpc>
              <a:spcBef>
                <a:spcPts val="0"/>
              </a:spcBef>
              <a:spcAft>
                <a:spcPts val="0"/>
              </a:spcAft>
              <a:buSzPts val="2200"/>
              <a:buNone/>
              <a:defRPr b="1" sz="2200"/>
            </a:lvl9pPr>
          </a:lstStyle>
          <a:p/>
        </p:txBody>
      </p:sp>
      <p:sp>
        <p:nvSpPr>
          <p:cNvPr id="220" name="Google Shape;220;p24"/>
          <p:cNvSpPr txBox="1"/>
          <p:nvPr>
            <p:ph idx="8" type="subTitle"/>
          </p:nvPr>
        </p:nvSpPr>
        <p:spPr>
          <a:xfrm>
            <a:off x="6064975" y="3132075"/>
            <a:ext cx="1978200" cy="48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200">
                <a:solidFill>
                  <a:schemeClr val="dk1"/>
                </a:solidFill>
              </a:defRPr>
            </a:lvl1pPr>
            <a:lvl2pPr lvl="1" rtl="0" algn="ctr">
              <a:lnSpc>
                <a:spcPct val="100000"/>
              </a:lnSpc>
              <a:spcBef>
                <a:spcPts val="0"/>
              </a:spcBef>
              <a:spcAft>
                <a:spcPts val="0"/>
              </a:spcAft>
              <a:buSzPts val="2200"/>
              <a:buNone/>
              <a:defRPr b="1" sz="2200"/>
            </a:lvl2pPr>
            <a:lvl3pPr lvl="2" rtl="0" algn="ctr">
              <a:lnSpc>
                <a:spcPct val="100000"/>
              </a:lnSpc>
              <a:spcBef>
                <a:spcPts val="0"/>
              </a:spcBef>
              <a:spcAft>
                <a:spcPts val="0"/>
              </a:spcAft>
              <a:buSzPts val="2200"/>
              <a:buNone/>
              <a:defRPr b="1" sz="2200"/>
            </a:lvl3pPr>
            <a:lvl4pPr lvl="3" rtl="0" algn="ctr">
              <a:lnSpc>
                <a:spcPct val="100000"/>
              </a:lnSpc>
              <a:spcBef>
                <a:spcPts val="0"/>
              </a:spcBef>
              <a:spcAft>
                <a:spcPts val="0"/>
              </a:spcAft>
              <a:buSzPts val="2200"/>
              <a:buNone/>
              <a:defRPr b="1" sz="2200"/>
            </a:lvl4pPr>
            <a:lvl5pPr lvl="4" rtl="0" algn="ctr">
              <a:lnSpc>
                <a:spcPct val="100000"/>
              </a:lnSpc>
              <a:spcBef>
                <a:spcPts val="0"/>
              </a:spcBef>
              <a:spcAft>
                <a:spcPts val="0"/>
              </a:spcAft>
              <a:buSzPts val="2200"/>
              <a:buNone/>
              <a:defRPr b="1" sz="2200"/>
            </a:lvl5pPr>
            <a:lvl6pPr lvl="5" rtl="0" algn="ctr">
              <a:lnSpc>
                <a:spcPct val="100000"/>
              </a:lnSpc>
              <a:spcBef>
                <a:spcPts val="0"/>
              </a:spcBef>
              <a:spcAft>
                <a:spcPts val="0"/>
              </a:spcAft>
              <a:buSzPts val="2200"/>
              <a:buNone/>
              <a:defRPr b="1" sz="2200"/>
            </a:lvl6pPr>
            <a:lvl7pPr lvl="6" rtl="0" algn="ctr">
              <a:lnSpc>
                <a:spcPct val="100000"/>
              </a:lnSpc>
              <a:spcBef>
                <a:spcPts val="0"/>
              </a:spcBef>
              <a:spcAft>
                <a:spcPts val="0"/>
              </a:spcAft>
              <a:buSzPts val="2200"/>
              <a:buNone/>
              <a:defRPr b="1" sz="2200"/>
            </a:lvl7pPr>
            <a:lvl8pPr lvl="7" rtl="0" algn="ctr">
              <a:lnSpc>
                <a:spcPct val="100000"/>
              </a:lnSpc>
              <a:spcBef>
                <a:spcPts val="0"/>
              </a:spcBef>
              <a:spcAft>
                <a:spcPts val="0"/>
              </a:spcAft>
              <a:buSzPts val="2200"/>
              <a:buNone/>
              <a:defRPr b="1" sz="2200"/>
            </a:lvl8pPr>
            <a:lvl9pPr lvl="8" rtl="0" algn="ctr">
              <a:lnSpc>
                <a:spcPct val="100000"/>
              </a:lnSpc>
              <a:spcBef>
                <a:spcPts val="0"/>
              </a:spcBef>
              <a:spcAft>
                <a:spcPts val="0"/>
              </a:spcAft>
              <a:buSzPts val="2200"/>
              <a:buNone/>
              <a:defRPr b="1" sz="2200"/>
            </a:lvl9pPr>
          </a:lstStyle>
          <a:p/>
        </p:txBody>
      </p:sp>
      <p:grpSp>
        <p:nvGrpSpPr>
          <p:cNvPr id="221" name="Google Shape;221;p24"/>
          <p:cNvGrpSpPr/>
          <p:nvPr/>
        </p:nvGrpSpPr>
        <p:grpSpPr>
          <a:xfrm>
            <a:off x="-2364809" y="-306607"/>
            <a:ext cx="14126026" cy="5760540"/>
            <a:chOff x="-2364809" y="-306607"/>
            <a:chExt cx="14126026" cy="5760540"/>
          </a:xfrm>
        </p:grpSpPr>
        <p:pic>
          <p:nvPicPr>
            <p:cNvPr id="222" name="Google Shape;222;p24"/>
            <p:cNvPicPr preferRelativeResize="0"/>
            <p:nvPr/>
          </p:nvPicPr>
          <p:blipFill rotWithShape="1">
            <a:blip r:embed="rId3">
              <a:alphaModFix/>
            </a:blip>
            <a:srcRect b="9" l="0" r="0" t="9"/>
            <a:stretch/>
          </p:blipFill>
          <p:spPr>
            <a:xfrm rot="5400000">
              <a:off x="8064734" y="1757451"/>
              <a:ext cx="4436215" cy="2956751"/>
            </a:xfrm>
            <a:prstGeom prst="rect">
              <a:avLst/>
            </a:prstGeom>
            <a:noFill/>
            <a:ln>
              <a:noFill/>
            </a:ln>
          </p:spPr>
        </p:pic>
        <p:pic>
          <p:nvPicPr>
            <p:cNvPr id="223" name="Google Shape;223;p24"/>
            <p:cNvPicPr preferRelativeResize="0"/>
            <p:nvPr/>
          </p:nvPicPr>
          <p:blipFill rotWithShape="1">
            <a:blip r:embed="rId3">
              <a:alphaModFix/>
            </a:blip>
            <a:srcRect b="9" l="0" r="0" t="9"/>
            <a:stretch/>
          </p:blipFill>
          <p:spPr>
            <a:xfrm rot="5400000">
              <a:off x="-3104541" y="433126"/>
              <a:ext cx="4436215" cy="2956751"/>
            </a:xfrm>
            <a:prstGeom prst="rect">
              <a:avLst/>
            </a:prstGeom>
            <a:noFill/>
            <a:ln>
              <a:noFill/>
            </a:ln>
          </p:spPr>
        </p:pic>
      </p:grpSp>
      <p:grpSp>
        <p:nvGrpSpPr>
          <p:cNvPr id="224" name="Google Shape;224;p24"/>
          <p:cNvGrpSpPr/>
          <p:nvPr/>
        </p:nvGrpSpPr>
        <p:grpSpPr>
          <a:xfrm>
            <a:off x="-220103" y="599176"/>
            <a:ext cx="9479454" cy="3991124"/>
            <a:chOff x="-220103" y="599176"/>
            <a:chExt cx="9479454" cy="3991124"/>
          </a:xfrm>
        </p:grpSpPr>
        <p:sp>
          <p:nvSpPr>
            <p:cNvPr id="225" name="Google Shape;225;p24"/>
            <p:cNvSpPr/>
            <p:nvPr/>
          </p:nvSpPr>
          <p:spPr>
            <a:xfrm rot="2300690">
              <a:off x="-17638" y="3755416"/>
              <a:ext cx="407130" cy="794259"/>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sp>
          <p:nvSpPr>
            <p:cNvPr id="226" name="Google Shape;226;p24"/>
            <p:cNvSpPr/>
            <p:nvPr/>
          </p:nvSpPr>
          <p:spPr>
            <a:xfrm rot="3689117">
              <a:off x="8463208" y="881099"/>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grpSp>
      <p:sp>
        <p:nvSpPr>
          <p:cNvPr id="227" name="Google Shape;227;p24"/>
          <p:cNvSpPr txBox="1"/>
          <p:nvPr>
            <p:ph idx="9" type="subTitle"/>
          </p:nvPr>
        </p:nvSpPr>
        <p:spPr>
          <a:xfrm>
            <a:off x="3582889" y="2810200"/>
            <a:ext cx="19782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8" name="Google Shape;228;p24"/>
          <p:cNvSpPr txBox="1"/>
          <p:nvPr>
            <p:ph idx="13" type="subTitle"/>
          </p:nvPr>
        </p:nvSpPr>
        <p:spPr>
          <a:xfrm>
            <a:off x="3582906" y="2415375"/>
            <a:ext cx="1978200" cy="48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None/>
              <a:defRPr b="1" sz="2200">
                <a:solidFill>
                  <a:schemeClr val="dk1"/>
                </a:solidFill>
              </a:defRPr>
            </a:lvl1pPr>
            <a:lvl2pPr lvl="1" rtl="0" algn="ctr">
              <a:lnSpc>
                <a:spcPct val="100000"/>
              </a:lnSpc>
              <a:spcBef>
                <a:spcPts val="0"/>
              </a:spcBef>
              <a:spcAft>
                <a:spcPts val="0"/>
              </a:spcAft>
              <a:buSzPts val="2200"/>
              <a:buNone/>
              <a:defRPr b="1" sz="2200"/>
            </a:lvl2pPr>
            <a:lvl3pPr lvl="2" rtl="0" algn="ctr">
              <a:lnSpc>
                <a:spcPct val="100000"/>
              </a:lnSpc>
              <a:spcBef>
                <a:spcPts val="0"/>
              </a:spcBef>
              <a:spcAft>
                <a:spcPts val="0"/>
              </a:spcAft>
              <a:buSzPts val="2200"/>
              <a:buNone/>
              <a:defRPr b="1" sz="2200"/>
            </a:lvl3pPr>
            <a:lvl4pPr lvl="3" rtl="0" algn="ctr">
              <a:lnSpc>
                <a:spcPct val="100000"/>
              </a:lnSpc>
              <a:spcBef>
                <a:spcPts val="0"/>
              </a:spcBef>
              <a:spcAft>
                <a:spcPts val="0"/>
              </a:spcAft>
              <a:buSzPts val="2200"/>
              <a:buNone/>
              <a:defRPr b="1" sz="2200"/>
            </a:lvl4pPr>
            <a:lvl5pPr lvl="4" rtl="0" algn="ctr">
              <a:lnSpc>
                <a:spcPct val="100000"/>
              </a:lnSpc>
              <a:spcBef>
                <a:spcPts val="0"/>
              </a:spcBef>
              <a:spcAft>
                <a:spcPts val="0"/>
              </a:spcAft>
              <a:buSzPts val="2200"/>
              <a:buNone/>
              <a:defRPr b="1" sz="2200"/>
            </a:lvl5pPr>
            <a:lvl6pPr lvl="5" rtl="0" algn="ctr">
              <a:lnSpc>
                <a:spcPct val="100000"/>
              </a:lnSpc>
              <a:spcBef>
                <a:spcPts val="0"/>
              </a:spcBef>
              <a:spcAft>
                <a:spcPts val="0"/>
              </a:spcAft>
              <a:buSzPts val="2200"/>
              <a:buNone/>
              <a:defRPr b="1" sz="2200"/>
            </a:lvl6pPr>
            <a:lvl7pPr lvl="6" rtl="0" algn="ctr">
              <a:lnSpc>
                <a:spcPct val="100000"/>
              </a:lnSpc>
              <a:spcBef>
                <a:spcPts val="0"/>
              </a:spcBef>
              <a:spcAft>
                <a:spcPts val="0"/>
              </a:spcAft>
              <a:buSzPts val="2200"/>
              <a:buNone/>
              <a:defRPr b="1" sz="2200"/>
            </a:lvl7pPr>
            <a:lvl8pPr lvl="7" rtl="0" algn="ctr">
              <a:lnSpc>
                <a:spcPct val="100000"/>
              </a:lnSpc>
              <a:spcBef>
                <a:spcPts val="0"/>
              </a:spcBef>
              <a:spcAft>
                <a:spcPts val="0"/>
              </a:spcAft>
              <a:buSzPts val="2200"/>
              <a:buNone/>
              <a:defRPr b="1" sz="2200"/>
            </a:lvl8pPr>
            <a:lvl9pPr lvl="8" rtl="0" algn="ctr">
              <a:lnSpc>
                <a:spcPct val="100000"/>
              </a:lnSpc>
              <a:spcBef>
                <a:spcPts val="0"/>
              </a:spcBef>
              <a:spcAft>
                <a:spcPts val="0"/>
              </a:spcAft>
              <a:buSzPts val="2200"/>
              <a:buNone/>
              <a:defRPr b="1" sz="22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229" name="Shape 229"/>
        <p:cNvGrpSpPr/>
        <p:nvPr/>
      </p:nvGrpSpPr>
      <p:grpSpPr>
        <a:xfrm>
          <a:off x="0" y="0"/>
          <a:ext cx="0" cy="0"/>
          <a:chOff x="0" y="0"/>
          <a:chExt cx="0" cy="0"/>
        </a:xfrm>
      </p:grpSpPr>
      <p:pic>
        <p:nvPicPr>
          <p:cNvPr id="230" name="Google Shape;230;p25"/>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231" name="Google Shape;231;p25"/>
          <p:cNvSpPr txBox="1"/>
          <p:nvPr>
            <p:ph type="title"/>
          </p:nvPr>
        </p:nvSpPr>
        <p:spPr>
          <a:xfrm>
            <a:off x="732131" y="463221"/>
            <a:ext cx="7680900" cy="11019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32" name="Google Shape;232;p25"/>
          <p:cNvSpPr txBox="1"/>
          <p:nvPr>
            <p:ph idx="1" type="subTitle"/>
          </p:nvPr>
        </p:nvSpPr>
        <p:spPr>
          <a:xfrm>
            <a:off x="1458594" y="2247273"/>
            <a:ext cx="1801500" cy="63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3" name="Google Shape;233;p25"/>
          <p:cNvSpPr txBox="1"/>
          <p:nvPr>
            <p:ph idx="2" type="subTitle"/>
          </p:nvPr>
        </p:nvSpPr>
        <p:spPr>
          <a:xfrm>
            <a:off x="4024068" y="2247273"/>
            <a:ext cx="1801500" cy="63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4" name="Google Shape;234;p25"/>
          <p:cNvSpPr txBox="1"/>
          <p:nvPr>
            <p:ph idx="3" type="subTitle"/>
          </p:nvPr>
        </p:nvSpPr>
        <p:spPr>
          <a:xfrm>
            <a:off x="1458594" y="3680673"/>
            <a:ext cx="1801500" cy="63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5" name="Google Shape;235;p25"/>
          <p:cNvSpPr txBox="1"/>
          <p:nvPr>
            <p:ph idx="4" type="subTitle"/>
          </p:nvPr>
        </p:nvSpPr>
        <p:spPr>
          <a:xfrm>
            <a:off x="4024068" y="3680673"/>
            <a:ext cx="1801500" cy="63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6" name="Google Shape;236;p25"/>
          <p:cNvSpPr txBox="1"/>
          <p:nvPr>
            <p:ph idx="5" type="subTitle"/>
          </p:nvPr>
        </p:nvSpPr>
        <p:spPr>
          <a:xfrm>
            <a:off x="6589542" y="2247273"/>
            <a:ext cx="1801500" cy="63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7" name="Google Shape;237;p25"/>
          <p:cNvSpPr txBox="1"/>
          <p:nvPr>
            <p:ph idx="6" type="subTitle"/>
          </p:nvPr>
        </p:nvSpPr>
        <p:spPr>
          <a:xfrm>
            <a:off x="6589542" y="3680673"/>
            <a:ext cx="1801500" cy="63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8" name="Google Shape;238;p25"/>
          <p:cNvSpPr txBox="1"/>
          <p:nvPr>
            <p:ph idx="7" type="subTitle"/>
          </p:nvPr>
        </p:nvSpPr>
        <p:spPr>
          <a:xfrm>
            <a:off x="1457226" y="1917702"/>
            <a:ext cx="1804500" cy="445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2200">
                <a:solidFill>
                  <a:schemeClr val="dk1"/>
                </a:solidFill>
              </a:defRPr>
            </a:lvl1pPr>
            <a:lvl2pPr lvl="1" rtl="0" algn="ctr">
              <a:lnSpc>
                <a:spcPct val="100000"/>
              </a:lnSpc>
              <a:spcBef>
                <a:spcPts val="0"/>
              </a:spcBef>
              <a:spcAft>
                <a:spcPts val="0"/>
              </a:spcAft>
              <a:buSzPts val="2400"/>
              <a:buNone/>
              <a:defRPr sz="2400"/>
            </a:lvl2pPr>
            <a:lvl3pPr lvl="2" rtl="0" algn="ctr">
              <a:lnSpc>
                <a:spcPct val="100000"/>
              </a:lnSpc>
              <a:spcBef>
                <a:spcPts val="0"/>
              </a:spcBef>
              <a:spcAft>
                <a:spcPts val="0"/>
              </a:spcAft>
              <a:buSzPts val="2400"/>
              <a:buNone/>
              <a:defRPr sz="2400"/>
            </a:lvl3pPr>
            <a:lvl4pPr lvl="3" rtl="0" algn="ctr">
              <a:lnSpc>
                <a:spcPct val="100000"/>
              </a:lnSpc>
              <a:spcBef>
                <a:spcPts val="0"/>
              </a:spcBef>
              <a:spcAft>
                <a:spcPts val="0"/>
              </a:spcAft>
              <a:buSzPts val="2400"/>
              <a:buNone/>
              <a:defRPr sz="2400"/>
            </a:lvl4pPr>
            <a:lvl5pPr lvl="4" rtl="0" algn="ctr">
              <a:lnSpc>
                <a:spcPct val="100000"/>
              </a:lnSpc>
              <a:spcBef>
                <a:spcPts val="0"/>
              </a:spcBef>
              <a:spcAft>
                <a:spcPts val="0"/>
              </a:spcAft>
              <a:buSzPts val="2400"/>
              <a:buNone/>
              <a:defRPr sz="2400"/>
            </a:lvl5pPr>
            <a:lvl6pPr lvl="5" rtl="0" algn="ctr">
              <a:lnSpc>
                <a:spcPct val="100000"/>
              </a:lnSpc>
              <a:spcBef>
                <a:spcPts val="0"/>
              </a:spcBef>
              <a:spcAft>
                <a:spcPts val="0"/>
              </a:spcAft>
              <a:buSzPts val="2400"/>
              <a:buNone/>
              <a:defRPr sz="2400"/>
            </a:lvl6pPr>
            <a:lvl7pPr lvl="6" rtl="0" algn="ctr">
              <a:lnSpc>
                <a:spcPct val="100000"/>
              </a:lnSpc>
              <a:spcBef>
                <a:spcPts val="0"/>
              </a:spcBef>
              <a:spcAft>
                <a:spcPts val="0"/>
              </a:spcAft>
              <a:buSzPts val="2400"/>
              <a:buNone/>
              <a:defRPr sz="2400"/>
            </a:lvl7pPr>
            <a:lvl8pPr lvl="7" rtl="0" algn="ctr">
              <a:lnSpc>
                <a:spcPct val="100000"/>
              </a:lnSpc>
              <a:spcBef>
                <a:spcPts val="0"/>
              </a:spcBef>
              <a:spcAft>
                <a:spcPts val="0"/>
              </a:spcAft>
              <a:buSzPts val="2400"/>
              <a:buNone/>
              <a:defRPr sz="2400"/>
            </a:lvl8pPr>
            <a:lvl9pPr lvl="8" rtl="0" algn="ctr">
              <a:lnSpc>
                <a:spcPct val="100000"/>
              </a:lnSpc>
              <a:spcBef>
                <a:spcPts val="0"/>
              </a:spcBef>
              <a:spcAft>
                <a:spcPts val="0"/>
              </a:spcAft>
              <a:buSzPts val="2400"/>
              <a:buNone/>
              <a:defRPr sz="2400"/>
            </a:lvl9pPr>
          </a:lstStyle>
          <a:p/>
        </p:txBody>
      </p:sp>
      <p:sp>
        <p:nvSpPr>
          <p:cNvPr id="239" name="Google Shape;239;p25"/>
          <p:cNvSpPr txBox="1"/>
          <p:nvPr>
            <p:ph idx="8" type="subTitle"/>
          </p:nvPr>
        </p:nvSpPr>
        <p:spPr>
          <a:xfrm>
            <a:off x="4022700" y="1917702"/>
            <a:ext cx="1804500" cy="445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2200">
                <a:solidFill>
                  <a:schemeClr val="dk1"/>
                </a:solidFill>
              </a:defRPr>
            </a:lvl1pPr>
            <a:lvl2pPr lvl="1" rtl="0" algn="ctr">
              <a:lnSpc>
                <a:spcPct val="100000"/>
              </a:lnSpc>
              <a:spcBef>
                <a:spcPts val="0"/>
              </a:spcBef>
              <a:spcAft>
                <a:spcPts val="0"/>
              </a:spcAft>
              <a:buSzPts val="2400"/>
              <a:buNone/>
              <a:defRPr sz="2400"/>
            </a:lvl2pPr>
            <a:lvl3pPr lvl="2" rtl="0" algn="ctr">
              <a:lnSpc>
                <a:spcPct val="100000"/>
              </a:lnSpc>
              <a:spcBef>
                <a:spcPts val="0"/>
              </a:spcBef>
              <a:spcAft>
                <a:spcPts val="0"/>
              </a:spcAft>
              <a:buSzPts val="2400"/>
              <a:buNone/>
              <a:defRPr sz="2400"/>
            </a:lvl3pPr>
            <a:lvl4pPr lvl="3" rtl="0" algn="ctr">
              <a:lnSpc>
                <a:spcPct val="100000"/>
              </a:lnSpc>
              <a:spcBef>
                <a:spcPts val="0"/>
              </a:spcBef>
              <a:spcAft>
                <a:spcPts val="0"/>
              </a:spcAft>
              <a:buSzPts val="2400"/>
              <a:buNone/>
              <a:defRPr sz="2400"/>
            </a:lvl4pPr>
            <a:lvl5pPr lvl="4" rtl="0" algn="ctr">
              <a:lnSpc>
                <a:spcPct val="100000"/>
              </a:lnSpc>
              <a:spcBef>
                <a:spcPts val="0"/>
              </a:spcBef>
              <a:spcAft>
                <a:spcPts val="0"/>
              </a:spcAft>
              <a:buSzPts val="2400"/>
              <a:buNone/>
              <a:defRPr sz="2400"/>
            </a:lvl5pPr>
            <a:lvl6pPr lvl="5" rtl="0" algn="ctr">
              <a:lnSpc>
                <a:spcPct val="100000"/>
              </a:lnSpc>
              <a:spcBef>
                <a:spcPts val="0"/>
              </a:spcBef>
              <a:spcAft>
                <a:spcPts val="0"/>
              </a:spcAft>
              <a:buSzPts val="2400"/>
              <a:buNone/>
              <a:defRPr sz="2400"/>
            </a:lvl6pPr>
            <a:lvl7pPr lvl="6" rtl="0" algn="ctr">
              <a:lnSpc>
                <a:spcPct val="100000"/>
              </a:lnSpc>
              <a:spcBef>
                <a:spcPts val="0"/>
              </a:spcBef>
              <a:spcAft>
                <a:spcPts val="0"/>
              </a:spcAft>
              <a:buSzPts val="2400"/>
              <a:buNone/>
              <a:defRPr sz="2400"/>
            </a:lvl7pPr>
            <a:lvl8pPr lvl="7" rtl="0" algn="ctr">
              <a:lnSpc>
                <a:spcPct val="100000"/>
              </a:lnSpc>
              <a:spcBef>
                <a:spcPts val="0"/>
              </a:spcBef>
              <a:spcAft>
                <a:spcPts val="0"/>
              </a:spcAft>
              <a:buSzPts val="2400"/>
              <a:buNone/>
              <a:defRPr sz="2400"/>
            </a:lvl8pPr>
            <a:lvl9pPr lvl="8" rtl="0" algn="ctr">
              <a:lnSpc>
                <a:spcPct val="100000"/>
              </a:lnSpc>
              <a:spcBef>
                <a:spcPts val="0"/>
              </a:spcBef>
              <a:spcAft>
                <a:spcPts val="0"/>
              </a:spcAft>
              <a:buSzPts val="2400"/>
              <a:buNone/>
              <a:defRPr sz="2400"/>
            </a:lvl9pPr>
          </a:lstStyle>
          <a:p/>
        </p:txBody>
      </p:sp>
      <p:sp>
        <p:nvSpPr>
          <p:cNvPr id="240" name="Google Shape;240;p25"/>
          <p:cNvSpPr txBox="1"/>
          <p:nvPr>
            <p:ph idx="9" type="subTitle"/>
          </p:nvPr>
        </p:nvSpPr>
        <p:spPr>
          <a:xfrm>
            <a:off x="6588174" y="1917702"/>
            <a:ext cx="1804500" cy="445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2200">
                <a:solidFill>
                  <a:schemeClr val="dk1"/>
                </a:solidFill>
              </a:defRPr>
            </a:lvl1pPr>
            <a:lvl2pPr lvl="1" rtl="0" algn="ctr">
              <a:lnSpc>
                <a:spcPct val="100000"/>
              </a:lnSpc>
              <a:spcBef>
                <a:spcPts val="0"/>
              </a:spcBef>
              <a:spcAft>
                <a:spcPts val="0"/>
              </a:spcAft>
              <a:buSzPts val="2400"/>
              <a:buNone/>
              <a:defRPr sz="2400"/>
            </a:lvl2pPr>
            <a:lvl3pPr lvl="2" rtl="0" algn="ctr">
              <a:lnSpc>
                <a:spcPct val="100000"/>
              </a:lnSpc>
              <a:spcBef>
                <a:spcPts val="0"/>
              </a:spcBef>
              <a:spcAft>
                <a:spcPts val="0"/>
              </a:spcAft>
              <a:buSzPts val="2400"/>
              <a:buNone/>
              <a:defRPr sz="2400"/>
            </a:lvl3pPr>
            <a:lvl4pPr lvl="3" rtl="0" algn="ctr">
              <a:lnSpc>
                <a:spcPct val="100000"/>
              </a:lnSpc>
              <a:spcBef>
                <a:spcPts val="0"/>
              </a:spcBef>
              <a:spcAft>
                <a:spcPts val="0"/>
              </a:spcAft>
              <a:buSzPts val="2400"/>
              <a:buNone/>
              <a:defRPr sz="2400"/>
            </a:lvl4pPr>
            <a:lvl5pPr lvl="4" rtl="0" algn="ctr">
              <a:lnSpc>
                <a:spcPct val="100000"/>
              </a:lnSpc>
              <a:spcBef>
                <a:spcPts val="0"/>
              </a:spcBef>
              <a:spcAft>
                <a:spcPts val="0"/>
              </a:spcAft>
              <a:buSzPts val="2400"/>
              <a:buNone/>
              <a:defRPr sz="2400"/>
            </a:lvl5pPr>
            <a:lvl6pPr lvl="5" rtl="0" algn="ctr">
              <a:lnSpc>
                <a:spcPct val="100000"/>
              </a:lnSpc>
              <a:spcBef>
                <a:spcPts val="0"/>
              </a:spcBef>
              <a:spcAft>
                <a:spcPts val="0"/>
              </a:spcAft>
              <a:buSzPts val="2400"/>
              <a:buNone/>
              <a:defRPr sz="2400"/>
            </a:lvl6pPr>
            <a:lvl7pPr lvl="6" rtl="0" algn="ctr">
              <a:lnSpc>
                <a:spcPct val="100000"/>
              </a:lnSpc>
              <a:spcBef>
                <a:spcPts val="0"/>
              </a:spcBef>
              <a:spcAft>
                <a:spcPts val="0"/>
              </a:spcAft>
              <a:buSzPts val="2400"/>
              <a:buNone/>
              <a:defRPr sz="2400"/>
            </a:lvl7pPr>
            <a:lvl8pPr lvl="7" rtl="0" algn="ctr">
              <a:lnSpc>
                <a:spcPct val="100000"/>
              </a:lnSpc>
              <a:spcBef>
                <a:spcPts val="0"/>
              </a:spcBef>
              <a:spcAft>
                <a:spcPts val="0"/>
              </a:spcAft>
              <a:buSzPts val="2400"/>
              <a:buNone/>
              <a:defRPr sz="2400"/>
            </a:lvl8pPr>
            <a:lvl9pPr lvl="8" rtl="0" algn="ctr">
              <a:lnSpc>
                <a:spcPct val="100000"/>
              </a:lnSpc>
              <a:spcBef>
                <a:spcPts val="0"/>
              </a:spcBef>
              <a:spcAft>
                <a:spcPts val="0"/>
              </a:spcAft>
              <a:buSzPts val="2400"/>
              <a:buNone/>
              <a:defRPr sz="2400"/>
            </a:lvl9pPr>
          </a:lstStyle>
          <a:p/>
        </p:txBody>
      </p:sp>
      <p:sp>
        <p:nvSpPr>
          <p:cNvPr id="241" name="Google Shape;241;p25"/>
          <p:cNvSpPr txBox="1"/>
          <p:nvPr>
            <p:ph idx="13" type="subTitle"/>
          </p:nvPr>
        </p:nvSpPr>
        <p:spPr>
          <a:xfrm>
            <a:off x="1457226" y="3349875"/>
            <a:ext cx="1804500" cy="445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2200">
                <a:solidFill>
                  <a:schemeClr val="dk1"/>
                </a:solidFill>
              </a:defRPr>
            </a:lvl1pPr>
            <a:lvl2pPr lvl="1" rtl="0" algn="ctr">
              <a:lnSpc>
                <a:spcPct val="100000"/>
              </a:lnSpc>
              <a:spcBef>
                <a:spcPts val="0"/>
              </a:spcBef>
              <a:spcAft>
                <a:spcPts val="0"/>
              </a:spcAft>
              <a:buSzPts val="2400"/>
              <a:buNone/>
              <a:defRPr sz="2400"/>
            </a:lvl2pPr>
            <a:lvl3pPr lvl="2" rtl="0" algn="ctr">
              <a:lnSpc>
                <a:spcPct val="100000"/>
              </a:lnSpc>
              <a:spcBef>
                <a:spcPts val="0"/>
              </a:spcBef>
              <a:spcAft>
                <a:spcPts val="0"/>
              </a:spcAft>
              <a:buSzPts val="2400"/>
              <a:buNone/>
              <a:defRPr sz="2400"/>
            </a:lvl3pPr>
            <a:lvl4pPr lvl="3" rtl="0" algn="ctr">
              <a:lnSpc>
                <a:spcPct val="100000"/>
              </a:lnSpc>
              <a:spcBef>
                <a:spcPts val="0"/>
              </a:spcBef>
              <a:spcAft>
                <a:spcPts val="0"/>
              </a:spcAft>
              <a:buSzPts val="2400"/>
              <a:buNone/>
              <a:defRPr sz="2400"/>
            </a:lvl4pPr>
            <a:lvl5pPr lvl="4" rtl="0" algn="ctr">
              <a:lnSpc>
                <a:spcPct val="100000"/>
              </a:lnSpc>
              <a:spcBef>
                <a:spcPts val="0"/>
              </a:spcBef>
              <a:spcAft>
                <a:spcPts val="0"/>
              </a:spcAft>
              <a:buSzPts val="2400"/>
              <a:buNone/>
              <a:defRPr sz="2400"/>
            </a:lvl5pPr>
            <a:lvl6pPr lvl="5" rtl="0" algn="ctr">
              <a:lnSpc>
                <a:spcPct val="100000"/>
              </a:lnSpc>
              <a:spcBef>
                <a:spcPts val="0"/>
              </a:spcBef>
              <a:spcAft>
                <a:spcPts val="0"/>
              </a:spcAft>
              <a:buSzPts val="2400"/>
              <a:buNone/>
              <a:defRPr sz="2400"/>
            </a:lvl6pPr>
            <a:lvl7pPr lvl="6" rtl="0" algn="ctr">
              <a:lnSpc>
                <a:spcPct val="100000"/>
              </a:lnSpc>
              <a:spcBef>
                <a:spcPts val="0"/>
              </a:spcBef>
              <a:spcAft>
                <a:spcPts val="0"/>
              </a:spcAft>
              <a:buSzPts val="2400"/>
              <a:buNone/>
              <a:defRPr sz="2400"/>
            </a:lvl7pPr>
            <a:lvl8pPr lvl="7" rtl="0" algn="ctr">
              <a:lnSpc>
                <a:spcPct val="100000"/>
              </a:lnSpc>
              <a:spcBef>
                <a:spcPts val="0"/>
              </a:spcBef>
              <a:spcAft>
                <a:spcPts val="0"/>
              </a:spcAft>
              <a:buSzPts val="2400"/>
              <a:buNone/>
              <a:defRPr sz="2400"/>
            </a:lvl8pPr>
            <a:lvl9pPr lvl="8" rtl="0" algn="ctr">
              <a:lnSpc>
                <a:spcPct val="100000"/>
              </a:lnSpc>
              <a:spcBef>
                <a:spcPts val="0"/>
              </a:spcBef>
              <a:spcAft>
                <a:spcPts val="0"/>
              </a:spcAft>
              <a:buSzPts val="2400"/>
              <a:buNone/>
              <a:defRPr sz="2400"/>
            </a:lvl9pPr>
          </a:lstStyle>
          <a:p/>
        </p:txBody>
      </p:sp>
      <p:sp>
        <p:nvSpPr>
          <p:cNvPr id="242" name="Google Shape;242;p25"/>
          <p:cNvSpPr txBox="1"/>
          <p:nvPr>
            <p:ph idx="14" type="subTitle"/>
          </p:nvPr>
        </p:nvSpPr>
        <p:spPr>
          <a:xfrm>
            <a:off x="4022700" y="3349875"/>
            <a:ext cx="1804500" cy="445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2200">
                <a:solidFill>
                  <a:schemeClr val="dk1"/>
                </a:solidFill>
              </a:defRPr>
            </a:lvl1pPr>
            <a:lvl2pPr lvl="1" rtl="0" algn="ctr">
              <a:lnSpc>
                <a:spcPct val="100000"/>
              </a:lnSpc>
              <a:spcBef>
                <a:spcPts val="0"/>
              </a:spcBef>
              <a:spcAft>
                <a:spcPts val="0"/>
              </a:spcAft>
              <a:buSzPts val="2400"/>
              <a:buNone/>
              <a:defRPr sz="2400"/>
            </a:lvl2pPr>
            <a:lvl3pPr lvl="2" rtl="0" algn="ctr">
              <a:lnSpc>
                <a:spcPct val="100000"/>
              </a:lnSpc>
              <a:spcBef>
                <a:spcPts val="0"/>
              </a:spcBef>
              <a:spcAft>
                <a:spcPts val="0"/>
              </a:spcAft>
              <a:buSzPts val="2400"/>
              <a:buNone/>
              <a:defRPr sz="2400"/>
            </a:lvl3pPr>
            <a:lvl4pPr lvl="3" rtl="0" algn="ctr">
              <a:lnSpc>
                <a:spcPct val="100000"/>
              </a:lnSpc>
              <a:spcBef>
                <a:spcPts val="0"/>
              </a:spcBef>
              <a:spcAft>
                <a:spcPts val="0"/>
              </a:spcAft>
              <a:buSzPts val="2400"/>
              <a:buNone/>
              <a:defRPr sz="2400"/>
            </a:lvl4pPr>
            <a:lvl5pPr lvl="4" rtl="0" algn="ctr">
              <a:lnSpc>
                <a:spcPct val="100000"/>
              </a:lnSpc>
              <a:spcBef>
                <a:spcPts val="0"/>
              </a:spcBef>
              <a:spcAft>
                <a:spcPts val="0"/>
              </a:spcAft>
              <a:buSzPts val="2400"/>
              <a:buNone/>
              <a:defRPr sz="2400"/>
            </a:lvl5pPr>
            <a:lvl6pPr lvl="5" rtl="0" algn="ctr">
              <a:lnSpc>
                <a:spcPct val="100000"/>
              </a:lnSpc>
              <a:spcBef>
                <a:spcPts val="0"/>
              </a:spcBef>
              <a:spcAft>
                <a:spcPts val="0"/>
              </a:spcAft>
              <a:buSzPts val="2400"/>
              <a:buNone/>
              <a:defRPr sz="2400"/>
            </a:lvl6pPr>
            <a:lvl7pPr lvl="6" rtl="0" algn="ctr">
              <a:lnSpc>
                <a:spcPct val="100000"/>
              </a:lnSpc>
              <a:spcBef>
                <a:spcPts val="0"/>
              </a:spcBef>
              <a:spcAft>
                <a:spcPts val="0"/>
              </a:spcAft>
              <a:buSzPts val="2400"/>
              <a:buNone/>
              <a:defRPr sz="2400"/>
            </a:lvl7pPr>
            <a:lvl8pPr lvl="7" rtl="0" algn="ctr">
              <a:lnSpc>
                <a:spcPct val="100000"/>
              </a:lnSpc>
              <a:spcBef>
                <a:spcPts val="0"/>
              </a:spcBef>
              <a:spcAft>
                <a:spcPts val="0"/>
              </a:spcAft>
              <a:buSzPts val="2400"/>
              <a:buNone/>
              <a:defRPr sz="2400"/>
            </a:lvl8pPr>
            <a:lvl9pPr lvl="8" rtl="0" algn="ctr">
              <a:lnSpc>
                <a:spcPct val="100000"/>
              </a:lnSpc>
              <a:spcBef>
                <a:spcPts val="0"/>
              </a:spcBef>
              <a:spcAft>
                <a:spcPts val="0"/>
              </a:spcAft>
              <a:buSzPts val="2400"/>
              <a:buNone/>
              <a:defRPr sz="2400"/>
            </a:lvl9pPr>
          </a:lstStyle>
          <a:p/>
        </p:txBody>
      </p:sp>
      <p:sp>
        <p:nvSpPr>
          <p:cNvPr id="243" name="Google Shape;243;p25"/>
          <p:cNvSpPr txBox="1"/>
          <p:nvPr>
            <p:ph idx="15" type="subTitle"/>
          </p:nvPr>
        </p:nvSpPr>
        <p:spPr>
          <a:xfrm>
            <a:off x="6588174" y="3349875"/>
            <a:ext cx="1804500" cy="445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b="1" sz="2200">
                <a:solidFill>
                  <a:schemeClr val="dk1"/>
                </a:solidFill>
              </a:defRPr>
            </a:lvl1pPr>
            <a:lvl2pPr lvl="1" rtl="0" algn="ctr">
              <a:lnSpc>
                <a:spcPct val="100000"/>
              </a:lnSpc>
              <a:spcBef>
                <a:spcPts val="0"/>
              </a:spcBef>
              <a:spcAft>
                <a:spcPts val="0"/>
              </a:spcAft>
              <a:buSzPts val="2400"/>
              <a:buNone/>
              <a:defRPr sz="2400"/>
            </a:lvl2pPr>
            <a:lvl3pPr lvl="2" rtl="0" algn="ctr">
              <a:lnSpc>
                <a:spcPct val="100000"/>
              </a:lnSpc>
              <a:spcBef>
                <a:spcPts val="0"/>
              </a:spcBef>
              <a:spcAft>
                <a:spcPts val="0"/>
              </a:spcAft>
              <a:buSzPts val="2400"/>
              <a:buNone/>
              <a:defRPr sz="2400"/>
            </a:lvl3pPr>
            <a:lvl4pPr lvl="3" rtl="0" algn="ctr">
              <a:lnSpc>
                <a:spcPct val="100000"/>
              </a:lnSpc>
              <a:spcBef>
                <a:spcPts val="0"/>
              </a:spcBef>
              <a:spcAft>
                <a:spcPts val="0"/>
              </a:spcAft>
              <a:buSzPts val="2400"/>
              <a:buNone/>
              <a:defRPr sz="2400"/>
            </a:lvl4pPr>
            <a:lvl5pPr lvl="4" rtl="0" algn="ctr">
              <a:lnSpc>
                <a:spcPct val="100000"/>
              </a:lnSpc>
              <a:spcBef>
                <a:spcPts val="0"/>
              </a:spcBef>
              <a:spcAft>
                <a:spcPts val="0"/>
              </a:spcAft>
              <a:buSzPts val="2400"/>
              <a:buNone/>
              <a:defRPr sz="2400"/>
            </a:lvl5pPr>
            <a:lvl6pPr lvl="5" rtl="0" algn="ctr">
              <a:lnSpc>
                <a:spcPct val="100000"/>
              </a:lnSpc>
              <a:spcBef>
                <a:spcPts val="0"/>
              </a:spcBef>
              <a:spcAft>
                <a:spcPts val="0"/>
              </a:spcAft>
              <a:buSzPts val="2400"/>
              <a:buNone/>
              <a:defRPr sz="2400"/>
            </a:lvl6pPr>
            <a:lvl7pPr lvl="6" rtl="0" algn="ctr">
              <a:lnSpc>
                <a:spcPct val="100000"/>
              </a:lnSpc>
              <a:spcBef>
                <a:spcPts val="0"/>
              </a:spcBef>
              <a:spcAft>
                <a:spcPts val="0"/>
              </a:spcAft>
              <a:buSzPts val="2400"/>
              <a:buNone/>
              <a:defRPr sz="2400"/>
            </a:lvl7pPr>
            <a:lvl8pPr lvl="7" rtl="0" algn="ctr">
              <a:lnSpc>
                <a:spcPct val="100000"/>
              </a:lnSpc>
              <a:spcBef>
                <a:spcPts val="0"/>
              </a:spcBef>
              <a:spcAft>
                <a:spcPts val="0"/>
              </a:spcAft>
              <a:buSzPts val="2400"/>
              <a:buNone/>
              <a:defRPr sz="2400"/>
            </a:lvl8pPr>
            <a:lvl9pPr lvl="8" rtl="0" algn="ctr">
              <a:lnSpc>
                <a:spcPct val="100000"/>
              </a:lnSpc>
              <a:spcBef>
                <a:spcPts val="0"/>
              </a:spcBef>
              <a:spcAft>
                <a:spcPts val="0"/>
              </a:spcAft>
              <a:buSzPts val="2400"/>
              <a:buNone/>
              <a:defRPr sz="2400"/>
            </a:lvl9pPr>
          </a:lstStyle>
          <a:p/>
        </p:txBody>
      </p:sp>
      <p:pic>
        <p:nvPicPr>
          <p:cNvPr id="244" name="Google Shape;244;p25"/>
          <p:cNvPicPr preferRelativeResize="0"/>
          <p:nvPr/>
        </p:nvPicPr>
        <p:blipFill rotWithShape="1">
          <a:blip r:embed="rId3">
            <a:alphaModFix/>
          </a:blip>
          <a:srcRect b="38108" l="29" r="25543" t="691"/>
          <a:stretch/>
        </p:blipFill>
        <p:spPr>
          <a:xfrm>
            <a:off x="-679000" y="4739850"/>
            <a:ext cx="3563649" cy="1953424"/>
          </a:xfrm>
          <a:prstGeom prst="rect">
            <a:avLst/>
          </a:prstGeom>
          <a:noFill/>
          <a:ln>
            <a:noFill/>
          </a:ln>
        </p:spPr>
      </p:pic>
      <p:sp>
        <p:nvSpPr>
          <p:cNvPr id="245" name="Google Shape;245;p25"/>
          <p:cNvSpPr/>
          <p:nvPr/>
        </p:nvSpPr>
        <p:spPr>
          <a:xfrm rot="5879055">
            <a:off x="400602" y="4377455"/>
            <a:ext cx="407122" cy="794245"/>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246" name="Shape 246"/>
        <p:cNvGrpSpPr/>
        <p:nvPr/>
      </p:nvGrpSpPr>
      <p:grpSpPr>
        <a:xfrm>
          <a:off x="0" y="0"/>
          <a:ext cx="0" cy="0"/>
          <a:chOff x="0" y="0"/>
          <a:chExt cx="0" cy="0"/>
        </a:xfrm>
      </p:grpSpPr>
      <p:pic>
        <p:nvPicPr>
          <p:cNvPr id="247" name="Google Shape;247;p26"/>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248" name="Google Shape;248;p26"/>
          <p:cNvSpPr txBox="1"/>
          <p:nvPr>
            <p:ph hasCustomPrompt="1" type="title"/>
          </p:nvPr>
        </p:nvSpPr>
        <p:spPr>
          <a:xfrm>
            <a:off x="2223600" y="622550"/>
            <a:ext cx="4696800" cy="6567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latin typeface="Sacramento"/>
                <a:ea typeface="Sacramento"/>
                <a:cs typeface="Sacramento"/>
                <a:sym typeface="Sacramento"/>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49" name="Google Shape;249;p26"/>
          <p:cNvSpPr txBox="1"/>
          <p:nvPr>
            <p:ph idx="1" type="subTitle"/>
          </p:nvPr>
        </p:nvSpPr>
        <p:spPr>
          <a:xfrm>
            <a:off x="2223600" y="1199727"/>
            <a:ext cx="4696800" cy="37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250" name="Google Shape;250;p26"/>
          <p:cNvSpPr txBox="1"/>
          <p:nvPr>
            <p:ph hasCustomPrompt="1" idx="2" type="title"/>
          </p:nvPr>
        </p:nvSpPr>
        <p:spPr>
          <a:xfrm>
            <a:off x="2223600" y="2093394"/>
            <a:ext cx="4696800" cy="6585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latin typeface="Sacramento"/>
                <a:ea typeface="Sacramento"/>
                <a:cs typeface="Sacramento"/>
                <a:sym typeface="Sacramento"/>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51" name="Google Shape;251;p26"/>
          <p:cNvSpPr txBox="1"/>
          <p:nvPr>
            <p:ph idx="3" type="subTitle"/>
          </p:nvPr>
        </p:nvSpPr>
        <p:spPr>
          <a:xfrm>
            <a:off x="2223600" y="2674042"/>
            <a:ext cx="4696800" cy="37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252" name="Google Shape;252;p26"/>
          <p:cNvSpPr txBox="1"/>
          <p:nvPr>
            <p:ph hasCustomPrompt="1" idx="4" type="title"/>
          </p:nvPr>
        </p:nvSpPr>
        <p:spPr>
          <a:xfrm>
            <a:off x="2223600" y="3566038"/>
            <a:ext cx="4696800" cy="6585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4000">
                <a:latin typeface="Sacramento"/>
                <a:ea typeface="Sacramento"/>
                <a:cs typeface="Sacramento"/>
                <a:sym typeface="Sacramento"/>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53" name="Google Shape;253;p26"/>
          <p:cNvSpPr txBox="1"/>
          <p:nvPr>
            <p:ph idx="5" type="subTitle"/>
          </p:nvPr>
        </p:nvSpPr>
        <p:spPr>
          <a:xfrm>
            <a:off x="2223600" y="4148356"/>
            <a:ext cx="4696800" cy="37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grpSp>
        <p:nvGrpSpPr>
          <p:cNvPr id="254" name="Google Shape;254;p26"/>
          <p:cNvGrpSpPr/>
          <p:nvPr/>
        </p:nvGrpSpPr>
        <p:grpSpPr>
          <a:xfrm flipH="1" rot="10800000">
            <a:off x="-2064459" y="-306607"/>
            <a:ext cx="13673276" cy="7068315"/>
            <a:chOff x="-2064459" y="-1614382"/>
            <a:chExt cx="13673276" cy="7068315"/>
          </a:xfrm>
        </p:grpSpPr>
        <p:pic>
          <p:nvPicPr>
            <p:cNvPr id="255" name="Google Shape;255;p26"/>
            <p:cNvPicPr preferRelativeResize="0"/>
            <p:nvPr/>
          </p:nvPicPr>
          <p:blipFill rotWithShape="1">
            <a:blip r:embed="rId3">
              <a:alphaModFix/>
            </a:blip>
            <a:srcRect b="9" l="0" r="0" t="9"/>
            <a:stretch/>
          </p:blipFill>
          <p:spPr>
            <a:xfrm rot="5400000">
              <a:off x="7912334" y="1757451"/>
              <a:ext cx="4436215" cy="2956751"/>
            </a:xfrm>
            <a:prstGeom prst="rect">
              <a:avLst/>
            </a:prstGeom>
            <a:noFill/>
            <a:ln>
              <a:noFill/>
            </a:ln>
          </p:spPr>
        </p:pic>
        <p:pic>
          <p:nvPicPr>
            <p:cNvPr id="256" name="Google Shape;256;p26"/>
            <p:cNvPicPr preferRelativeResize="0"/>
            <p:nvPr/>
          </p:nvPicPr>
          <p:blipFill rotWithShape="1">
            <a:blip r:embed="rId3">
              <a:alphaModFix/>
            </a:blip>
            <a:srcRect b="9" l="0" r="0" t="9"/>
            <a:stretch/>
          </p:blipFill>
          <p:spPr>
            <a:xfrm rot="5400000">
              <a:off x="-2804191" y="-874649"/>
              <a:ext cx="4436215" cy="2956751"/>
            </a:xfrm>
            <a:prstGeom prst="rect">
              <a:avLst/>
            </a:prstGeom>
            <a:noFill/>
            <a:ln>
              <a:noFill/>
            </a:ln>
          </p:spPr>
        </p:pic>
      </p:grpSp>
      <p:grpSp>
        <p:nvGrpSpPr>
          <p:cNvPr id="257" name="Google Shape;257;p26"/>
          <p:cNvGrpSpPr/>
          <p:nvPr/>
        </p:nvGrpSpPr>
        <p:grpSpPr>
          <a:xfrm flipH="1" rot="10800000">
            <a:off x="399372" y="1967926"/>
            <a:ext cx="8631379" cy="1894424"/>
            <a:chOff x="399372" y="1284976"/>
            <a:chExt cx="8631379" cy="1894424"/>
          </a:xfrm>
        </p:grpSpPr>
        <p:sp>
          <p:nvSpPr>
            <p:cNvPr id="258" name="Google Shape;258;p26"/>
            <p:cNvSpPr/>
            <p:nvPr/>
          </p:nvSpPr>
          <p:spPr>
            <a:xfrm rot="2300690">
              <a:off x="601837" y="2344516"/>
              <a:ext cx="407130" cy="794259"/>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sp>
          <p:nvSpPr>
            <p:cNvPr id="259" name="Google Shape;259;p26"/>
            <p:cNvSpPr/>
            <p:nvPr/>
          </p:nvSpPr>
          <p:spPr>
            <a:xfrm flipH="1" rot="-3689117">
              <a:off x="8234608" y="1566899"/>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grpSp>
      <p:sp>
        <p:nvSpPr>
          <p:cNvPr id="260" name="Google Shape;260;p26"/>
          <p:cNvSpPr/>
          <p:nvPr/>
        </p:nvSpPr>
        <p:spPr>
          <a:xfrm flipH="1" rot="10800000">
            <a:off x="2261725" y="72865"/>
            <a:ext cx="641634" cy="562734"/>
          </a:xfrm>
          <a:custGeom>
            <a:rect b="b" l="l" r="r" t="t"/>
            <a:pathLst>
              <a:path extrusionOk="0" h="307505" w="329889">
                <a:moveTo>
                  <a:pt x="300796" y="57290"/>
                </a:moveTo>
                <a:cubicBezTo>
                  <a:pt x="268954" y="70359"/>
                  <a:pt x="240075" y="86094"/>
                  <a:pt x="212071" y="106287"/>
                </a:cubicBezTo>
                <a:cubicBezTo>
                  <a:pt x="205337" y="111145"/>
                  <a:pt x="209185" y="124870"/>
                  <a:pt x="218291" y="121032"/>
                </a:cubicBezTo>
                <a:cubicBezTo>
                  <a:pt x="238370" y="112564"/>
                  <a:pt x="258458" y="104096"/>
                  <a:pt x="278537" y="95619"/>
                </a:cubicBezTo>
                <a:cubicBezTo>
                  <a:pt x="242903" y="166256"/>
                  <a:pt x="181191" y="283347"/>
                  <a:pt x="96580" y="251639"/>
                </a:cubicBezTo>
                <a:cubicBezTo>
                  <a:pt x="3274" y="216672"/>
                  <a:pt x="-3622" y="81817"/>
                  <a:pt x="28629" y="4998"/>
                </a:cubicBezTo>
                <a:cubicBezTo>
                  <a:pt x="30363" y="864"/>
                  <a:pt x="23276" y="-2136"/>
                  <a:pt x="21343" y="1931"/>
                </a:cubicBezTo>
                <a:cubicBezTo>
                  <a:pt x="-18224" y="85218"/>
                  <a:pt x="-6823" y="223340"/>
                  <a:pt x="89903" y="265374"/>
                </a:cubicBezTo>
                <a:cubicBezTo>
                  <a:pt x="181924" y="305369"/>
                  <a:pt x="250886" y="183459"/>
                  <a:pt x="289767" y="108144"/>
                </a:cubicBezTo>
                <a:cubicBezTo>
                  <a:pt x="287604" y="126299"/>
                  <a:pt x="285395" y="144444"/>
                  <a:pt x="283356" y="162618"/>
                </a:cubicBezTo>
                <a:cubicBezTo>
                  <a:pt x="282194" y="172972"/>
                  <a:pt x="298234" y="172762"/>
                  <a:pt x="299492" y="162618"/>
                </a:cubicBezTo>
                <a:cubicBezTo>
                  <a:pt x="303530" y="130138"/>
                  <a:pt x="307254" y="97629"/>
                  <a:pt x="311083" y="65130"/>
                </a:cubicBezTo>
                <a:cubicBezTo>
                  <a:pt x="311665" y="60234"/>
                  <a:pt x="305359" y="55404"/>
                  <a:pt x="300787" y="572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61" name="Shape 261"/>
        <p:cNvGrpSpPr/>
        <p:nvPr/>
      </p:nvGrpSpPr>
      <p:grpSpPr>
        <a:xfrm>
          <a:off x="0" y="0"/>
          <a:ext cx="0" cy="0"/>
          <a:chOff x="0" y="0"/>
          <a:chExt cx="0" cy="0"/>
        </a:xfrm>
      </p:grpSpPr>
      <p:pic>
        <p:nvPicPr>
          <p:cNvPr id="262" name="Google Shape;262;p27"/>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263" name="Google Shape;263;p27"/>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pic>
        <p:nvPicPr>
          <p:cNvPr id="264" name="Google Shape;264;p27"/>
          <p:cNvPicPr preferRelativeResize="0"/>
          <p:nvPr/>
        </p:nvPicPr>
        <p:blipFill rotWithShape="1">
          <a:blip r:embed="rId3">
            <a:alphaModFix/>
          </a:blip>
          <a:srcRect b="38108" l="29" r="25543" t="691"/>
          <a:stretch/>
        </p:blipFill>
        <p:spPr>
          <a:xfrm>
            <a:off x="6254100" y="4690425"/>
            <a:ext cx="3563649" cy="1953424"/>
          </a:xfrm>
          <a:prstGeom prst="rect">
            <a:avLst/>
          </a:prstGeom>
          <a:noFill/>
          <a:ln>
            <a:noFill/>
          </a:ln>
        </p:spPr>
      </p:pic>
      <p:grpSp>
        <p:nvGrpSpPr>
          <p:cNvPr id="265" name="Google Shape;265;p27"/>
          <p:cNvGrpSpPr/>
          <p:nvPr/>
        </p:nvGrpSpPr>
        <p:grpSpPr>
          <a:xfrm>
            <a:off x="5914273" y="4212901"/>
            <a:ext cx="3373028" cy="1045249"/>
            <a:chOff x="5914273" y="4212901"/>
            <a:chExt cx="3373028" cy="1045249"/>
          </a:xfrm>
        </p:grpSpPr>
        <p:sp>
          <p:nvSpPr>
            <p:cNvPr id="266" name="Google Shape;266;p27"/>
            <p:cNvSpPr/>
            <p:nvPr/>
          </p:nvSpPr>
          <p:spPr>
            <a:xfrm flipH="1" rot="-5737014">
              <a:off x="6241764" y="4509838"/>
              <a:ext cx="388921" cy="1010687"/>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sp>
          <p:nvSpPr>
            <p:cNvPr id="267" name="Google Shape;267;p27"/>
            <p:cNvSpPr/>
            <p:nvPr/>
          </p:nvSpPr>
          <p:spPr>
            <a:xfrm rot="-7110883">
              <a:off x="8491158" y="4494824"/>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268" name="Shape 268"/>
        <p:cNvGrpSpPr/>
        <p:nvPr/>
      </p:nvGrpSpPr>
      <p:grpSpPr>
        <a:xfrm>
          <a:off x="0" y="0"/>
          <a:ext cx="0" cy="0"/>
          <a:chOff x="0" y="0"/>
          <a:chExt cx="0" cy="0"/>
        </a:xfrm>
      </p:grpSpPr>
      <p:pic>
        <p:nvPicPr>
          <p:cNvPr id="269" name="Google Shape;269;p28"/>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270" name="Google Shape;270;p28"/>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pic>
        <p:nvPicPr>
          <p:cNvPr id="271" name="Google Shape;271;p28"/>
          <p:cNvPicPr preferRelativeResize="0"/>
          <p:nvPr/>
        </p:nvPicPr>
        <p:blipFill rotWithShape="1">
          <a:blip r:embed="rId3">
            <a:alphaModFix/>
          </a:blip>
          <a:srcRect b="69314" l="37715" r="27810" t="0"/>
          <a:stretch/>
        </p:blipFill>
        <p:spPr>
          <a:xfrm flipH="1" rot="3516783">
            <a:off x="-1479474" y="3539200"/>
            <a:ext cx="2293525" cy="1360826"/>
          </a:xfrm>
          <a:prstGeom prst="rect">
            <a:avLst/>
          </a:prstGeom>
          <a:noFill/>
          <a:ln>
            <a:noFill/>
          </a:ln>
        </p:spPr>
      </p:pic>
      <p:sp>
        <p:nvSpPr>
          <p:cNvPr id="272" name="Google Shape;272;p28"/>
          <p:cNvSpPr/>
          <p:nvPr/>
        </p:nvSpPr>
        <p:spPr>
          <a:xfrm flipH="1" rot="10463090">
            <a:off x="692047" y="4647514"/>
            <a:ext cx="316225" cy="758736"/>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_1">
    <p:spTree>
      <p:nvGrpSpPr>
        <p:cNvPr id="273" name="Shape 273"/>
        <p:cNvGrpSpPr/>
        <p:nvPr/>
      </p:nvGrpSpPr>
      <p:grpSpPr>
        <a:xfrm>
          <a:off x="0" y="0"/>
          <a:ext cx="0" cy="0"/>
          <a:chOff x="0" y="0"/>
          <a:chExt cx="0" cy="0"/>
        </a:xfrm>
      </p:grpSpPr>
      <p:pic>
        <p:nvPicPr>
          <p:cNvPr id="274" name="Google Shape;274;p29"/>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275" name="Google Shape;275;p29"/>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276" name="Google Shape;276;p29"/>
          <p:cNvGrpSpPr/>
          <p:nvPr/>
        </p:nvGrpSpPr>
        <p:grpSpPr>
          <a:xfrm>
            <a:off x="-3050500" y="1553775"/>
            <a:ext cx="12091738" cy="5145437"/>
            <a:chOff x="-3050500" y="1553775"/>
            <a:chExt cx="12091738" cy="5145437"/>
          </a:xfrm>
        </p:grpSpPr>
        <p:pic>
          <p:nvPicPr>
            <p:cNvPr id="277" name="Google Shape;277;p29"/>
            <p:cNvPicPr preferRelativeResize="0"/>
            <p:nvPr/>
          </p:nvPicPr>
          <p:blipFill rotWithShape="1">
            <a:blip r:embed="rId3">
              <a:alphaModFix/>
            </a:blip>
            <a:srcRect b="69314" l="37715" r="27810" t="0"/>
            <a:stretch/>
          </p:blipFill>
          <p:spPr>
            <a:xfrm flipH="1" rot="8916783">
              <a:off x="6561151" y="4840700"/>
              <a:ext cx="2293525" cy="1360826"/>
            </a:xfrm>
            <a:prstGeom prst="rect">
              <a:avLst/>
            </a:prstGeom>
            <a:noFill/>
            <a:ln>
              <a:noFill/>
            </a:ln>
          </p:spPr>
        </p:pic>
        <p:pic>
          <p:nvPicPr>
            <p:cNvPr id="278" name="Google Shape;278;p29"/>
            <p:cNvPicPr preferRelativeResize="0"/>
            <p:nvPr/>
          </p:nvPicPr>
          <p:blipFill rotWithShape="1">
            <a:blip r:embed="rId4">
              <a:alphaModFix/>
            </a:blip>
            <a:srcRect b="38108" l="29" r="25543" t="691"/>
            <a:stretch/>
          </p:blipFill>
          <p:spPr>
            <a:xfrm>
              <a:off x="-3050500" y="1553775"/>
              <a:ext cx="3563649" cy="1953425"/>
            </a:xfrm>
            <a:prstGeom prst="rect">
              <a:avLst/>
            </a:prstGeom>
            <a:noFill/>
            <a:ln>
              <a:noFill/>
            </a:ln>
          </p:spPr>
        </p:pic>
      </p:grpSp>
      <p:grpSp>
        <p:nvGrpSpPr>
          <p:cNvPr id="279" name="Google Shape;279;p29"/>
          <p:cNvGrpSpPr/>
          <p:nvPr/>
        </p:nvGrpSpPr>
        <p:grpSpPr>
          <a:xfrm>
            <a:off x="-56750" y="1298126"/>
            <a:ext cx="8923994" cy="3728987"/>
            <a:chOff x="-56750" y="1298126"/>
            <a:chExt cx="8923994" cy="3728987"/>
          </a:xfrm>
        </p:grpSpPr>
        <p:sp>
          <p:nvSpPr>
            <p:cNvPr id="280" name="Google Shape;280;p29"/>
            <p:cNvSpPr/>
            <p:nvPr/>
          </p:nvSpPr>
          <p:spPr>
            <a:xfrm rot="-7110883">
              <a:off x="-120292" y="1580049"/>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281" name="Google Shape;281;p29"/>
            <p:cNvSpPr/>
            <p:nvPr/>
          </p:nvSpPr>
          <p:spPr>
            <a:xfrm flipH="1" rot="10463090">
              <a:off x="8514647" y="4254727"/>
              <a:ext cx="316225" cy="758736"/>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82" name="Shape 282"/>
        <p:cNvGrpSpPr/>
        <p:nvPr/>
      </p:nvGrpSpPr>
      <p:grpSpPr>
        <a:xfrm>
          <a:off x="0" y="0"/>
          <a:ext cx="0" cy="0"/>
          <a:chOff x="0" y="0"/>
          <a:chExt cx="0" cy="0"/>
        </a:xfrm>
      </p:grpSpPr>
      <p:pic>
        <p:nvPicPr>
          <p:cNvPr id="283" name="Google Shape;283;p30"/>
          <p:cNvPicPr preferRelativeResize="0"/>
          <p:nvPr/>
        </p:nvPicPr>
        <p:blipFill>
          <a:blip r:embed="rId2">
            <a:alphaModFix amt="11000"/>
          </a:blip>
          <a:stretch>
            <a:fillRect/>
          </a:stretch>
        </p:blipFill>
        <p:spPr>
          <a:xfrm>
            <a:off x="0" y="0"/>
            <a:ext cx="9144000" cy="5143500"/>
          </a:xfrm>
          <a:prstGeom prst="rect">
            <a:avLst/>
          </a:prstGeom>
          <a:noFill/>
          <a:ln>
            <a:noFill/>
          </a:ln>
        </p:spPr>
      </p:pic>
      <p:sp>
        <p:nvSpPr>
          <p:cNvPr id="284" name="Google Shape;284;p30"/>
          <p:cNvSpPr txBox="1"/>
          <p:nvPr>
            <p:ph type="title"/>
          </p:nvPr>
        </p:nvSpPr>
        <p:spPr>
          <a:xfrm>
            <a:off x="713265" y="539500"/>
            <a:ext cx="3589200" cy="862200"/>
          </a:xfrm>
          <a:prstGeom prst="rect">
            <a:avLst/>
          </a:prstGeom>
        </p:spPr>
        <p:txBody>
          <a:bodyPr anchorCtr="0" anchor="b" bIns="91425" lIns="91425" spcFirstLastPara="1" rIns="91425" wrap="square" tIns="91425">
            <a:noAutofit/>
          </a:bodyPr>
          <a:lstStyle>
            <a:lvl1pPr lvl="0" rtl="0">
              <a:spcBef>
                <a:spcPts val="0"/>
              </a:spcBef>
              <a:spcAft>
                <a:spcPts val="0"/>
              </a:spcAft>
              <a:buSzPts val="3100"/>
              <a:buNone/>
              <a:defRPr sz="45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85" name="Google Shape;285;p30"/>
          <p:cNvSpPr txBox="1"/>
          <p:nvPr>
            <p:ph idx="1" type="subTitle"/>
          </p:nvPr>
        </p:nvSpPr>
        <p:spPr>
          <a:xfrm>
            <a:off x="713225" y="1309800"/>
            <a:ext cx="3589200" cy="105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6" name="Google Shape;286;p30"/>
          <p:cNvSpPr txBox="1"/>
          <p:nvPr/>
        </p:nvSpPr>
        <p:spPr>
          <a:xfrm>
            <a:off x="713275" y="4034100"/>
            <a:ext cx="4129800" cy="5562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1100">
                <a:solidFill>
                  <a:schemeClr val="dk1"/>
                </a:solidFill>
                <a:latin typeface="Tinos"/>
                <a:ea typeface="Tinos"/>
                <a:cs typeface="Tinos"/>
                <a:sym typeface="Tinos"/>
              </a:rPr>
              <a:t>CREDITS:</a:t>
            </a:r>
            <a:r>
              <a:rPr lang="en" sz="1100">
                <a:solidFill>
                  <a:schemeClr val="dk1"/>
                </a:solidFill>
                <a:latin typeface="Tinos"/>
                <a:ea typeface="Tinos"/>
                <a:cs typeface="Tinos"/>
                <a:sym typeface="Tinos"/>
              </a:rPr>
              <a:t> This presentation template was created by </a:t>
            </a:r>
            <a:r>
              <a:rPr b="1" lang="en" sz="1100" u="sng">
                <a:solidFill>
                  <a:schemeClr val="dk2"/>
                </a:solidFill>
                <a:latin typeface="Tinos"/>
                <a:ea typeface="Tinos"/>
                <a:cs typeface="Tinos"/>
                <a:sym typeface="Tinos"/>
                <a:hlinkClick r:id="rId3">
                  <a:extLst>
                    <a:ext uri="{A12FA001-AC4F-418D-AE19-62706E023703}">
                      <ahyp:hlinkClr val="tx"/>
                    </a:ext>
                  </a:extLst>
                </a:hlinkClick>
              </a:rPr>
              <a:t>Slidesgo</a:t>
            </a:r>
            <a:r>
              <a:rPr lang="en" sz="1100">
                <a:solidFill>
                  <a:schemeClr val="dk1"/>
                </a:solidFill>
                <a:latin typeface="Tinos"/>
                <a:ea typeface="Tinos"/>
                <a:cs typeface="Tinos"/>
                <a:sym typeface="Tinos"/>
              </a:rPr>
              <a:t>, and includes icons by </a:t>
            </a:r>
            <a:r>
              <a:rPr b="1" lang="en" sz="1100" u="sng">
                <a:solidFill>
                  <a:schemeClr val="hlink"/>
                </a:solidFill>
                <a:latin typeface="Tinos"/>
                <a:ea typeface="Tinos"/>
                <a:cs typeface="Tinos"/>
                <a:sym typeface="Tinos"/>
                <a:hlinkClick r:id="rId4"/>
              </a:rPr>
              <a:t>Flaticon</a:t>
            </a:r>
            <a:r>
              <a:rPr lang="en" sz="1100">
                <a:solidFill>
                  <a:schemeClr val="dk1"/>
                </a:solidFill>
                <a:latin typeface="Tinos"/>
                <a:ea typeface="Tinos"/>
                <a:cs typeface="Tinos"/>
                <a:sym typeface="Tinos"/>
              </a:rPr>
              <a:t>, and infographics &amp; images by </a:t>
            </a:r>
            <a:r>
              <a:rPr b="1" lang="en" sz="1100" u="sng">
                <a:solidFill>
                  <a:schemeClr val="hlink"/>
                </a:solidFill>
                <a:latin typeface="Tinos"/>
                <a:ea typeface="Tinos"/>
                <a:cs typeface="Tinos"/>
                <a:sym typeface="Tinos"/>
                <a:hlinkClick r:id="rId5"/>
              </a:rPr>
              <a:t>Freepik</a:t>
            </a:r>
            <a:r>
              <a:rPr lang="en" sz="1100" u="sng">
                <a:solidFill>
                  <a:schemeClr val="dk1"/>
                </a:solidFill>
                <a:latin typeface="Tinos"/>
                <a:ea typeface="Tinos"/>
                <a:cs typeface="Tinos"/>
                <a:sym typeface="Tinos"/>
              </a:rPr>
              <a:t> </a:t>
            </a:r>
            <a:endParaRPr b="1" sz="1100" u="sng">
              <a:solidFill>
                <a:schemeClr val="dk1"/>
              </a:solidFill>
              <a:latin typeface="Tinos"/>
              <a:ea typeface="Tinos"/>
              <a:cs typeface="Tinos"/>
              <a:sym typeface="Tinos"/>
            </a:endParaRPr>
          </a:p>
        </p:txBody>
      </p:sp>
      <p:pic>
        <p:nvPicPr>
          <p:cNvPr id="287" name="Google Shape;287;p30"/>
          <p:cNvPicPr preferRelativeResize="0"/>
          <p:nvPr/>
        </p:nvPicPr>
        <p:blipFill rotWithShape="1">
          <a:blip r:embed="rId6">
            <a:alphaModFix/>
          </a:blip>
          <a:srcRect b="0" l="26227" r="23198" t="0"/>
          <a:stretch/>
        </p:blipFill>
        <p:spPr>
          <a:xfrm>
            <a:off x="6641050" y="0"/>
            <a:ext cx="2502949" cy="3299375"/>
          </a:xfrm>
          <a:prstGeom prst="rect">
            <a:avLst/>
          </a:prstGeom>
          <a:noFill/>
          <a:ln>
            <a:noFill/>
          </a:ln>
        </p:spPr>
      </p:pic>
      <p:sp>
        <p:nvSpPr>
          <p:cNvPr id="288" name="Google Shape;288;p30"/>
          <p:cNvSpPr/>
          <p:nvPr>
            <p:ph idx="2" type="pic"/>
          </p:nvPr>
        </p:nvSpPr>
        <p:spPr>
          <a:xfrm>
            <a:off x="6178850" y="1255925"/>
            <a:ext cx="2425800" cy="3618900"/>
          </a:xfrm>
          <a:prstGeom prst="rect">
            <a:avLst/>
          </a:prstGeom>
          <a:noFill/>
          <a:ln cap="flat" cmpd="sng" w="114300">
            <a:solidFill>
              <a:schemeClr val="accent1"/>
            </a:solidFill>
            <a:prstDash val="solid"/>
            <a:miter lim="8000"/>
            <a:headEnd len="sm" w="sm" type="none"/>
            <a:tailEnd len="sm" w="sm" type="none"/>
          </a:ln>
        </p:spPr>
      </p:sp>
      <p:sp>
        <p:nvSpPr>
          <p:cNvPr id="289" name="Google Shape;289;p30"/>
          <p:cNvSpPr/>
          <p:nvPr>
            <p:ph idx="3" type="pic"/>
          </p:nvPr>
        </p:nvSpPr>
        <p:spPr>
          <a:xfrm flipH="1" rot="-625278">
            <a:off x="4889371" y="680576"/>
            <a:ext cx="1676759" cy="1282048"/>
          </a:xfrm>
          <a:prstGeom prst="rect">
            <a:avLst/>
          </a:prstGeom>
          <a:noFill/>
          <a:ln cap="flat" cmpd="sng" w="114300">
            <a:solidFill>
              <a:schemeClr val="dk1"/>
            </a:solidFill>
            <a:prstDash val="solid"/>
            <a:miter lim="8000"/>
            <a:headEnd len="sm" w="sm" type="none"/>
            <a:tailEnd len="sm" w="sm" type="none"/>
          </a:ln>
        </p:spPr>
      </p:sp>
      <p:sp>
        <p:nvSpPr>
          <p:cNvPr id="290" name="Google Shape;290;p30"/>
          <p:cNvSpPr/>
          <p:nvPr/>
        </p:nvSpPr>
        <p:spPr>
          <a:xfrm rot="8352458">
            <a:off x="4035724" y="-247810"/>
            <a:ext cx="559893" cy="890144"/>
          </a:xfrm>
          <a:custGeom>
            <a:rect b="b" l="l" r="r" t="t"/>
            <a:pathLst>
              <a:path extrusionOk="0" h="630917" w="430340">
                <a:moveTo>
                  <a:pt x="374887" y="251441"/>
                </a:moveTo>
                <a:cubicBezTo>
                  <a:pt x="319928" y="113310"/>
                  <a:pt x="177900" y="30185"/>
                  <a:pt x="33701" y="20651"/>
                </a:cubicBezTo>
                <a:cubicBezTo>
                  <a:pt x="32654" y="19708"/>
                  <a:pt x="31615" y="18755"/>
                  <a:pt x="30568" y="17812"/>
                </a:cubicBezTo>
                <a:cubicBezTo>
                  <a:pt x="80488" y="17584"/>
                  <a:pt x="130409" y="17441"/>
                  <a:pt x="180329" y="16879"/>
                </a:cubicBezTo>
                <a:cubicBezTo>
                  <a:pt x="191178" y="16755"/>
                  <a:pt x="191207" y="0"/>
                  <a:pt x="180329" y="0"/>
                </a:cubicBezTo>
                <a:cubicBezTo>
                  <a:pt x="123074" y="-19"/>
                  <a:pt x="65810" y="524"/>
                  <a:pt x="8555" y="839"/>
                </a:cubicBezTo>
                <a:cubicBezTo>
                  <a:pt x="1450" y="877"/>
                  <a:pt x="-3094" y="10335"/>
                  <a:pt x="2517" y="15412"/>
                </a:cubicBezTo>
                <a:cubicBezTo>
                  <a:pt x="5307" y="17945"/>
                  <a:pt x="8108" y="20470"/>
                  <a:pt x="10899" y="23003"/>
                </a:cubicBezTo>
                <a:cubicBezTo>
                  <a:pt x="7908" y="26832"/>
                  <a:pt x="7870" y="33081"/>
                  <a:pt x="12937" y="35643"/>
                </a:cubicBezTo>
                <a:cubicBezTo>
                  <a:pt x="25177" y="41834"/>
                  <a:pt x="36645" y="48683"/>
                  <a:pt x="47532" y="56169"/>
                </a:cubicBezTo>
                <a:cubicBezTo>
                  <a:pt x="66429" y="73286"/>
                  <a:pt x="85317" y="90402"/>
                  <a:pt x="104224" y="107509"/>
                </a:cubicBezTo>
                <a:cubicBezTo>
                  <a:pt x="112435" y="114939"/>
                  <a:pt x="123379" y="103756"/>
                  <a:pt x="116283" y="95450"/>
                </a:cubicBezTo>
                <a:cubicBezTo>
                  <a:pt x="98710" y="74857"/>
                  <a:pt x="79507" y="57503"/>
                  <a:pt x="58038" y="42691"/>
                </a:cubicBezTo>
                <a:cubicBezTo>
                  <a:pt x="56952" y="41710"/>
                  <a:pt x="55866" y="40720"/>
                  <a:pt x="54780" y="39748"/>
                </a:cubicBezTo>
                <a:cubicBezTo>
                  <a:pt x="184806" y="55217"/>
                  <a:pt x="309012" y="132445"/>
                  <a:pt x="360199" y="256566"/>
                </a:cubicBezTo>
                <a:cubicBezTo>
                  <a:pt x="412720" y="383915"/>
                  <a:pt x="375401" y="537849"/>
                  <a:pt x="266788" y="623098"/>
                </a:cubicBezTo>
                <a:cubicBezTo>
                  <a:pt x="263711" y="625517"/>
                  <a:pt x="267807" y="630898"/>
                  <a:pt x="271007" y="628565"/>
                </a:cubicBezTo>
                <a:cubicBezTo>
                  <a:pt x="386384" y="544583"/>
                  <a:pt x="427246" y="383039"/>
                  <a:pt x="374887" y="2514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291" name="Shape 291"/>
        <p:cNvGrpSpPr/>
        <p:nvPr/>
      </p:nvGrpSpPr>
      <p:grpSpPr>
        <a:xfrm>
          <a:off x="0" y="0"/>
          <a:ext cx="0" cy="0"/>
          <a:chOff x="0" y="0"/>
          <a:chExt cx="0" cy="0"/>
        </a:xfrm>
      </p:grpSpPr>
      <p:pic>
        <p:nvPicPr>
          <p:cNvPr id="292" name="Google Shape;292;p31"/>
          <p:cNvPicPr preferRelativeResize="0"/>
          <p:nvPr/>
        </p:nvPicPr>
        <p:blipFill>
          <a:blip r:embed="rId2">
            <a:alphaModFix amt="11000"/>
          </a:blip>
          <a:stretch>
            <a:fillRect/>
          </a:stretch>
        </p:blipFill>
        <p:spPr>
          <a:xfrm>
            <a:off x="0" y="0"/>
            <a:ext cx="9144000" cy="5143500"/>
          </a:xfrm>
          <a:prstGeom prst="rect">
            <a:avLst/>
          </a:prstGeom>
          <a:noFill/>
          <a:ln>
            <a:noFill/>
          </a:ln>
        </p:spPr>
      </p:pic>
      <p:pic>
        <p:nvPicPr>
          <p:cNvPr id="293" name="Google Shape;293;p31"/>
          <p:cNvPicPr preferRelativeResize="0"/>
          <p:nvPr/>
        </p:nvPicPr>
        <p:blipFill rotWithShape="1">
          <a:blip r:embed="rId3">
            <a:alphaModFix/>
          </a:blip>
          <a:srcRect b="0" l="18794" r="44964" t="0"/>
          <a:stretch/>
        </p:blipFill>
        <p:spPr>
          <a:xfrm>
            <a:off x="-883850" y="570175"/>
            <a:ext cx="2502950" cy="4603999"/>
          </a:xfrm>
          <a:prstGeom prst="rect">
            <a:avLst/>
          </a:prstGeom>
          <a:noFill/>
          <a:ln>
            <a:noFill/>
          </a:ln>
        </p:spPr>
      </p:pic>
      <p:grpSp>
        <p:nvGrpSpPr>
          <p:cNvPr id="294" name="Google Shape;294;p31"/>
          <p:cNvGrpSpPr/>
          <p:nvPr/>
        </p:nvGrpSpPr>
        <p:grpSpPr>
          <a:xfrm>
            <a:off x="124725" y="171801"/>
            <a:ext cx="1688844" cy="4737862"/>
            <a:chOff x="124725" y="171801"/>
            <a:chExt cx="1688844" cy="4737862"/>
          </a:xfrm>
        </p:grpSpPr>
        <p:sp>
          <p:nvSpPr>
            <p:cNvPr id="295" name="Google Shape;295;p31"/>
            <p:cNvSpPr/>
            <p:nvPr/>
          </p:nvSpPr>
          <p:spPr>
            <a:xfrm rot="-7110883">
              <a:off x="61183" y="453724"/>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296" name="Google Shape;296;p31"/>
            <p:cNvSpPr/>
            <p:nvPr/>
          </p:nvSpPr>
          <p:spPr>
            <a:xfrm flipH="1" rot="10463090">
              <a:off x="1460972" y="4137277"/>
              <a:ext cx="316225" cy="758736"/>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grpSp>
      <p:sp>
        <p:nvSpPr>
          <p:cNvPr id="297" name="Google Shape;297;p31"/>
          <p:cNvSpPr/>
          <p:nvPr/>
        </p:nvSpPr>
        <p:spPr>
          <a:xfrm flipH="1" rot="-9083847">
            <a:off x="2088217" y="-452404"/>
            <a:ext cx="622501" cy="986031"/>
          </a:xfrm>
          <a:custGeom>
            <a:rect b="b" l="l" r="r" t="t"/>
            <a:pathLst>
              <a:path extrusionOk="0" h="630917" w="430340">
                <a:moveTo>
                  <a:pt x="374887" y="251441"/>
                </a:moveTo>
                <a:cubicBezTo>
                  <a:pt x="319928" y="113310"/>
                  <a:pt x="177900" y="30185"/>
                  <a:pt x="33701" y="20651"/>
                </a:cubicBezTo>
                <a:cubicBezTo>
                  <a:pt x="32654" y="19708"/>
                  <a:pt x="31615" y="18755"/>
                  <a:pt x="30568" y="17812"/>
                </a:cubicBezTo>
                <a:cubicBezTo>
                  <a:pt x="80488" y="17584"/>
                  <a:pt x="130409" y="17441"/>
                  <a:pt x="180329" y="16879"/>
                </a:cubicBezTo>
                <a:cubicBezTo>
                  <a:pt x="191178" y="16755"/>
                  <a:pt x="191207" y="0"/>
                  <a:pt x="180329" y="0"/>
                </a:cubicBezTo>
                <a:cubicBezTo>
                  <a:pt x="123074" y="-19"/>
                  <a:pt x="65810" y="524"/>
                  <a:pt x="8555" y="839"/>
                </a:cubicBezTo>
                <a:cubicBezTo>
                  <a:pt x="1450" y="877"/>
                  <a:pt x="-3094" y="10335"/>
                  <a:pt x="2517" y="15412"/>
                </a:cubicBezTo>
                <a:cubicBezTo>
                  <a:pt x="5307" y="17945"/>
                  <a:pt x="8108" y="20470"/>
                  <a:pt x="10899" y="23003"/>
                </a:cubicBezTo>
                <a:cubicBezTo>
                  <a:pt x="7908" y="26832"/>
                  <a:pt x="7870" y="33081"/>
                  <a:pt x="12937" y="35643"/>
                </a:cubicBezTo>
                <a:cubicBezTo>
                  <a:pt x="25177" y="41834"/>
                  <a:pt x="36645" y="48683"/>
                  <a:pt x="47532" y="56169"/>
                </a:cubicBezTo>
                <a:cubicBezTo>
                  <a:pt x="66429" y="73286"/>
                  <a:pt x="85317" y="90402"/>
                  <a:pt x="104224" y="107509"/>
                </a:cubicBezTo>
                <a:cubicBezTo>
                  <a:pt x="112435" y="114939"/>
                  <a:pt x="123379" y="103756"/>
                  <a:pt x="116283" y="95450"/>
                </a:cubicBezTo>
                <a:cubicBezTo>
                  <a:pt x="98710" y="74857"/>
                  <a:pt x="79507" y="57503"/>
                  <a:pt x="58038" y="42691"/>
                </a:cubicBezTo>
                <a:cubicBezTo>
                  <a:pt x="56952" y="41710"/>
                  <a:pt x="55866" y="40720"/>
                  <a:pt x="54780" y="39748"/>
                </a:cubicBezTo>
                <a:cubicBezTo>
                  <a:pt x="184806" y="55217"/>
                  <a:pt x="309012" y="132445"/>
                  <a:pt x="360199" y="256566"/>
                </a:cubicBezTo>
                <a:cubicBezTo>
                  <a:pt x="412720" y="383915"/>
                  <a:pt x="375401" y="537849"/>
                  <a:pt x="266788" y="623098"/>
                </a:cubicBezTo>
                <a:cubicBezTo>
                  <a:pt x="263711" y="625517"/>
                  <a:pt x="267807" y="630898"/>
                  <a:pt x="271007" y="628565"/>
                </a:cubicBezTo>
                <a:cubicBezTo>
                  <a:pt x="386384" y="544583"/>
                  <a:pt x="427246" y="383039"/>
                  <a:pt x="374887" y="2514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98" name="Shape 298"/>
        <p:cNvGrpSpPr/>
        <p:nvPr/>
      </p:nvGrpSpPr>
      <p:grpSpPr>
        <a:xfrm>
          <a:off x="0" y="0"/>
          <a:ext cx="0" cy="0"/>
          <a:chOff x="0" y="0"/>
          <a:chExt cx="0" cy="0"/>
        </a:xfrm>
      </p:grpSpPr>
      <p:pic>
        <p:nvPicPr>
          <p:cNvPr id="299" name="Google Shape;299;p32"/>
          <p:cNvPicPr preferRelativeResize="0"/>
          <p:nvPr/>
        </p:nvPicPr>
        <p:blipFill>
          <a:blip r:embed="rId2">
            <a:alphaModFix amt="11000"/>
          </a:blip>
          <a:stretch>
            <a:fillRect/>
          </a:stretch>
        </p:blipFill>
        <p:spPr>
          <a:xfrm>
            <a:off x="0" y="0"/>
            <a:ext cx="9144000" cy="5143500"/>
          </a:xfrm>
          <a:prstGeom prst="rect">
            <a:avLst/>
          </a:prstGeom>
          <a:noFill/>
          <a:ln>
            <a:noFill/>
          </a:ln>
        </p:spPr>
      </p:pic>
      <p:grpSp>
        <p:nvGrpSpPr>
          <p:cNvPr id="300" name="Google Shape;300;p32"/>
          <p:cNvGrpSpPr/>
          <p:nvPr/>
        </p:nvGrpSpPr>
        <p:grpSpPr>
          <a:xfrm>
            <a:off x="188166" y="-3766882"/>
            <a:ext cx="10569651" cy="12205540"/>
            <a:chOff x="188166" y="-5074657"/>
            <a:chExt cx="10569651" cy="12205540"/>
          </a:xfrm>
        </p:grpSpPr>
        <p:pic>
          <p:nvPicPr>
            <p:cNvPr id="301" name="Google Shape;301;p32"/>
            <p:cNvPicPr preferRelativeResize="0"/>
            <p:nvPr/>
          </p:nvPicPr>
          <p:blipFill rotWithShape="1">
            <a:blip r:embed="rId3">
              <a:alphaModFix/>
            </a:blip>
            <a:srcRect b="9" l="0" r="0" t="9"/>
            <a:stretch/>
          </p:blipFill>
          <p:spPr>
            <a:xfrm rot="5400000">
              <a:off x="7061334" y="3434401"/>
              <a:ext cx="4436215" cy="2956751"/>
            </a:xfrm>
            <a:prstGeom prst="rect">
              <a:avLst/>
            </a:prstGeom>
            <a:noFill/>
            <a:ln>
              <a:noFill/>
            </a:ln>
          </p:spPr>
        </p:pic>
        <p:pic>
          <p:nvPicPr>
            <p:cNvPr id="302" name="Google Shape;302;p32"/>
            <p:cNvPicPr preferRelativeResize="0"/>
            <p:nvPr/>
          </p:nvPicPr>
          <p:blipFill rotWithShape="1">
            <a:blip r:embed="rId3">
              <a:alphaModFix/>
            </a:blip>
            <a:srcRect b="9" l="0" r="0" t="9"/>
            <a:stretch/>
          </p:blipFill>
          <p:spPr>
            <a:xfrm rot="5400000">
              <a:off x="-551566" y="-4334924"/>
              <a:ext cx="4436215" cy="2956751"/>
            </a:xfrm>
            <a:prstGeom prst="rect">
              <a:avLst/>
            </a:prstGeom>
            <a:noFill/>
            <a:ln>
              <a:noFill/>
            </a:ln>
          </p:spPr>
        </p:pic>
      </p:grpSp>
      <p:grpSp>
        <p:nvGrpSpPr>
          <p:cNvPr id="303" name="Google Shape;303;p32"/>
          <p:cNvGrpSpPr/>
          <p:nvPr/>
        </p:nvGrpSpPr>
        <p:grpSpPr>
          <a:xfrm>
            <a:off x="-163778" y="350865"/>
            <a:ext cx="9044354" cy="4263711"/>
            <a:chOff x="-163778" y="-981185"/>
            <a:chExt cx="9044354" cy="4263711"/>
          </a:xfrm>
        </p:grpSpPr>
        <p:sp>
          <p:nvSpPr>
            <p:cNvPr id="304" name="Google Shape;304;p32"/>
            <p:cNvSpPr/>
            <p:nvPr/>
          </p:nvSpPr>
          <p:spPr>
            <a:xfrm rot="2300690">
              <a:off x="38687" y="-940559"/>
              <a:ext cx="407130" cy="794259"/>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sp>
          <p:nvSpPr>
            <p:cNvPr id="305" name="Google Shape;305;p32"/>
            <p:cNvSpPr/>
            <p:nvPr/>
          </p:nvSpPr>
          <p:spPr>
            <a:xfrm flipH="1" rot="-3689117">
              <a:off x="8084433" y="2633849"/>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09" name="Shape 309"/>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10" name="Shape 310"/>
        <p:cNvGrpSpPr/>
        <p:nvPr/>
      </p:nvGrpSpPr>
      <p:grpSpPr>
        <a:xfrm>
          <a:off x="0" y="0"/>
          <a:ext cx="0" cy="0"/>
          <a:chOff x="0" y="0"/>
          <a:chExt cx="0" cy="0"/>
        </a:xfrm>
      </p:grpSpPr>
      <p:sp>
        <p:nvSpPr>
          <p:cNvPr id="311" name="Google Shape;311;p3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15" name="Shape 315"/>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16" name="Shape 316"/>
        <p:cNvGrpSpPr/>
        <p:nvPr/>
      </p:nvGrpSpPr>
      <p:grpSpPr>
        <a:xfrm>
          <a:off x="0" y="0"/>
          <a:ext cx="0" cy="0"/>
          <a:chOff x="0" y="0"/>
          <a:chExt cx="0" cy="0"/>
        </a:xfrm>
      </p:grpSpPr>
      <p:sp>
        <p:nvSpPr>
          <p:cNvPr id="317" name="Google Shape;317;p3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slideLayout" Target="../slideLayouts/slideLayout33.xml"/><Relationship Id="rId3" Type="http://schemas.openxmlformats.org/officeDocument/2006/relationships/theme" Target="../theme/theme3.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slideLayout" Target="../slideLayouts/slideLayout35.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31520" y="463300"/>
            <a:ext cx="7683300" cy="5595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100"/>
              <a:buFont typeface="Tinos"/>
              <a:buNone/>
              <a:defRPr b="1" sz="3100">
                <a:solidFill>
                  <a:schemeClr val="dk1"/>
                </a:solidFill>
                <a:latin typeface="Tinos"/>
                <a:ea typeface="Tinos"/>
                <a:cs typeface="Tinos"/>
                <a:sym typeface="Tinos"/>
              </a:defRPr>
            </a:lvl1pPr>
            <a:lvl2pPr lvl="1">
              <a:spcBef>
                <a:spcPts val="0"/>
              </a:spcBef>
              <a:spcAft>
                <a:spcPts val="0"/>
              </a:spcAft>
              <a:buClr>
                <a:schemeClr val="dk1"/>
              </a:buClr>
              <a:buSzPts val="3100"/>
              <a:buFont typeface="Tinos"/>
              <a:buNone/>
              <a:defRPr b="1" sz="3100">
                <a:solidFill>
                  <a:schemeClr val="dk1"/>
                </a:solidFill>
                <a:latin typeface="Tinos"/>
                <a:ea typeface="Tinos"/>
                <a:cs typeface="Tinos"/>
                <a:sym typeface="Tinos"/>
              </a:defRPr>
            </a:lvl2pPr>
            <a:lvl3pPr lvl="2">
              <a:spcBef>
                <a:spcPts val="0"/>
              </a:spcBef>
              <a:spcAft>
                <a:spcPts val="0"/>
              </a:spcAft>
              <a:buClr>
                <a:schemeClr val="dk1"/>
              </a:buClr>
              <a:buSzPts val="3100"/>
              <a:buFont typeface="Tinos"/>
              <a:buNone/>
              <a:defRPr b="1" sz="3100">
                <a:solidFill>
                  <a:schemeClr val="dk1"/>
                </a:solidFill>
                <a:latin typeface="Tinos"/>
                <a:ea typeface="Tinos"/>
                <a:cs typeface="Tinos"/>
                <a:sym typeface="Tinos"/>
              </a:defRPr>
            </a:lvl3pPr>
            <a:lvl4pPr lvl="3">
              <a:spcBef>
                <a:spcPts val="0"/>
              </a:spcBef>
              <a:spcAft>
                <a:spcPts val="0"/>
              </a:spcAft>
              <a:buClr>
                <a:schemeClr val="dk1"/>
              </a:buClr>
              <a:buSzPts val="3100"/>
              <a:buFont typeface="Tinos"/>
              <a:buNone/>
              <a:defRPr b="1" sz="3100">
                <a:solidFill>
                  <a:schemeClr val="dk1"/>
                </a:solidFill>
                <a:latin typeface="Tinos"/>
                <a:ea typeface="Tinos"/>
                <a:cs typeface="Tinos"/>
                <a:sym typeface="Tinos"/>
              </a:defRPr>
            </a:lvl4pPr>
            <a:lvl5pPr lvl="4">
              <a:spcBef>
                <a:spcPts val="0"/>
              </a:spcBef>
              <a:spcAft>
                <a:spcPts val="0"/>
              </a:spcAft>
              <a:buClr>
                <a:schemeClr val="dk1"/>
              </a:buClr>
              <a:buSzPts val="3100"/>
              <a:buFont typeface="Tinos"/>
              <a:buNone/>
              <a:defRPr b="1" sz="3100">
                <a:solidFill>
                  <a:schemeClr val="dk1"/>
                </a:solidFill>
                <a:latin typeface="Tinos"/>
                <a:ea typeface="Tinos"/>
                <a:cs typeface="Tinos"/>
                <a:sym typeface="Tinos"/>
              </a:defRPr>
            </a:lvl5pPr>
            <a:lvl6pPr lvl="5">
              <a:spcBef>
                <a:spcPts val="0"/>
              </a:spcBef>
              <a:spcAft>
                <a:spcPts val="0"/>
              </a:spcAft>
              <a:buClr>
                <a:schemeClr val="dk1"/>
              </a:buClr>
              <a:buSzPts val="3100"/>
              <a:buFont typeface="Tinos"/>
              <a:buNone/>
              <a:defRPr b="1" sz="3100">
                <a:solidFill>
                  <a:schemeClr val="dk1"/>
                </a:solidFill>
                <a:latin typeface="Tinos"/>
                <a:ea typeface="Tinos"/>
                <a:cs typeface="Tinos"/>
                <a:sym typeface="Tinos"/>
              </a:defRPr>
            </a:lvl6pPr>
            <a:lvl7pPr lvl="6">
              <a:spcBef>
                <a:spcPts val="0"/>
              </a:spcBef>
              <a:spcAft>
                <a:spcPts val="0"/>
              </a:spcAft>
              <a:buClr>
                <a:schemeClr val="dk1"/>
              </a:buClr>
              <a:buSzPts val="3100"/>
              <a:buFont typeface="Tinos"/>
              <a:buNone/>
              <a:defRPr b="1" sz="3100">
                <a:solidFill>
                  <a:schemeClr val="dk1"/>
                </a:solidFill>
                <a:latin typeface="Tinos"/>
                <a:ea typeface="Tinos"/>
                <a:cs typeface="Tinos"/>
                <a:sym typeface="Tinos"/>
              </a:defRPr>
            </a:lvl7pPr>
            <a:lvl8pPr lvl="7">
              <a:spcBef>
                <a:spcPts val="0"/>
              </a:spcBef>
              <a:spcAft>
                <a:spcPts val="0"/>
              </a:spcAft>
              <a:buClr>
                <a:schemeClr val="dk1"/>
              </a:buClr>
              <a:buSzPts val="3100"/>
              <a:buFont typeface="Tinos"/>
              <a:buNone/>
              <a:defRPr b="1" sz="3100">
                <a:solidFill>
                  <a:schemeClr val="dk1"/>
                </a:solidFill>
                <a:latin typeface="Tinos"/>
                <a:ea typeface="Tinos"/>
                <a:cs typeface="Tinos"/>
                <a:sym typeface="Tinos"/>
              </a:defRPr>
            </a:lvl8pPr>
            <a:lvl9pPr lvl="8">
              <a:spcBef>
                <a:spcPts val="0"/>
              </a:spcBef>
              <a:spcAft>
                <a:spcPts val="0"/>
              </a:spcAft>
              <a:buClr>
                <a:schemeClr val="dk1"/>
              </a:buClr>
              <a:buSzPts val="3100"/>
              <a:buFont typeface="Tinos"/>
              <a:buNone/>
              <a:defRPr b="1" sz="3100">
                <a:solidFill>
                  <a:schemeClr val="dk1"/>
                </a:solidFill>
                <a:latin typeface="Tinos"/>
                <a:ea typeface="Tinos"/>
                <a:cs typeface="Tinos"/>
                <a:sym typeface="Tinos"/>
              </a:defRPr>
            </a:lvl9pPr>
          </a:lstStyle>
          <a:p/>
        </p:txBody>
      </p:sp>
      <p:sp>
        <p:nvSpPr>
          <p:cNvPr id="7" name="Google Shape;7;p1"/>
          <p:cNvSpPr txBox="1"/>
          <p:nvPr>
            <p:ph idx="1" type="body"/>
          </p:nvPr>
        </p:nvSpPr>
        <p:spPr>
          <a:xfrm>
            <a:off x="730400" y="1154543"/>
            <a:ext cx="7683300" cy="33381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lt2"/>
              </a:buClr>
              <a:buSzPts val="1400"/>
              <a:buFont typeface="Tinos"/>
              <a:buChar char="●"/>
              <a:defRPr>
                <a:solidFill>
                  <a:schemeClr val="dk1"/>
                </a:solidFill>
                <a:latin typeface="Tinos"/>
                <a:ea typeface="Tinos"/>
                <a:cs typeface="Tinos"/>
                <a:sym typeface="Tinos"/>
              </a:defRPr>
            </a:lvl1pPr>
            <a:lvl2pPr indent="-317500" lvl="1" marL="914400">
              <a:lnSpc>
                <a:spcPct val="115000"/>
              </a:lnSpc>
              <a:spcBef>
                <a:spcPts val="0"/>
              </a:spcBef>
              <a:spcAft>
                <a:spcPts val="0"/>
              </a:spcAft>
              <a:buClr>
                <a:schemeClr val="dk1"/>
              </a:buClr>
              <a:buSzPts val="1400"/>
              <a:buFont typeface="Tinos"/>
              <a:buChar char="○"/>
              <a:defRPr>
                <a:solidFill>
                  <a:schemeClr val="dk1"/>
                </a:solidFill>
                <a:latin typeface="Tinos"/>
                <a:ea typeface="Tinos"/>
                <a:cs typeface="Tinos"/>
                <a:sym typeface="Tinos"/>
              </a:defRPr>
            </a:lvl2pPr>
            <a:lvl3pPr indent="-317500" lvl="2" marL="1371600">
              <a:lnSpc>
                <a:spcPct val="115000"/>
              </a:lnSpc>
              <a:spcBef>
                <a:spcPts val="0"/>
              </a:spcBef>
              <a:spcAft>
                <a:spcPts val="0"/>
              </a:spcAft>
              <a:buClr>
                <a:schemeClr val="dk1"/>
              </a:buClr>
              <a:buSzPts val="1400"/>
              <a:buFont typeface="Tinos"/>
              <a:buChar char="■"/>
              <a:defRPr>
                <a:solidFill>
                  <a:schemeClr val="dk1"/>
                </a:solidFill>
                <a:latin typeface="Tinos"/>
                <a:ea typeface="Tinos"/>
                <a:cs typeface="Tinos"/>
                <a:sym typeface="Tinos"/>
              </a:defRPr>
            </a:lvl3pPr>
            <a:lvl4pPr indent="-317500" lvl="3" marL="1828800">
              <a:lnSpc>
                <a:spcPct val="115000"/>
              </a:lnSpc>
              <a:spcBef>
                <a:spcPts val="0"/>
              </a:spcBef>
              <a:spcAft>
                <a:spcPts val="0"/>
              </a:spcAft>
              <a:buClr>
                <a:schemeClr val="dk1"/>
              </a:buClr>
              <a:buSzPts val="1400"/>
              <a:buFont typeface="Tinos"/>
              <a:buChar char="●"/>
              <a:defRPr>
                <a:solidFill>
                  <a:schemeClr val="dk1"/>
                </a:solidFill>
                <a:latin typeface="Tinos"/>
                <a:ea typeface="Tinos"/>
                <a:cs typeface="Tinos"/>
                <a:sym typeface="Tinos"/>
              </a:defRPr>
            </a:lvl4pPr>
            <a:lvl5pPr indent="-317500" lvl="4" marL="2286000">
              <a:lnSpc>
                <a:spcPct val="115000"/>
              </a:lnSpc>
              <a:spcBef>
                <a:spcPts val="0"/>
              </a:spcBef>
              <a:spcAft>
                <a:spcPts val="0"/>
              </a:spcAft>
              <a:buClr>
                <a:schemeClr val="dk1"/>
              </a:buClr>
              <a:buSzPts val="1400"/>
              <a:buFont typeface="Tinos"/>
              <a:buChar char="○"/>
              <a:defRPr>
                <a:solidFill>
                  <a:schemeClr val="dk1"/>
                </a:solidFill>
                <a:latin typeface="Tinos"/>
                <a:ea typeface="Tinos"/>
                <a:cs typeface="Tinos"/>
                <a:sym typeface="Tinos"/>
              </a:defRPr>
            </a:lvl5pPr>
            <a:lvl6pPr indent="-317500" lvl="5" marL="2743200">
              <a:lnSpc>
                <a:spcPct val="115000"/>
              </a:lnSpc>
              <a:spcBef>
                <a:spcPts val="0"/>
              </a:spcBef>
              <a:spcAft>
                <a:spcPts val="0"/>
              </a:spcAft>
              <a:buClr>
                <a:schemeClr val="dk1"/>
              </a:buClr>
              <a:buSzPts val="1400"/>
              <a:buFont typeface="Tinos"/>
              <a:buChar char="■"/>
              <a:defRPr>
                <a:solidFill>
                  <a:schemeClr val="dk1"/>
                </a:solidFill>
                <a:latin typeface="Tinos"/>
                <a:ea typeface="Tinos"/>
                <a:cs typeface="Tinos"/>
                <a:sym typeface="Tinos"/>
              </a:defRPr>
            </a:lvl6pPr>
            <a:lvl7pPr indent="-317500" lvl="6" marL="3200400">
              <a:lnSpc>
                <a:spcPct val="115000"/>
              </a:lnSpc>
              <a:spcBef>
                <a:spcPts val="0"/>
              </a:spcBef>
              <a:spcAft>
                <a:spcPts val="0"/>
              </a:spcAft>
              <a:buClr>
                <a:schemeClr val="dk1"/>
              </a:buClr>
              <a:buSzPts val="1400"/>
              <a:buFont typeface="Tinos"/>
              <a:buChar char="●"/>
              <a:defRPr>
                <a:solidFill>
                  <a:schemeClr val="dk1"/>
                </a:solidFill>
                <a:latin typeface="Tinos"/>
                <a:ea typeface="Tinos"/>
                <a:cs typeface="Tinos"/>
                <a:sym typeface="Tinos"/>
              </a:defRPr>
            </a:lvl7pPr>
            <a:lvl8pPr indent="-317500" lvl="7" marL="3657600">
              <a:lnSpc>
                <a:spcPct val="115000"/>
              </a:lnSpc>
              <a:spcBef>
                <a:spcPts val="0"/>
              </a:spcBef>
              <a:spcAft>
                <a:spcPts val="0"/>
              </a:spcAft>
              <a:buClr>
                <a:schemeClr val="dk1"/>
              </a:buClr>
              <a:buSzPts val="1400"/>
              <a:buFont typeface="Tinos"/>
              <a:buChar char="○"/>
              <a:defRPr>
                <a:solidFill>
                  <a:schemeClr val="dk1"/>
                </a:solidFill>
                <a:latin typeface="Tinos"/>
                <a:ea typeface="Tinos"/>
                <a:cs typeface="Tinos"/>
                <a:sym typeface="Tinos"/>
              </a:defRPr>
            </a:lvl8pPr>
            <a:lvl9pPr indent="-317500" lvl="8" marL="4114800">
              <a:lnSpc>
                <a:spcPct val="115000"/>
              </a:lnSpc>
              <a:spcBef>
                <a:spcPts val="0"/>
              </a:spcBef>
              <a:spcAft>
                <a:spcPts val="0"/>
              </a:spcAft>
              <a:buClr>
                <a:schemeClr val="dk1"/>
              </a:buClr>
              <a:buSzPts val="1400"/>
              <a:buFont typeface="Tinos"/>
              <a:buChar char="■"/>
              <a:defRPr>
                <a:solidFill>
                  <a:schemeClr val="dk1"/>
                </a:solidFill>
                <a:latin typeface="Tinos"/>
                <a:ea typeface="Tinos"/>
                <a:cs typeface="Tinos"/>
                <a:sym typeface="Tino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06" name="Shape 306"/>
        <p:cNvGrpSpPr/>
        <p:nvPr/>
      </p:nvGrpSpPr>
      <p:grpSpPr>
        <a:xfrm>
          <a:off x="0" y="0"/>
          <a:ext cx="0" cy="0"/>
          <a:chOff x="0" y="0"/>
          <a:chExt cx="0" cy="0"/>
        </a:xfrm>
      </p:grpSpPr>
      <p:sp>
        <p:nvSpPr>
          <p:cNvPr id="307" name="Google Shape;307;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08" name="Google Shape;308;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 id="2147483680"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12" name="Shape 312"/>
        <p:cNvGrpSpPr/>
        <p:nvPr/>
      </p:nvGrpSpPr>
      <p:grpSpPr>
        <a:xfrm>
          <a:off x="0" y="0"/>
          <a:ext cx="0" cy="0"/>
          <a:chOff x="0" y="0"/>
          <a:chExt cx="0" cy="0"/>
        </a:xfrm>
      </p:grpSpPr>
      <p:sp>
        <p:nvSpPr>
          <p:cNvPr id="313" name="Google Shape;313;p3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14" name="Google Shape;314;p3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1" r:id="rId1"/>
    <p:sldLayoutId id="2147483682"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8.png"/><Relationship Id="rId4" Type="http://schemas.openxmlformats.org/officeDocument/2006/relationships/image" Target="../media/image16.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41.xml"/><Relationship Id="rId9" Type="http://schemas.openxmlformats.org/officeDocument/2006/relationships/slide" Target="/ppt/slides/slide49.xml"/><Relationship Id="rId5" Type="http://schemas.openxmlformats.org/officeDocument/2006/relationships/slide" Target="/ppt/slides/slide37.xml"/><Relationship Id="rId6" Type="http://schemas.openxmlformats.org/officeDocument/2006/relationships/slide" Target="/ppt/slides/slide37.xml"/><Relationship Id="rId7" Type="http://schemas.openxmlformats.org/officeDocument/2006/relationships/slide" Target="/ppt/slides/slide35.xml"/><Relationship Id="rId8" Type="http://schemas.openxmlformats.org/officeDocument/2006/relationships/slide" Target="/ppt/slides/slide41.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3.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 Id="rId3" Type="http://schemas.openxmlformats.org/officeDocument/2006/relationships/image" Target="../media/image12.png"/><Relationship Id="rId4" Type="http://schemas.openxmlformats.org/officeDocument/2006/relationships/image" Target="../media/image11.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7.png"/><Relationship Id="rId4" Type="http://schemas.openxmlformats.org/officeDocument/2006/relationships/image" Target="../media/image17.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13.png"/><Relationship Id="rId4" Type="http://schemas.openxmlformats.org/officeDocument/2006/relationships/image" Target="../media/image14.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 Id="rId3" Type="http://schemas.openxmlformats.org/officeDocument/2006/relationships/image" Target="../media/image26.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5.xml"/><Relationship Id="rId3" Type="http://schemas.openxmlformats.org/officeDocument/2006/relationships/image" Target="../media/image23.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 Id="rId3" Type="http://schemas.openxmlformats.org/officeDocument/2006/relationships/image" Target="../media/image28.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 Id="rId3" Type="http://schemas.openxmlformats.org/officeDocument/2006/relationships/image" Target="../media/image29.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9.xml"/><Relationship Id="rId3" Type="http://schemas.openxmlformats.org/officeDocument/2006/relationships/image" Target="../media/image27.png"/><Relationship Id="rId4" Type="http://schemas.openxmlformats.org/officeDocument/2006/relationships/image" Target="../media/image20.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3.xml"/><Relationship Id="rId3" Type="http://schemas.openxmlformats.org/officeDocument/2006/relationships/image" Target="../media/image18.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4.xml"/><Relationship Id="rId3" Type="http://schemas.openxmlformats.org/officeDocument/2006/relationships/image" Target="../media/image38.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5.xml"/><Relationship Id="rId3" Type="http://schemas.openxmlformats.org/officeDocument/2006/relationships/image" Target="../media/image35.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0soG4he4dYLJbriMcySfxfMwPhGFwqZ7RfZCvFEz0U8/copy#gid=0" TargetMode="External"/><Relationship Id="rId5" Type="http://schemas.openxmlformats.org/officeDocument/2006/relationships/image" Target="../media/image19.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0soG4he4dYLJbriMcySfxfMwPhGFwqZ7RfZCvFEz0U8/copy#gid=127265062" TargetMode="External"/><Relationship Id="rId5" Type="http://schemas.openxmlformats.org/officeDocument/2006/relationships/image" Target="../media/image21.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4.xml"/><Relationship Id="rId3" Type="http://schemas.openxmlformats.org/officeDocument/2006/relationships/image" Target="../media/image37.jpg"/><Relationship Id="rId4" Type="http://schemas.openxmlformats.org/officeDocument/2006/relationships/image" Target="../media/image36.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5.xml"/><Relationship Id="rId3" Type="http://schemas.openxmlformats.org/officeDocument/2006/relationships/image" Target="../media/image33.png"/><Relationship Id="rId4" Type="http://schemas.openxmlformats.org/officeDocument/2006/relationships/image" Target="../media/image27.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7.xml"/><Relationship Id="rId3" Type="http://schemas.openxmlformats.org/officeDocument/2006/relationships/hyperlink" Target="https://www.freepik.com/ai/image-generator?utm_source=slidesgo-referral&amp;utm_medium=presentation-attribution&amp;utm_campaign=ai-generated-images-by-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8.xml"/><Relationship Id="rId3" Type="http://schemas.openxmlformats.org/officeDocument/2006/relationships/hyperlink" Target="https://www.flaticon.com/packs/civil-rights-movement-13/?utm_source=slidesgo_template&amp;utm_medium=referral-link&amp;utm_campaign=sg_resources&amp;utm_content=flaticon" TargetMode="External"/><Relationship Id="rId4" Type="http://schemas.openxmlformats.org/officeDocument/2006/relationships/hyperlink" Target="https://www.flaticon.com/packs/civil-rights-movement-13/?utm_source=slidesgo_template&amp;utm_medium=referral-link&amp;utm_campaign=sg_resources&amp;utm_content=flaticon" TargetMode="External"/><Relationship Id="rId9" Type="http://schemas.openxmlformats.org/officeDocument/2006/relationships/hyperlink" Target="https://www.freepik.com/free-psd/festival-memories-landing-page-template_89207511.htm/?utm_source=slidesgo_template&amp;utm_medium=referral-link&amp;utm_campaign=sg_resources&amp;utm_content=freepik" TargetMode="External"/><Relationship Id="rId5" Type="http://schemas.openxmlformats.org/officeDocument/2006/relationships/hyperlink" Target="https://www.flaticon.com/packs/civil-rights-movement-13/?utm_source=slidesgo_template&amp;utm_medium=referral-link&amp;utm_campaign=sg_resources&amp;utm_content=flaticon" TargetMode="External"/><Relationship Id="rId6" Type="http://schemas.openxmlformats.org/officeDocument/2006/relationships/hyperlink" Target="https://www.freepik.com/free-vector/hand-drawn-arrow-collection_12690019.htm/?utm_source=slidesgo_template&amp;utm_medium=referral-link&amp;utm_campaign=sg_resources&amp;utm_content=freepik%C3%A7" TargetMode="External"/><Relationship Id="rId7" Type="http://schemas.openxmlformats.org/officeDocument/2006/relationships/hyperlink" Target="https://www.freepik.com/free-psd/festival-memories-landing-page-template_89207511.htm/?utm_source=slidesgo_template&amp;utm_medium=referral-link&amp;utm_campaign=sg_resources&amp;utm_content=freepik" TargetMode="External"/><Relationship Id="rId8" Type="http://schemas.openxmlformats.org/officeDocument/2006/relationships/hyperlink" Target="https://www.freepik.com/free-psd/festival-memories-landing-page-template_89207511.htm/?utm_source=slidesgo_template&amp;utm_medium=referral-link&amp;utm_campaign=sg_resources&amp;utm_content=freepik" TargetMode="External"/><Relationship Id="rId11" Type="http://schemas.openxmlformats.org/officeDocument/2006/relationships/hyperlink" Target="https://www.freepik.com/free-photo/black-lives-matter-concept_13378162.htm/?utm_source=slidesgo_template&amp;utm_medium=referral-link&amp;utm_campaign=sg_resources&amp;utm_content=freepik" TargetMode="External"/><Relationship Id="rId10" Type="http://schemas.openxmlformats.org/officeDocument/2006/relationships/hyperlink" Target="https://www.freepik.com/free-psd/festival-memories-poster-template_89203102.htm/?utm_source=slidesgo_template&amp;utm_medium=referral-link&amp;utm_campaign=sg_resources&amp;utm_content=freepik" TargetMode="External"/><Relationship Id="rId13" Type="http://schemas.openxmlformats.org/officeDocument/2006/relationships/hyperlink" Target="https://www.freepik.com/free-photo/medium-shot-black-woman-running-small-business_38172814.htm/?utm_source=slidesgo_template&amp;utm_medium=referral-link&amp;utm_campaign=sg_resources&amp;utm_content=freepik" TargetMode="External"/><Relationship Id="rId12" Type="http://schemas.openxmlformats.org/officeDocument/2006/relationships/hyperlink" Target="https://www.freepik.com/free-photo/black-lives-matter-protesting_13378177.htm/?utm_source=slidesgo_template&amp;utm_medium=referral-link&amp;utm_campaign=sg_resources&amp;utm_content=freepik" TargetMode="External"/><Relationship Id="rId15" Type="http://schemas.openxmlformats.org/officeDocument/2006/relationships/hyperlink" Target="https://www.freepik.com/ai/image-generator?utm_source=slidesgo-referral&amp;utm_medium=presentation-attribution&amp;utm_campaign=ai-generated-images-by-freepik" TargetMode="External"/><Relationship Id="rId14" Type="http://schemas.openxmlformats.org/officeDocument/2006/relationships/hyperlink" Target="https://www.freepik.com/free-photo/designer-working-3d-model_25182483.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1.xml"/><Relationship Id="rId3" Type="http://schemas.openxmlformats.org/officeDocument/2006/relationships/hyperlink" Target="https://fonts.google.com/specimen/Tinos" TargetMode="External"/><Relationship Id="rId4" Type="http://schemas.openxmlformats.org/officeDocument/2006/relationships/hyperlink" Target="https://fonts.google.com/specimen/Sacramento"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24.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22.png"/><Relationship Id="rId14" Type="http://schemas.openxmlformats.org/officeDocument/2006/relationships/image" Target="../media/image25.png"/><Relationship Id="rId17" Type="http://schemas.openxmlformats.org/officeDocument/2006/relationships/image" Target="../media/image32.png"/><Relationship Id="rId16" Type="http://schemas.openxmlformats.org/officeDocument/2006/relationships/image" Target="../media/image30.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9.xml"/><Relationship Id="rId3" Type="http://schemas.openxmlformats.org/officeDocument/2006/relationships/hyperlink" Target="https://workspace.google.com/marketplace/app/icons_for_slides_docs/381578326502"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3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1" name="Shape 321"/>
        <p:cNvGrpSpPr/>
        <p:nvPr/>
      </p:nvGrpSpPr>
      <p:grpSpPr>
        <a:xfrm>
          <a:off x="0" y="0"/>
          <a:ext cx="0" cy="0"/>
          <a:chOff x="0" y="0"/>
          <a:chExt cx="0" cy="0"/>
        </a:xfrm>
      </p:grpSpPr>
      <p:sp>
        <p:nvSpPr>
          <p:cNvPr id="322" name="Google Shape;322;p39"/>
          <p:cNvSpPr txBox="1"/>
          <p:nvPr>
            <p:ph type="ctrTitle"/>
          </p:nvPr>
        </p:nvSpPr>
        <p:spPr>
          <a:xfrm>
            <a:off x="714575" y="920500"/>
            <a:ext cx="4777200" cy="239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200"/>
              <a:t>BLACK HISTORY MONTH HISTORICAL FIGURES:</a:t>
            </a:r>
            <a:endParaRPr sz="3200"/>
          </a:p>
          <a:p>
            <a:pPr indent="0" lvl="0" marL="0" rtl="0" algn="ctr">
              <a:spcBef>
                <a:spcPts val="0"/>
              </a:spcBef>
              <a:spcAft>
                <a:spcPts val="0"/>
              </a:spcAft>
              <a:buNone/>
            </a:pPr>
            <a:r>
              <a:rPr lang="en" sz="5000">
                <a:latin typeface="Sacramento"/>
                <a:ea typeface="Sacramento"/>
                <a:cs typeface="Sacramento"/>
                <a:sym typeface="Sacramento"/>
              </a:rPr>
              <a:t>Frederick Douglass</a:t>
            </a:r>
            <a:endParaRPr sz="3200"/>
          </a:p>
        </p:txBody>
      </p:sp>
      <p:sp>
        <p:nvSpPr>
          <p:cNvPr id="323" name="Google Shape;323;p39"/>
          <p:cNvSpPr txBox="1"/>
          <p:nvPr>
            <p:ph idx="1" type="subTitle"/>
          </p:nvPr>
        </p:nvSpPr>
        <p:spPr>
          <a:xfrm>
            <a:off x="1340215" y="3816700"/>
            <a:ext cx="3425400" cy="4368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pic>
        <p:nvPicPr>
          <p:cNvPr id="324" name="Google Shape;324;p39"/>
          <p:cNvPicPr preferRelativeResize="0"/>
          <p:nvPr>
            <p:ph idx="2" type="pic"/>
          </p:nvPr>
        </p:nvPicPr>
        <p:blipFill rotWithShape="1">
          <a:blip r:embed="rId3">
            <a:alphaModFix/>
          </a:blip>
          <a:srcRect b="28028" l="5555" r="5555" t="12119"/>
          <a:stretch/>
        </p:blipFill>
        <p:spPr>
          <a:xfrm>
            <a:off x="6167100" y="819157"/>
            <a:ext cx="2211601" cy="2606602"/>
          </a:xfrm>
          <a:prstGeom prst="rect">
            <a:avLst/>
          </a:prstGeom>
        </p:spPr>
      </p:pic>
      <p:pic>
        <p:nvPicPr>
          <p:cNvPr id="325" name="Google Shape;325;p39"/>
          <p:cNvPicPr preferRelativeResize="0"/>
          <p:nvPr>
            <p:ph idx="3" type="pic"/>
          </p:nvPr>
        </p:nvPicPr>
        <p:blipFill rotWithShape="1">
          <a:blip r:embed="rId4">
            <a:alphaModFix/>
          </a:blip>
          <a:srcRect b="17216" l="0" r="0" t="17222"/>
          <a:stretch/>
        </p:blipFill>
        <p:spPr>
          <a:xfrm rot="625225">
            <a:off x="5674069" y="3225468"/>
            <a:ext cx="1955553" cy="1282048"/>
          </a:xfrm>
          <a:prstGeom prst="rect">
            <a:avLst/>
          </a:prstGeom>
        </p:spPr>
      </p:pic>
      <p:sp>
        <p:nvSpPr>
          <p:cNvPr id="326" name="Google Shape;326;p39"/>
          <p:cNvSpPr/>
          <p:nvPr/>
        </p:nvSpPr>
        <p:spPr>
          <a:xfrm rot="-1710883">
            <a:off x="5778833" y="652631"/>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327" name="Google Shape;327;p39"/>
          <p:cNvSpPr/>
          <p:nvPr/>
        </p:nvSpPr>
        <p:spPr>
          <a:xfrm rot="2300690">
            <a:off x="7606462" y="3080510"/>
            <a:ext cx="407130" cy="794259"/>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sp>
        <p:nvSpPr>
          <p:cNvPr id="328" name="Google Shape;328;p39"/>
          <p:cNvSpPr/>
          <p:nvPr/>
        </p:nvSpPr>
        <p:spPr>
          <a:xfrm>
            <a:off x="864700" y="4076500"/>
            <a:ext cx="508029" cy="445882"/>
          </a:xfrm>
          <a:custGeom>
            <a:rect b="b" l="l" r="r" t="t"/>
            <a:pathLst>
              <a:path extrusionOk="0" h="307505" w="329889">
                <a:moveTo>
                  <a:pt x="300796" y="57290"/>
                </a:moveTo>
                <a:cubicBezTo>
                  <a:pt x="268954" y="70359"/>
                  <a:pt x="240075" y="86094"/>
                  <a:pt x="212071" y="106287"/>
                </a:cubicBezTo>
                <a:cubicBezTo>
                  <a:pt x="205337" y="111145"/>
                  <a:pt x="209185" y="124870"/>
                  <a:pt x="218291" y="121032"/>
                </a:cubicBezTo>
                <a:cubicBezTo>
                  <a:pt x="238370" y="112564"/>
                  <a:pt x="258458" y="104096"/>
                  <a:pt x="278537" y="95619"/>
                </a:cubicBezTo>
                <a:cubicBezTo>
                  <a:pt x="242903" y="166256"/>
                  <a:pt x="181191" y="283347"/>
                  <a:pt x="96580" y="251639"/>
                </a:cubicBezTo>
                <a:cubicBezTo>
                  <a:pt x="3274" y="216672"/>
                  <a:pt x="-3622" y="81817"/>
                  <a:pt x="28629" y="4998"/>
                </a:cubicBezTo>
                <a:cubicBezTo>
                  <a:pt x="30363" y="864"/>
                  <a:pt x="23276" y="-2136"/>
                  <a:pt x="21343" y="1931"/>
                </a:cubicBezTo>
                <a:cubicBezTo>
                  <a:pt x="-18224" y="85218"/>
                  <a:pt x="-6823" y="223340"/>
                  <a:pt x="89903" y="265374"/>
                </a:cubicBezTo>
                <a:cubicBezTo>
                  <a:pt x="181924" y="305369"/>
                  <a:pt x="250886" y="183459"/>
                  <a:pt x="289767" y="108144"/>
                </a:cubicBezTo>
                <a:cubicBezTo>
                  <a:pt x="287604" y="126299"/>
                  <a:pt x="285395" y="144444"/>
                  <a:pt x="283356" y="162618"/>
                </a:cubicBezTo>
                <a:cubicBezTo>
                  <a:pt x="282194" y="172972"/>
                  <a:pt x="298234" y="172762"/>
                  <a:pt x="299492" y="162618"/>
                </a:cubicBezTo>
                <a:cubicBezTo>
                  <a:pt x="303530" y="130138"/>
                  <a:pt x="307254" y="97629"/>
                  <a:pt x="311083" y="65130"/>
                </a:cubicBezTo>
                <a:cubicBezTo>
                  <a:pt x="311665" y="60234"/>
                  <a:pt x="305359" y="55404"/>
                  <a:pt x="300787" y="572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2" name="Shape 332"/>
        <p:cNvGrpSpPr/>
        <p:nvPr/>
      </p:nvGrpSpPr>
      <p:grpSpPr>
        <a:xfrm>
          <a:off x="0" y="0"/>
          <a:ext cx="0" cy="0"/>
          <a:chOff x="0" y="0"/>
          <a:chExt cx="0" cy="0"/>
        </a:xfrm>
      </p:grpSpPr>
      <p:sp>
        <p:nvSpPr>
          <p:cNvPr id="333" name="Google Shape;333;p40"/>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graphicFrame>
        <p:nvGraphicFramePr>
          <p:cNvPr id="334" name="Google Shape;334;p40"/>
          <p:cNvGraphicFramePr/>
          <p:nvPr/>
        </p:nvGraphicFramePr>
        <p:xfrm>
          <a:off x="720000" y="1538625"/>
          <a:ext cx="3000000" cy="3000000"/>
        </p:xfrm>
        <a:graphic>
          <a:graphicData uri="http://schemas.openxmlformats.org/drawingml/2006/table">
            <a:tbl>
              <a:tblPr>
                <a:noFill/>
                <a:tableStyleId>{0CDF50EB-D7FD-4DDB-A9EC-56634B87E8D3}</a:tableStyleId>
              </a:tblPr>
              <a:tblGrid>
                <a:gridCol w="2406350"/>
                <a:gridCol w="5297650"/>
              </a:tblGrid>
              <a:tr h="397350">
                <a:tc>
                  <a:txBody>
                    <a:bodyPr/>
                    <a:lstStyle/>
                    <a:p>
                      <a:pPr indent="0" lvl="0" marL="0" rtl="0" algn="l">
                        <a:spcBef>
                          <a:spcPts val="0"/>
                        </a:spcBef>
                        <a:spcAft>
                          <a:spcPts val="0"/>
                        </a:spcAft>
                        <a:buNone/>
                      </a:pPr>
                      <a:r>
                        <a:rPr b="1" lang="en" sz="1100" u="sng">
                          <a:solidFill>
                            <a:schemeClr val="hlink"/>
                          </a:solidFill>
                          <a:latin typeface="Tinos"/>
                          <a:ea typeface="Tinos"/>
                          <a:cs typeface="Tinos"/>
                          <a:sym typeface="Tinos"/>
                          <a:hlinkClick action="ppaction://hlinksldjump" r:id="rId3"/>
                        </a:rPr>
                        <a:t>Fonts</a:t>
                      </a:r>
                      <a:endParaRPr b="1" sz="1100" u="sng">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100">
                          <a:solidFill>
                            <a:schemeClr val="dk1"/>
                          </a:solidFill>
                          <a:latin typeface="Tinos"/>
                          <a:ea typeface="Tinos"/>
                          <a:cs typeface="Tinos"/>
                          <a:sym typeface="Tinos"/>
                        </a:rPr>
                        <a:t>To view this template correctly in PowerPoint, download and install the fonts we used</a:t>
                      </a:r>
                      <a:endParaRPr sz="11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r>
              <a:tr h="397350">
                <a:tc>
                  <a:txBody>
                    <a:bodyPr/>
                    <a:lstStyle/>
                    <a:p>
                      <a:pPr indent="0" lvl="0" marL="0" rtl="0" algn="l">
                        <a:spcBef>
                          <a:spcPts val="0"/>
                        </a:spcBef>
                        <a:spcAft>
                          <a:spcPts val="0"/>
                        </a:spcAft>
                        <a:buNone/>
                      </a:pPr>
                      <a:r>
                        <a:rPr b="1" lang="en" sz="1100" u="sng">
                          <a:solidFill>
                            <a:schemeClr val="hlink"/>
                          </a:solidFill>
                          <a:latin typeface="Tinos"/>
                          <a:ea typeface="Tinos"/>
                          <a:cs typeface="Tinos"/>
                          <a:sym typeface="Tinos"/>
                          <a:hlinkClick action="ppaction://hlinksldjump" r:id="rId4"/>
                        </a:rPr>
                        <a:t>Used</a:t>
                      </a:r>
                      <a:r>
                        <a:rPr b="1" lang="en" sz="1100">
                          <a:solidFill>
                            <a:schemeClr val="dk1"/>
                          </a:solidFill>
                          <a:latin typeface="Tinos"/>
                          <a:ea typeface="Tinos"/>
                          <a:cs typeface="Tinos"/>
                          <a:sym typeface="Tinos"/>
                        </a:rPr>
                        <a:t> </a:t>
                      </a:r>
                      <a:r>
                        <a:rPr lang="en" sz="1100">
                          <a:solidFill>
                            <a:schemeClr val="dk1"/>
                          </a:solidFill>
                          <a:latin typeface="Tinos"/>
                          <a:ea typeface="Tinos"/>
                          <a:cs typeface="Tinos"/>
                          <a:sym typeface="Tinos"/>
                        </a:rPr>
                        <a:t>and </a:t>
                      </a:r>
                      <a:r>
                        <a:rPr b="1" lang="en" sz="1100" u="sng">
                          <a:solidFill>
                            <a:schemeClr val="hlink"/>
                          </a:solidFill>
                          <a:latin typeface="Tinos"/>
                          <a:ea typeface="Tinos"/>
                          <a:cs typeface="Tinos"/>
                          <a:sym typeface="Tinos"/>
                          <a:hlinkClick action="ppaction://hlinksldjump" r:id="rId5"/>
                        </a:rPr>
                        <a:t>alternative</a:t>
                      </a:r>
                      <a:r>
                        <a:rPr b="1" lang="en" sz="1100" u="sng">
                          <a:solidFill>
                            <a:schemeClr val="hlink"/>
                          </a:solidFill>
                          <a:latin typeface="Tinos"/>
                          <a:ea typeface="Tinos"/>
                          <a:cs typeface="Tinos"/>
                          <a:sym typeface="Tinos"/>
                          <a:hlinkClick action="ppaction://hlinksldjump" r:id="rId6"/>
                        </a:rPr>
                        <a:t> resources</a:t>
                      </a:r>
                      <a:endParaRPr b="1" sz="1100" u="sng">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100">
                          <a:solidFill>
                            <a:schemeClr val="dk1"/>
                          </a:solidFill>
                          <a:latin typeface="Tinos"/>
                          <a:ea typeface="Tinos"/>
                          <a:cs typeface="Tinos"/>
                          <a:sym typeface="Tinos"/>
                        </a:rPr>
                        <a:t>An assortment of graphic resources that are suitable for use in this presentation</a:t>
                      </a:r>
                      <a:endParaRPr sz="11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97350">
                <a:tc>
                  <a:txBody>
                    <a:bodyPr/>
                    <a:lstStyle/>
                    <a:p>
                      <a:pPr indent="0" lvl="0" marL="0" rtl="0" algn="l">
                        <a:spcBef>
                          <a:spcPts val="0"/>
                        </a:spcBef>
                        <a:spcAft>
                          <a:spcPts val="0"/>
                        </a:spcAft>
                        <a:buNone/>
                      </a:pPr>
                      <a:r>
                        <a:rPr b="1" lang="en" sz="1100" u="sng">
                          <a:solidFill>
                            <a:schemeClr val="hlink"/>
                          </a:solidFill>
                          <a:latin typeface="Tinos"/>
                          <a:ea typeface="Tinos"/>
                          <a:cs typeface="Tinos"/>
                          <a:sym typeface="Tinos"/>
                          <a:hlinkClick action="ppaction://hlinksldjump" r:id="rId7"/>
                        </a:rPr>
                        <a:t>Thanks slide</a:t>
                      </a:r>
                      <a:endParaRPr b="1" sz="1100" u="sng">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100">
                          <a:solidFill>
                            <a:schemeClr val="dk1"/>
                          </a:solidFill>
                          <a:latin typeface="Tinos"/>
                          <a:ea typeface="Tinos"/>
                          <a:cs typeface="Tinos"/>
                          <a:sym typeface="Tinos"/>
                        </a:rPr>
                        <a:t>You must keep it so that proper credits for our design are given</a:t>
                      </a:r>
                      <a:endParaRPr sz="11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97350">
                <a:tc>
                  <a:txBody>
                    <a:bodyPr/>
                    <a:lstStyle/>
                    <a:p>
                      <a:pPr indent="0" lvl="0" marL="0" rtl="0" algn="l">
                        <a:spcBef>
                          <a:spcPts val="0"/>
                        </a:spcBef>
                        <a:spcAft>
                          <a:spcPts val="0"/>
                        </a:spcAft>
                        <a:buNone/>
                      </a:pPr>
                      <a:r>
                        <a:rPr b="1" lang="en" sz="1100" u="sng">
                          <a:solidFill>
                            <a:schemeClr val="hlink"/>
                          </a:solidFill>
                          <a:latin typeface="Tinos"/>
                          <a:ea typeface="Tinos"/>
                          <a:cs typeface="Tinos"/>
                          <a:sym typeface="Tinos"/>
                          <a:hlinkClick action="ppaction://hlinksldjump" r:id="rId8"/>
                        </a:rPr>
                        <a:t>Colors</a:t>
                      </a:r>
                      <a:endParaRPr b="1" sz="1100" u="sng">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100">
                          <a:solidFill>
                            <a:schemeClr val="dk1"/>
                          </a:solidFill>
                          <a:latin typeface="Tinos"/>
                          <a:ea typeface="Tinos"/>
                          <a:cs typeface="Tinos"/>
                          <a:sym typeface="Tinos"/>
                        </a:rPr>
                        <a:t>All the colors used in this presentation</a:t>
                      </a:r>
                      <a:endParaRPr sz="11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97350">
                <a:tc>
                  <a:txBody>
                    <a:bodyPr/>
                    <a:lstStyle/>
                    <a:p>
                      <a:pPr indent="0" lvl="0" marL="0" rtl="0" algn="l">
                        <a:spcBef>
                          <a:spcPts val="0"/>
                        </a:spcBef>
                        <a:spcAft>
                          <a:spcPts val="0"/>
                        </a:spcAft>
                        <a:buNone/>
                      </a:pPr>
                      <a:r>
                        <a:rPr b="1" lang="en" sz="1100" u="sng">
                          <a:solidFill>
                            <a:schemeClr val="dk2"/>
                          </a:solidFill>
                          <a:latin typeface="Tinos"/>
                          <a:ea typeface="Tinos"/>
                          <a:cs typeface="Tinos"/>
                          <a:sym typeface="Tinos"/>
                          <a:hlinkClick action="ppaction://hlinksldjump" r:id="rId9">
                            <a:extLst>
                              <a:ext uri="{A12FA001-AC4F-418D-AE19-62706E023703}">
                                <ahyp:hlinkClr val="tx"/>
                              </a:ext>
                            </a:extLst>
                          </a:hlinkClick>
                        </a:rPr>
                        <a:t>Icons</a:t>
                      </a:r>
                      <a:r>
                        <a:rPr b="1" lang="en" sz="1100">
                          <a:solidFill>
                            <a:schemeClr val="dk2"/>
                          </a:solidFill>
                          <a:latin typeface="Tinos"/>
                          <a:ea typeface="Tinos"/>
                          <a:cs typeface="Tinos"/>
                          <a:sym typeface="Tinos"/>
                        </a:rPr>
                        <a:t> </a:t>
                      </a:r>
                      <a:r>
                        <a:rPr lang="en" sz="1100">
                          <a:solidFill>
                            <a:schemeClr val="dk1"/>
                          </a:solidFill>
                          <a:latin typeface="Tinos"/>
                          <a:ea typeface="Tinos"/>
                          <a:cs typeface="Tinos"/>
                          <a:sym typeface="Tinos"/>
                        </a:rPr>
                        <a:t>and </a:t>
                      </a:r>
                      <a:r>
                        <a:rPr b="1" lang="en" sz="1100" u="sng">
                          <a:solidFill>
                            <a:schemeClr val="hlink"/>
                          </a:solidFill>
                          <a:latin typeface="Tinos"/>
                          <a:ea typeface="Tinos"/>
                          <a:cs typeface="Tinos"/>
                          <a:sym typeface="Tinos"/>
                          <a:hlinkClick action="ppaction://hlinksldjump" r:id="rId10"/>
                        </a:rPr>
                        <a:t>infographic resources</a:t>
                      </a:r>
                      <a:endParaRPr b="1" sz="1100" u="sng">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dk1"/>
                          </a:solidFill>
                          <a:latin typeface="Tinos"/>
                          <a:ea typeface="Tinos"/>
                          <a:cs typeface="Tinos"/>
                          <a:sym typeface="Tinos"/>
                        </a:rPr>
                        <a:t>These can be used in the template, and their size and color can be edited</a:t>
                      </a:r>
                      <a:endParaRPr sz="11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97350">
                <a:tc>
                  <a:txBody>
                    <a:bodyPr/>
                    <a:lstStyle/>
                    <a:p>
                      <a:pPr indent="0" lvl="0" marL="0" rtl="0" algn="l">
                        <a:spcBef>
                          <a:spcPts val="0"/>
                        </a:spcBef>
                        <a:spcAft>
                          <a:spcPts val="0"/>
                        </a:spcAft>
                        <a:buNone/>
                      </a:pPr>
                      <a:r>
                        <a:rPr lang="en" sz="1100">
                          <a:solidFill>
                            <a:schemeClr val="dk1"/>
                          </a:solidFill>
                          <a:latin typeface="Tinos"/>
                          <a:ea typeface="Tinos"/>
                          <a:cs typeface="Tinos"/>
                          <a:sym typeface="Tinos"/>
                        </a:rPr>
                        <a:t>Editable presentation theme </a:t>
                      </a:r>
                      <a:endParaRPr sz="11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1100">
                          <a:solidFill>
                            <a:schemeClr val="dk1"/>
                          </a:solidFill>
                          <a:latin typeface="Tinos"/>
                          <a:ea typeface="Tinos"/>
                          <a:cs typeface="Tinos"/>
                          <a:sym typeface="Tinos"/>
                        </a:rPr>
                        <a:t>You can edit the master slides easily. For more info, click </a:t>
                      </a:r>
                      <a:r>
                        <a:rPr b="1" lang="en" sz="1100" u="sng">
                          <a:solidFill>
                            <a:schemeClr val="dk2"/>
                          </a:solidFill>
                          <a:latin typeface="Tinos"/>
                          <a:ea typeface="Tinos"/>
                          <a:cs typeface="Tinos"/>
                          <a:sym typeface="Tinos"/>
                          <a:hlinkClick r:id="rId11">
                            <a:extLst>
                              <a:ext uri="{A12FA001-AC4F-418D-AE19-62706E023703}">
                                <ahyp:hlinkClr val="tx"/>
                              </a:ext>
                            </a:extLst>
                          </a:hlinkClick>
                        </a:rPr>
                        <a:t>here</a:t>
                      </a:r>
                      <a:endParaRPr sz="1100">
                        <a:solidFill>
                          <a:schemeClr val="dk2"/>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r>
            </a:tbl>
          </a:graphicData>
        </a:graphic>
      </p:graphicFrame>
      <p:sp>
        <p:nvSpPr>
          <p:cNvPr id="335" name="Google Shape;335;p40"/>
          <p:cNvSpPr txBox="1"/>
          <p:nvPr/>
        </p:nvSpPr>
        <p:spPr>
          <a:xfrm>
            <a:off x="720000" y="10637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Tinos"/>
                <a:ea typeface="Tinos"/>
                <a:cs typeface="Tinos"/>
                <a:sym typeface="Tinos"/>
              </a:rPr>
              <a:t>You can delete this slide when you’re done editing the presentation</a:t>
            </a:r>
            <a:endParaRPr>
              <a:solidFill>
                <a:schemeClr val="dk1"/>
              </a:solidFill>
              <a:latin typeface="Tinos"/>
              <a:ea typeface="Tinos"/>
              <a:cs typeface="Tinos"/>
              <a:sym typeface="Tinos"/>
            </a:endParaRPr>
          </a:p>
        </p:txBody>
      </p:sp>
      <p:sp>
        <p:nvSpPr>
          <p:cNvPr id="336" name="Google Shape;336;p40"/>
          <p:cNvSpPr txBox="1"/>
          <p:nvPr/>
        </p:nvSpPr>
        <p:spPr>
          <a:xfrm>
            <a:off x="730400" y="4037793"/>
            <a:ext cx="1983000" cy="55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chemeClr val="dk1"/>
                </a:solidFill>
                <a:latin typeface="Tinos"/>
                <a:ea typeface="Tinos"/>
                <a:cs typeface="Tinos"/>
                <a:sym typeface="Tinos"/>
              </a:rPr>
              <a:t>For more info:</a:t>
            </a:r>
            <a:br>
              <a:rPr b="1" lang="en" sz="1100">
                <a:solidFill>
                  <a:schemeClr val="dk2"/>
                </a:solidFill>
                <a:latin typeface="Tinos"/>
                <a:ea typeface="Tinos"/>
                <a:cs typeface="Tinos"/>
                <a:sym typeface="Tinos"/>
              </a:rPr>
            </a:br>
            <a:r>
              <a:rPr b="1" lang="en" sz="1100" u="sng">
                <a:solidFill>
                  <a:schemeClr val="dk2"/>
                </a:solidFill>
                <a:latin typeface="Tinos"/>
                <a:ea typeface="Tinos"/>
                <a:cs typeface="Tinos"/>
                <a:sym typeface="Tinos"/>
                <a:hlinkClick r:id="rId12">
                  <a:extLst>
                    <a:ext uri="{A12FA001-AC4F-418D-AE19-62706E023703}">
                      <ahyp:hlinkClr val="tx"/>
                    </a:ext>
                  </a:extLst>
                </a:hlinkClick>
              </a:rPr>
              <a:t>SLIDESGO</a:t>
            </a:r>
            <a:r>
              <a:rPr b="1" lang="en" sz="1100">
                <a:solidFill>
                  <a:schemeClr val="dk2"/>
                </a:solidFill>
                <a:latin typeface="Tinos"/>
                <a:ea typeface="Tinos"/>
                <a:cs typeface="Tinos"/>
                <a:sym typeface="Tinos"/>
              </a:rPr>
              <a:t> | </a:t>
            </a:r>
            <a:r>
              <a:rPr b="1" lang="en" sz="1100" u="sng">
                <a:solidFill>
                  <a:schemeClr val="dk2"/>
                </a:solidFill>
                <a:latin typeface="Tinos"/>
                <a:ea typeface="Tinos"/>
                <a:cs typeface="Tinos"/>
                <a:sym typeface="Tinos"/>
                <a:hlinkClick r:id="rId13">
                  <a:extLst>
                    <a:ext uri="{A12FA001-AC4F-418D-AE19-62706E023703}">
                      <ahyp:hlinkClr val="tx"/>
                    </a:ext>
                  </a:extLst>
                </a:hlinkClick>
              </a:rPr>
              <a:t>BLOG</a:t>
            </a:r>
            <a:r>
              <a:rPr b="1" lang="en" sz="1100">
                <a:solidFill>
                  <a:schemeClr val="dk2"/>
                </a:solidFill>
                <a:latin typeface="Tinos"/>
                <a:ea typeface="Tinos"/>
                <a:cs typeface="Tinos"/>
                <a:sym typeface="Tinos"/>
              </a:rPr>
              <a:t> | </a:t>
            </a:r>
            <a:r>
              <a:rPr b="1" lang="en" sz="1100" u="sng">
                <a:solidFill>
                  <a:schemeClr val="dk2"/>
                </a:solidFill>
                <a:latin typeface="Tinos"/>
                <a:ea typeface="Tinos"/>
                <a:cs typeface="Tinos"/>
                <a:sym typeface="Tinos"/>
                <a:hlinkClick r:id="rId14">
                  <a:extLst>
                    <a:ext uri="{A12FA001-AC4F-418D-AE19-62706E023703}">
                      <ahyp:hlinkClr val="tx"/>
                    </a:ext>
                  </a:extLst>
                </a:hlinkClick>
              </a:rPr>
              <a:t>FAQs</a:t>
            </a:r>
            <a:endParaRPr b="1" sz="1100" u="sng">
              <a:solidFill>
                <a:schemeClr val="dk2"/>
              </a:solidFill>
              <a:latin typeface="Tinos"/>
              <a:ea typeface="Tinos"/>
              <a:cs typeface="Tinos"/>
              <a:sym typeface="Tinos"/>
            </a:endParaRPr>
          </a:p>
        </p:txBody>
      </p:sp>
      <p:sp>
        <p:nvSpPr>
          <p:cNvPr id="337" name="Google Shape;337;p40"/>
          <p:cNvSpPr txBox="1"/>
          <p:nvPr/>
        </p:nvSpPr>
        <p:spPr>
          <a:xfrm>
            <a:off x="3126351" y="4037793"/>
            <a:ext cx="3919500" cy="55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chemeClr val="dk1"/>
                </a:solidFill>
                <a:latin typeface="Tinos"/>
                <a:ea typeface="Tinos"/>
                <a:cs typeface="Tinos"/>
                <a:sym typeface="Tinos"/>
              </a:rPr>
              <a:t>You can visit our sister </a:t>
            </a:r>
            <a:r>
              <a:rPr lang="en" sz="1100">
                <a:solidFill>
                  <a:schemeClr val="dk1"/>
                </a:solidFill>
                <a:latin typeface="Tinos"/>
                <a:ea typeface="Tinos"/>
                <a:cs typeface="Tinos"/>
                <a:sym typeface="Tinos"/>
              </a:rPr>
              <a:t>projects</a:t>
            </a:r>
            <a:r>
              <a:rPr lang="en" sz="1100">
                <a:solidFill>
                  <a:schemeClr val="dk1"/>
                </a:solidFill>
                <a:latin typeface="Tinos"/>
                <a:ea typeface="Tinos"/>
                <a:cs typeface="Tinos"/>
                <a:sym typeface="Tinos"/>
              </a:rPr>
              <a:t>:</a:t>
            </a:r>
            <a:br>
              <a:rPr b="1" lang="en" sz="1100">
                <a:solidFill>
                  <a:schemeClr val="dk2"/>
                </a:solidFill>
                <a:latin typeface="Tinos"/>
                <a:ea typeface="Tinos"/>
                <a:cs typeface="Tinos"/>
                <a:sym typeface="Tinos"/>
              </a:rPr>
            </a:br>
            <a:r>
              <a:rPr b="1" lang="en" sz="1100" u="sng">
                <a:solidFill>
                  <a:schemeClr val="dk2"/>
                </a:solidFill>
                <a:latin typeface="Tinos"/>
                <a:ea typeface="Tinos"/>
                <a:cs typeface="Tinos"/>
                <a:sym typeface="Tinos"/>
                <a:hlinkClick r:id="rId15">
                  <a:extLst>
                    <a:ext uri="{A12FA001-AC4F-418D-AE19-62706E023703}">
                      <ahyp:hlinkClr val="tx"/>
                    </a:ext>
                  </a:extLst>
                </a:hlinkClick>
              </a:rPr>
              <a:t>FREEPIK</a:t>
            </a:r>
            <a:r>
              <a:rPr b="1" lang="en" sz="1100">
                <a:solidFill>
                  <a:schemeClr val="dk2"/>
                </a:solidFill>
                <a:latin typeface="Tinos"/>
                <a:ea typeface="Tinos"/>
                <a:cs typeface="Tinos"/>
                <a:sym typeface="Tinos"/>
              </a:rPr>
              <a:t> | </a:t>
            </a:r>
            <a:r>
              <a:rPr b="1" lang="en" sz="1100" u="sng">
                <a:solidFill>
                  <a:schemeClr val="dk2"/>
                </a:solidFill>
                <a:latin typeface="Tinos"/>
                <a:ea typeface="Tinos"/>
                <a:cs typeface="Tinos"/>
                <a:sym typeface="Tinos"/>
                <a:hlinkClick r:id="rId16">
                  <a:extLst>
                    <a:ext uri="{A12FA001-AC4F-418D-AE19-62706E023703}">
                      <ahyp:hlinkClr val="tx"/>
                    </a:ext>
                  </a:extLst>
                </a:hlinkClick>
              </a:rPr>
              <a:t>FLATICON</a:t>
            </a:r>
            <a:r>
              <a:rPr b="1" lang="en" sz="1100">
                <a:solidFill>
                  <a:schemeClr val="dk2"/>
                </a:solidFill>
                <a:latin typeface="Tinos"/>
                <a:ea typeface="Tinos"/>
                <a:cs typeface="Tinos"/>
                <a:sym typeface="Tinos"/>
              </a:rPr>
              <a:t> | </a:t>
            </a:r>
            <a:r>
              <a:rPr b="1" lang="en" sz="1100" u="sng">
                <a:solidFill>
                  <a:schemeClr val="dk2"/>
                </a:solidFill>
                <a:latin typeface="Tinos"/>
                <a:ea typeface="Tinos"/>
                <a:cs typeface="Tinos"/>
                <a:sym typeface="Tinos"/>
                <a:hlinkClick r:id="rId17">
                  <a:extLst>
                    <a:ext uri="{A12FA001-AC4F-418D-AE19-62706E023703}">
                      <ahyp:hlinkClr val="tx"/>
                    </a:ext>
                  </a:extLst>
                </a:hlinkClick>
              </a:rPr>
              <a:t>STORYSET</a:t>
            </a:r>
            <a:r>
              <a:rPr b="1" lang="en" sz="1100">
                <a:solidFill>
                  <a:schemeClr val="dk2"/>
                </a:solidFill>
                <a:latin typeface="Tinos"/>
                <a:ea typeface="Tinos"/>
                <a:cs typeface="Tinos"/>
                <a:sym typeface="Tinos"/>
              </a:rPr>
              <a:t> | </a:t>
            </a:r>
            <a:r>
              <a:rPr b="1" lang="en" sz="1100" u="sng">
                <a:solidFill>
                  <a:schemeClr val="dk2"/>
                </a:solidFill>
                <a:latin typeface="Tinos"/>
                <a:ea typeface="Tinos"/>
                <a:cs typeface="Tinos"/>
                <a:sym typeface="Tinos"/>
                <a:hlinkClick r:id="rId18">
                  <a:extLst>
                    <a:ext uri="{A12FA001-AC4F-418D-AE19-62706E023703}">
                      <ahyp:hlinkClr val="tx"/>
                    </a:ext>
                  </a:extLst>
                </a:hlinkClick>
              </a:rPr>
              <a:t>WEPIK</a:t>
            </a:r>
            <a:r>
              <a:rPr b="1" lang="en" sz="1100">
                <a:solidFill>
                  <a:schemeClr val="dk2"/>
                </a:solidFill>
                <a:latin typeface="Tinos"/>
                <a:ea typeface="Tinos"/>
                <a:cs typeface="Tinos"/>
                <a:sym typeface="Tinos"/>
              </a:rPr>
              <a:t> | </a:t>
            </a:r>
            <a:r>
              <a:rPr b="1" lang="en" sz="1100" u="sng">
                <a:solidFill>
                  <a:schemeClr val="dk2"/>
                </a:solidFill>
                <a:latin typeface="Tinos"/>
                <a:ea typeface="Tinos"/>
                <a:cs typeface="Tinos"/>
                <a:sym typeface="Tinos"/>
                <a:hlinkClick r:id="rId19">
                  <a:extLst>
                    <a:ext uri="{A12FA001-AC4F-418D-AE19-62706E023703}">
                      <ahyp:hlinkClr val="tx"/>
                    </a:ext>
                  </a:extLst>
                </a:hlinkClick>
              </a:rPr>
              <a:t>VIDEVO</a:t>
            </a:r>
            <a:endParaRPr b="1" sz="1100">
              <a:solidFill>
                <a:schemeClr val="dk2"/>
              </a:solidFill>
              <a:latin typeface="Tinos"/>
              <a:ea typeface="Tinos"/>
              <a:cs typeface="Tinos"/>
              <a:sym typeface="Tino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1" name="Shape 341"/>
        <p:cNvGrpSpPr/>
        <p:nvPr/>
      </p:nvGrpSpPr>
      <p:grpSpPr>
        <a:xfrm>
          <a:off x="0" y="0"/>
          <a:ext cx="0" cy="0"/>
          <a:chOff x="0" y="0"/>
          <a:chExt cx="0" cy="0"/>
        </a:xfrm>
      </p:grpSpPr>
      <p:sp>
        <p:nvSpPr>
          <p:cNvPr id="342" name="Google Shape;342;p41"/>
          <p:cNvSpPr txBox="1"/>
          <p:nvPr>
            <p:ph idx="15"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343" name="Google Shape;343;p41"/>
          <p:cNvSpPr txBox="1"/>
          <p:nvPr>
            <p:ph idx="1" type="subTitle"/>
          </p:nvPr>
        </p:nvSpPr>
        <p:spPr>
          <a:xfrm>
            <a:off x="1882881" y="1598875"/>
            <a:ext cx="2560200" cy="349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t>
            </a:r>
            <a:r>
              <a:rPr lang="en"/>
              <a:t>ame of the section</a:t>
            </a:r>
            <a:endParaRPr/>
          </a:p>
        </p:txBody>
      </p:sp>
      <p:sp>
        <p:nvSpPr>
          <p:cNvPr id="344" name="Google Shape;344;p41"/>
          <p:cNvSpPr txBox="1"/>
          <p:nvPr>
            <p:ph type="title"/>
          </p:nvPr>
        </p:nvSpPr>
        <p:spPr>
          <a:xfrm>
            <a:off x="767177" y="1593550"/>
            <a:ext cx="1115700" cy="8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45" name="Google Shape;345;p41"/>
          <p:cNvSpPr txBox="1"/>
          <p:nvPr>
            <p:ph idx="2" type="subTitle"/>
          </p:nvPr>
        </p:nvSpPr>
        <p:spPr>
          <a:xfrm>
            <a:off x="1882881" y="1819850"/>
            <a:ext cx="2011800" cy="60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a:t>
            </a:r>
            <a:r>
              <a:rPr lang="en"/>
              <a:t>here</a:t>
            </a:r>
            <a:endParaRPr/>
          </a:p>
        </p:txBody>
      </p:sp>
      <p:sp>
        <p:nvSpPr>
          <p:cNvPr id="346" name="Google Shape;346;p41"/>
          <p:cNvSpPr txBox="1"/>
          <p:nvPr>
            <p:ph idx="3" type="title"/>
          </p:nvPr>
        </p:nvSpPr>
        <p:spPr>
          <a:xfrm>
            <a:off x="767177" y="3160775"/>
            <a:ext cx="1115700" cy="8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47" name="Google Shape;347;p41"/>
          <p:cNvSpPr txBox="1"/>
          <p:nvPr>
            <p:ph idx="4" type="subTitle"/>
          </p:nvPr>
        </p:nvSpPr>
        <p:spPr>
          <a:xfrm>
            <a:off x="1882881" y="3166100"/>
            <a:ext cx="2560200" cy="349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348" name="Google Shape;348;p41"/>
          <p:cNvSpPr txBox="1"/>
          <p:nvPr>
            <p:ph idx="5" type="subTitle"/>
          </p:nvPr>
        </p:nvSpPr>
        <p:spPr>
          <a:xfrm>
            <a:off x="1882881" y="3387075"/>
            <a:ext cx="2011800" cy="60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49" name="Google Shape;349;p41"/>
          <p:cNvSpPr txBox="1"/>
          <p:nvPr>
            <p:ph idx="6" type="title"/>
          </p:nvPr>
        </p:nvSpPr>
        <p:spPr>
          <a:xfrm>
            <a:off x="4700927" y="1593550"/>
            <a:ext cx="1115700" cy="8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50" name="Google Shape;350;p41"/>
          <p:cNvSpPr txBox="1"/>
          <p:nvPr>
            <p:ph idx="7" type="subTitle"/>
          </p:nvPr>
        </p:nvSpPr>
        <p:spPr>
          <a:xfrm>
            <a:off x="5816631" y="1598875"/>
            <a:ext cx="2560200" cy="349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351" name="Google Shape;351;p41"/>
          <p:cNvSpPr txBox="1"/>
          <p:nvPr>
            <p:ph idx="8" type="subTitle"/>
          </p:nvPr>
        </p:nvSpPr>
        <p:spPr>
          <a:xfrm>
            <a:off x="5816631" y="1819850"/>
            <a:ext cx="2011800" cy="60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52" name="Google Shape;352;p41"/>
          <p:cNvSpPr txBox="1"/>
          <p:nvPr>
            <p:ph idx="9" type="title"/>
          </p:nvPr>
        </p:nvSpPr>
        <p:spPr>
          <a:xfrm>
            <a:off x="4700927" y="3160775"/>
            <a:ext cx="1115700" cy="8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53" name="Google Shape;353;p41"/>
          <p:cNvSpPr txBox="1"/>
          <p:nvPr>
            <p:ph idx="13" type="subTitle"/>
          </p:nvPr>
        </p:nvSpPr>
        <p:spPr>
          <a:xfrm>
            <a:off x="5816631" y="3166100"/>
            <a:ext cx="2560200" cy="349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354" name="Google Shape;354;p41"/>
          <p:cNvSpPr txBox="1"/>
          <p:nvPr>
            <p:ph idx="14" type="subTitle"/>
          </p:nvPr>
        </p:nvSpPr>
        <p:spPr>
          <a:xfrm>
            <a:off x="5816631" y="3387075"/>
            <a:ext cx="2011800" cy="60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8" name="Shape 358"/>
        <p:cNvGrpSpPr/>
        <p:nvPr/>
      </p:nvGrpSpPr>
      <p:grpSpPr>
        <a:xfrm>
          <a:off x="0" y="0"/>
          <a:ext cx="0" cy="0"/>
          <a:chOff x="0" y="0"/>
          <a:chExt cx="0" cy="0"/>
        </a:xfrm>
      </p:grpSpPr>
      <p:pic>
        <p:nvPicPr>
          <p:cNvPr id="359" name="Google Shape;359;p42"/>
          <p:cNvPicPr preferRelativeResize="0"/>
          <p:nvPr>
            <p:ph idx="2" type="pic"/>
          </p:nvPr>
        </p:nvPicPr>
        <p:blipFill rotWithShape="1">
          <a:blip r:embed="rId3">
            <a:alphaModFix/>
          </a:blip>
          <a:srcRect b="15779" l="0" r="0" t="908"/>
          <a:stretch/>
        </p:blipFill>
        <p:spPr>
          <a:xfrm>
            <a:off x="6353600" y="1394600"/>
            <a:ext cx="2349600" cy="3420900"/>
          </a:xfrm>
          <a:prstGeom prst="rect">
            <a:avLst/>
          </a:prstGeom>
        </p:spPr>
      </p:pic>
      <p:pic>
        <p:nvPicPr>
          <p:cNvPr id="360" name="Google Shape;360;p42"/>
          <p:cNvPicPr preferRelativeResize="0"/>
          <p:nvPr>
            <p:ph idx="3" type="pic"/>
          </p:nvPr>
        </p:nvPicPr>
        <p:blipFill rotWithShape="1">
          <a:blip r:embed="rId4">
            <a:alphaModFix/>
          </a:blip>
          <a:srcRect b="0" l="13804" r="13804" t="0"/>
          <a:stretch/>
        </p:blipFill>
        <p:spPr>
          <a:xfrm flipH="1" rot="-1003606">
            <a:off x="5174133" y="454585"/>
            <a:ext cx="1674031" cy="1320680"/>
          </a:xfrm>
          <a:prstGeom prst="rect">
            <a:avLst/>
          </a:prstGeom>
        </p:spPr>
      </p:pic>
      <p:sp>
        <p:nvSpPr>
          <p:cNvPr id="361" name="Google Shape;361;p42"/>
          <p:cNvSpPr txBox="1"/>
          <p:nvPr>
            <p:ph type="title"/>
          </p:nvPr>
        </p:nvSpPr>
        <p:spPr>
          <a:xfrm>
            <a:off x="949775" y="1499525"/>
            <a:ext cx="3324300" cy="104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i="0" lang="en"/>
              <a:t>WHOA</a:t>
            </a:r>
            <a:endParaRPr i="0"/>
          </a:p>
        </p:txBody>
      </p:sp>
      <p:sp>
        <p:nvSpPr>
          <p:cNvPr id="362" name="Google Shape;362;p42"/>
          <p:cNvSpPr txBox="1"/>
          <p:nvPr>
            <p:ph idx="1" type="subTitle"/>
          </p:nvPr>
        </p:nvSpPr>
        <p:spPr>
          <a:xfrm>
            <a:off x="949775" y="2709175"/>
            <a:ext cx="3324300" cy="9348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sp>
        <p:nvSpPr>
          <p:cNvPr id="363" name="Google Shape;363;p42"/>
          <p:cNvSpPr/>
          <p:nvPr/>
        </p:nvSpPr>
        <p:spPr>
          <a:xfrm rot="-1710883">
            <a:off x="6566108" y="1279524"/>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364" name="Google Shape;364;p42"/>
          <p:cNvSpPr/>
          <p:nvPr/>
        </p:nvSpPr>
        <p:spPr>
          <a:xfrm rot="2300690">
            <a:off x="8463637" y="3980616"/>
            <a:ext cx="407130" cy="794259"/>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sp>
        <p:nvSpPr>
          <p:cNvPr id="365" name="Google Shape;365;p42"/>
          <p:cNvSpPr/>
          <p:nvPr/>
        </p:nvSpPr>
        <p:spPr>
          <a:xfrm flipH="1">
            <a:off x="3797275" y="3617250"/>
            <a:ext cx="508029" cy="445882"/>
          </a:xfrm>
          <a:custGeom>
            <a:rect b="b" l="l" r="r" t="t"/>
            <a:pathLst>
              <a:path extrusionOk="0" h="307505" w="329889">
                <a:moveTo>
                  <a:pt x="300796" y="57290"/>
                </a:moveTo>
                <a:cubicBezTo>
                  <a:pt x="268954" y="70359"/>
                  <a:pt x="240075" y="86094"/>
                  <a:pt x="212071" y="106287"/>
                </a:cubicBezTo>
                <a:cubicBezTo>
                  <a:pt x="205337" y="111145"/>
                  <a:pt x="209185" y="124870"/>
                  <a:pt x="218291" y="121032"/>
                </a:cubicBezTo>
                <a:cubicBezTo>
                  <a:pt x="238370" y="112564"/>
                  <a:pt x="258458" y="104096"/>
                  <a:pt x="278537" y="95619"/>
                </a:cubicBezTo>
                <a:cubicBezTo>
                  <a:pt x="242903" y="166256"/>
                  <a:pt x="181191" y="283347"/>
                  <a:pt x="96580" y="251639"/>
                </a:cubicBezTo>
                <a:cubicBezTo>
                  <a:pt x="3274" y="216672"/>
                  <a:pt x="-3622" y="81817"/>
                  <a:pt x="28629" y="4998"/>
                </a:cubicBezTo>
                <a:cubicBezTo>
                  <a:pt x="30363" y="864"/>
                  <a:pt x="23276" y="-2136"/>
                  <a:pt x="21343" y="1931"/>
                </a:cubicBezTo>
                <a:cubicBezTo>
                  <a:pt x="-18224" y="85218"/>
                  <a:pt x="-6823" y="223340"/>
                  <a:pt x="89903" y="265374"/>
                </a:cubicBezTo>
                <a:cubicBezTo>
                  <a:pt x="181924" y="305369"/>
                  <a:pt x="250886" y="183459"/>
                  <a:pt x="289767" y="108144"/>
                </a:cubicBezTo>
                <a:cubicBezTo>
                  <a:pt x="287604" y="126299"/>
                  <a:pt x="285395" y="144444"/>
                  <a:pt x="283356" y="162618"/>
                </a:cubicBezTo>
                <a:cubicBezTo>
                  <a:pt x="282194" y="172972"/>
                  <a:pt x="298234" y="172762"/>
                  <a:pt x="299492" y="162618"/>
                </a:cubicBezTo>
                <a:cubicBezTo>
                  <a:pt x="303530" y="130138"/>
                  <a:pt x="307254" y="97629"/>
                  <a:pt x="311083" y="65130"/>
                </a:cubicBezTo>
                <a:cubicBezTo>
                  <a:pt x="311665" y="60234"/>
                  <a:pt x="305359" y="55404"/>
                  <a:pt x="300787" y="572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 name="Shape 369"/>
        <p:cNvGrpSpPr/>
        <p:nvPr/>
      </p:nvGrpSpPr>
      <p:grpSpPr>
        <a:xfrm>
          <a:off x="0" y="0"/>
          <a:ext cx="0" cy="0"/>
          <a:chOff x="0" y="0"/>
          <a:chExt cx="0" cy="0"/>
        </a:xfrm>
      </p:grpSpPr>
      <p:pic>
        <p:nvPicPr>
          <p:cNvPr id="370" name="Google Shape;370;p43"/>
          <p:cNvPicPr preferRelativeResize="0"/>
          <p:nvPr>
            <p:ph idx="4" type="pic"/>
          </p:nvPr>
        </p:nvPicPr>
        <p:blipFill rotWithShape="1">
          <a:blip r:embed="rId3">
            <a:alphaModFix/>
          </a:blip>
          <a:srcRect b="787" l="0" r="0" t="787"/>
          <a:stretch/>
        </p:blipFill>
        <p:spPr>
          <a:xfrm flipH="1" rot="-625307">
            <a:off x="1965431" y="3250110"/>
            <a:ext cx="1484291" cy="1460980"/>
          </a:xfrm>
          <a:prstGeom prst="rect">
            <a:avLst/>
          </a:prstGeom>
        </p:spPr>
      </p:pic>
      <p:sp>
        <p:nvSpPr>
          <p:cNvPr id="371" name="Google Shape;371;p43"/>
          <p:cNvSpPr/>
          <p:nvPr/>
        </p:nvSpPr>
        <p:spPr>
          <a:xfrm rot="-1710883">
            <a:off x="2865958" y="2919649"/>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372" name="Google Shape;372;p43"/>
          <p:cNvSpPr txBox="1"/>
          <p:nvPr>
            <p:ph type="title"/>
          </p:nvPr>
        </p:nvSpPr>
        <p:spPr>
          <a:xfrm>
            <a:off x="4414950" y="2119523"/>
            <a:ext cx="4015800" cy="144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373" name="Google Shape;373;p43"/>
          <p:cNvSpPr txBox="1"/>
          <p:nvPr>
            <p:ph idx="2" type="title"/>
          </p:nvPr>
        </p:nvSpPr>
        <p:spPr>
          <a:xfrm>
            <a:off x="5825325" y="1143063"/>
            <a:ext cx="1194900" cy="948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74" name="Google Shape;374;p43"/>
          <p:cNvSpPr txBox="1"/>
          <p:nvPr>
            <p:ph idx="1" type="subTitle"/>
          </p:nvPr>
        </p:nvSpPr>
        <p:spPr>
          <a:xfrm>
            <a:off x="4610250" y="3537513"/>
            <a:ext cx="3625200" cy="46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pic>
        <p:nvPicPr>
          <p:cNvPr id="375" name="Google Shape;375;p43"/>
          <p:cNvPicPr preferRelativeResize="0"/>
          <p:nvPr>
            <p:ph idx="3" type="pic"/>
          </p:nvPr>
        </p:nvPicPr>
        <p:blipFill rotWithShape="1">
          <a:blip r:embed="rId4">
            <a:alphaModFix/>
          </a:blip>
          <a:srcRect b="7316" l="0" r="0" t="7316"/>
          <a:stretch/>
        </p:blipFill>
        <p:spPr>
          <a:xfrm flipH="1">
            <a:off x="556423" y="442200"/>
            <a:ext cx="2211601" cy="3299400"/>
          </a:xfrm>
          <a:prstGeom prst="rect">
            <a:avLst/>
          </a:prstGeom>
        </p:spPr>
      </p:pic>
      <p:sp>
        <p:nvSpPr>
          <p:cNvPr id="376" name="Google Shape;376;p43"/>
          <p:cNvSpPr/>
          <p:nvPr/>
        </p:nvSpPr>
        <p:spPr>
          <a:xfrm>
            <a:off x="144850" y="32275"/>
            <a:ext cx="746150" cy="802675"/>
          </a:xfrm>
          <a:custGeom>
            <a:rect b="b" l="l" r="r" t="t"/>
            <a:pathLst>
              <a:path extrusionOk="0" h="32107" w="29846">
                <a:moveTo>
                  <a:pt x="28046" y="12294"/>
                </a:moveTo>
                <a:lnTo>
                  <a:pt x="29846" y="7177"/>
                </a:lnTo>
                <a:lnTo>
                  <a:pt x="23892" y="7646"/>
                </a:lnTo>
                <a:lnTo>
                  <a:pt x="23785" y="3478"/>
                </a:lnTo>
                <a:lnTo>
                  <a:pt x="19827" y="3750"/>
                </a:lnTo>
                <a:lnTo>
                  <a:pt x="19389" y="0"/>
                </a:lnTo>
                <a:lnTo>
                  <a:pt x="16398" y="2059"/>
                </a:lnTo>
                <a:lnTo>
                  <a:pt x="0" y="22789"/>
                </a:lnTo>
                <a:lnTo>
                  <a:pt x="4214" y="23057"/>
                </a:lnTo>
                <a:lnTo>
                  <a:pt x="3272" y="26398"/>
                </a:lnTo>
                <a:lnTo>
                  <a:pt x="7851" y="24913"/>
                </a:lnTo>
                <a:lnTo>
                  <a:pt x="7803" y="29221"/>
                </a:lnTo>
                <a:lnTo>
                  <a:pt x="11917" y="28811"/>
                </a:lnTo>
                <a:lnTo>
                  <a:pt x="11477" y="32107"/>
                </a:lnTo>
                <a:close/>
              </a:path>
            </a:pathLst>
          </a:custGeom>
          <a:solidFill>
            <a:srgbClr val="AC9166">
              <a:alpha val="67500"/>
            </a:srgbClr>
          </a:solidFill>
          <a:ln>
            <a:noFill/>
          </a:ln>
        </p:spPr>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0" name="Shape 380"/>
        <p:cNvGrpSpPr/>
        <p:nvPr/>
      </p:nvGrpSpPr>
      <p:grpSpPr>
        <a:xfrm>
          <a:off x="0" y="0"/>
          <a:ext cx="0" cy="0"/>
          <a:chOff x="0" y="0"/>
          <a:chExt cx="0" cy="0"/>
        </a:xfrm>
      </p:grpSpPr>
      <p:sp>
        <p:nvSpPr>
          <p:cNvPr id="381" name="Google Shape;381;p44"/>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NEED LONGER TEXT?</a:t>
            </a:r>
            <a:endParaRPr/>
          </a:p>
        </p:txBody>
      </p:sp>
      <p:sp>
        <p:nvSpPr>
          <p:cNvPr id="382" name="Google Shape;382;p44"/>
          <p:cNvSpPr txBox="1"/>
          <p:nvPr>
            <p:ph idx="1" type="subTitle"/>
          </p:nvPr>
        </p:nvSpPr>
        <p:spPr>
          <a:xfrm>
            <a:off x="975386" y="1580250"/>
            <a:ext cx="3326400" cy="274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a:t>
            </a:r>
            <a:endParaRPr/>
          </a:p>
          <a:p>
            <a:pPr indent="0" lvl="0" marL="0" rtl="0" algn="l">
              <a:spcBef>
                <a:spcPts val="1000"/>
              </a:spcBef>
              <a:spcAft>
                <a:spcPts val="1000"/>
              </a:spcAft>
              <a:buNone/>
            </a:pPr>
            <a:r>
              <a:rPr lang="en"/>
              <a:t>Despite being closer to the Sun than Venus, its temperatures aren’t as terribly hot as that planet’s. Its surface is quite similar to that of Earth’s Moon, which means there are a lot of craters and plains</a:t>
            </a:r>
            <a:endParaRPr/>
          </a:p>
        </p:txBody>
      </p:sp>
      <p:sp>
        <p:nvSpPr>
          <p:cNvPr id="383" name="Google Shape;383;p44"/>
          <p:cNvSpPr txBox="1"/>
          <p:nvPr>
            <p:ph idx="2" type="subTitle"/>
          </p:nvPr>
        </p:nvSpPr>
        <p:spPr>
          <a:xfrm>
            <a:off x="4842214" y="1580250"/>
            <a:ext cx="3326400" cy="274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a:t>
            </a:r>
            <a:endParaRPr/>
          </a:p>
          <a:p>
            <a:pPr indent="0" lvl="0" marL="0" rtl="0" algn="l">
              <a:spcBef>
                <a:spcPts val="1000"/>
              </a:spcBef>
              <a:spcAft>
                <a:spcPts val="1000"/>
              </a:spcAft>
              <a:buNone/>
            </a:pPr>
            <a:r>
              <a:rPr lang="en"/>
              <a:t>Since the temperatures are so extreme, albeit not as extreme as on Venus, and the solar radiation is so high, Mercury has been deemed to be non-habitable for humans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 name="Shape 387"/>
        <p:cNvGrpSpPr/>
        <p:nvPr/>
      </p:nvGrpSpPr>
      <p:grpSpPr>
        <a:xfrm>
          <a:off x="0" y="0"/>
          <a:ext cx="0" cy="0"/>
          <a:chOff x="0" y="0"/>
          <a:chExt cx="0" cy="0"/>
        </a:xfrm>
      </p:grpSpPr>
      <p:sp>
        <p:nvSpPr>
          <p:cNvPr id="388" name="Google Shape;388;p45"/>
          <p:cNvSpPr txBox="1"/>
          <p:nvPr>
            <p:ph type="title"/>
          </p:nvPr>
        </p:nvSpPr>
        <p:spPr>
          <a:xfrm>
            <a:off x="713225" y="1054925"/>
            <a:ext cx="3858900" cy="118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sp>
        <p:nvSpPr>
          <p:cNvPr id="389" name="Google Shape;389;p45"/>
          <p:cNvSpPr txBox="1"/>
          <p:nvPr>
            <p:ph idx="1" type="body"/>
          </p:nvPr>
        </p:nvSpPr>
        <p:spPr>
          <a:xfrm>
            <a:off x="713225" y="2166475"/>
            <a:ext cx="3858900" cy="192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pic>
        <p:nvPicPr>
          <p:cNvPr id="390" name="Google Shape;390;p45"/>
          <p:cNvPicPr preferRelativeResize="0"/>
          <p:nvPr>
            <p:ph idx="2" type="pic"/>
          </p:nvPr>
        </p:nvPicPr>
        <p:blipFill rotWithShape="1">
          <a:blip r:embed="rId3">
            <a:alphaModFix/>
          </a:blip>
          <a:srcRect b="19" l="0" r="0" t="19"/>
          <a:stretch/>
        </p:blipFill>
        <p:spPr>
          <a:xfrm flipH="1" rot="-240">
            <a:off x="5335626" y="766928"/>
            <a:ext cx="2273449" cy="2272538"/>
          </a:xfrm>
          <a:prstGeom prst="rect">
            <a:avLst/>
          </a:prstGeom>
        </p:spPr>
      </p:pic>
      <p:pic>
        <p:nvPicPr>
          <p:cNvPr id="391" name="Google Shape;391;p45"/>
          <p:cNvPicPr preferRelativeResize="0"/>
          <p:nvPr>
            <p:ph idx="3" type="pic"/>
          </p:nvPr>
        </p:nvPicPr>
        <p:blipFill rotWithShape="1">
          <a:blip r:embed="rId4">
            <a:alphaModFix/>
          </a:blip>
          <a:srcRect b="19" l="0" r="0" t="19"/>
          <a:stretch/>
        </p:blipFill>
        <p:spPr>
          <a:xfrm rot="1003611">
            <a:off x="6767307" y="2676364"/>
            <a:ext cx="1674032" cy="1673372"/>
          </a:xfrm>
          <a:prstGeom prst="rect">
            <a:avLst/>
          </a:prstGeom>
        </p:spPr>
      </p:pic>
      <p:sp>
        <p:nvSpPr>
          <p:cNvPr id="392" name="Google Shape;392;p45"/>
          <p:cNvSpPr/>
          <p:nvPr/>
        </p:nvSpPr>
        <p:spPr>
          <a:xfrm rot="-1710883">
            <a:off x="7353383" y="1788998"/>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393" name="Google Shape;393;p45"/>
          <p:cNvSpPr/>
          <p:nvPr/>
        </p:nvSpPr>
        <p:spPr>
          <a:xfrm rot="3689391">
            <a:off x="6190962" y="3820333"/>
            <a:ext cx="683826" cy="317480"/>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394" name="Google Shape;394;p45"/>
          <p:cNvSpPr/>
          <p:nvPr/>
        </p:nvSpPr>
        <p:spPr>
          <a:xfrm rot="9624022">
            <a:off x="5388229" y="3268038"/>
            <a:ext cx="535607" cy="847104"/>
          </a:xfrm>
          <a:custGeom>
            <a:rect b="b" l="l" r="r" t="t"/>
            <a:pathLst>
              <a:path extrusionOk="0" h="630917" w="430340">
                <a:moveTo>
                  <a:pt x="374887" y="251441"/>
                </a:moveTo>
                <a:cubicBezTo>
                  <a:pt x="319928" y="113310"/>
                  <a:pt x="177900" y="30185"/>
                  <a:pt x="33701" y="20651"/>
                </a:cubicBezTo>
                <a:cubicBezTo>
                  <a:pt x="32654" y="19708"/>
                  <a:pt x="31615" y="18755"/>
                  <a:pt x="30568" y="17812"/>
                </a:cubicBezTo>
                <a:cubicBezTo>
                  <a:pt x="80488" y="17584"/>
                  <a:pt x="130409" y="17441"/>
                  <a:pt x="180329" y="16879"/>
                </a:cubicBezTo>
                <a:cubicBezTo>
                  <a:pt x="191178" y="16755"/>
                  <a:pt x="191207" y="0"/>
                  <a:pt x="180329" y="0"/>
                </a:cubicBezTo>
                <a:cubicBezTo>
                  <a:pt x="123074" y="-19"/>
                  <a:pt x="65810" y="524"/>
                  <a:pt x="8555" y="839"/>
                </a:cubicBezTo>
                <a:cubicBezTo>
                  <a:pt x="1450" y="877"/>
                  <a:pt x="-3094" y="10335"/>
                  <a:pt x="2517" y="15412"/>
                </a:cubicBezTo>
                <a:cubicBezTo>
                  <a:pt x="5307" y="17945"/>
                  <a:pt x="8108" y="20470"/>
                  <a:pt x="10899" y="23003"/>
                </a:cubicBezTo>
                <a:cubicBezTo>
                  <a:pt x="7908" y="26832"/>
                  <a:pt x="7870" y="33081"/>
                  <a:pt x="12937" y="35643"/>
                </a:cubicBezTo>
                <a:cubicBezTo>
                  <a:pt x="25177" y="41834"/>
                  <a:pt x="36645" y="48683"/>
                  <a:pt x="47532" y="56169"/>
                </a:cubicBezTo>
                <a:cubicBezTo>
                  <a:pt x="66429" y="73286"/>
                  <a:pt x="85317" y="90402"/>
                  <a:pt x="104224" y="107509"/>
                </a:cubicBezTo>
                <a:cubicBezTo>
                  <a:pt x="112435" y="114939"/>
                  <a:pt x="123379" y="103756"/>
                  <a:pt x="116283" y="95450"/>
                </a:cubicBezTo>
                <a:cubicBezTo>
                  <a:pt x="98710" y="74857"/>
                  <a:pt x="79507" y="57503"/>
                  <a:pt x="58038" y="42691"/>
                </a:cubicBezTo>
                <a:cubicBezTo>
                  <a:pt x="56952" y="41710"/>
                  <a:pt x="55866" y="40720"/>
                  <a:pt x="54780" y="39748"/>
                </a:cubicBezTo>
                <a:cubicBezTo>
                  <a:pt x="184806" y="55217"/>
                  <a:pt x="309012" y="132445"/>
                  <a:pt x="360199" y="256566"/>
                </a:cubicBezTo>
                <a:cubicBezTo>
                  <a:pt x="412720" y="383915"/>
                  <a:pt x="375401" y="537849"/>
                  <a:pt x="266788" y="623098"/>
                </a:cubicBezTo>
                <a:cubicBezTo>
                  <a:pt x="263711" y="625517"/>
                  <a:pt x="267807" y="630898"/>
                  <a:pt x="271007" y="628565"/>
                </a:cubicBezTo>
                <a:cubicBezTo>
                  <a:pt x="386384" y="544583"/>
                  <a:pt x="427246" y="383039"/>
                  <a:pt x="374887" y="2514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 name="Shape 398"/>
        <p:cNvGrpSpPr/>
        <p:nvPr/>
      </p:nvGrpSpPr>
      <p:grpSpPr>
        <a:xfrm>
          <a:off x="0" y="0"/>
          <a:ext cx="0" cy="0"/>
          <a:chOff x="0" y="0"/>
          <a:chExt cx="0" cy="0"/>
        </a:xfrm>
      </p:grpSpPr>
      <p:sp>
        <p:nvSpPr>
          <p:cNvPr id="399" name="Google Shape;399;p46"/>
          <p:cNvSpPr txBox="1"/>
          <p:nvPr>
            <p:ph type="title"/>
          </p:nvPr>
        </p:nvSpPr>
        <p:spPr>
          <a:xfrm>
            <a:off x="731520" y="466344"/>
            <a:ext cx="7680900" cy="55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a:t>
            </a:r>
            <a:r>
              <a:rPr lang="en"/>
              <a:t>OU NEED TO DIVIDE CONTENT</a:t>
            </a:r>
            <a:endParaRPr/>
          </a:p>
        </p:txBody>
      </p:sp>
      <p:sp>
        <p:nvSpPr>
          <p:cNvPr id="400" name="Google Shape;400;p46"/>
          <p:cNvSpPr txBox="1"/>
          <p:nvPr>
            <p:ph idx="1" type="subTitle"/>
          </p:nvPr>
        </p:nvSpPr>
        <p:spPr>
          <a:xfrm>
            <a:off x="4923247" y="3004047"/>
            <a:ext cx="2505600" cy="101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hot and has a poisonous atmosphere</a:t>
            </a:r>
            <a:endParaRPr/>
          </a:p>
        </p:txBody>
      </p:sp>
      <p:sp>
        <p:nvSpPr>
          <p:cNvPr id="401" name="Google Shape;401;p46"/>
          <p:cNvSpPr txBox="1"/>
          <p:nvPr>
            <p:ph idx="2" type="subTitle"/>
          </p:nvPr>
        </p:nvSpPr>
        <p:spPr>
          <a:xfrm>
            <a:off x="1715375" y="3004047"/>
            <a:ext cx="2505600" cy="101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a:t>
            </a:r>
            <a:endParaRPr/>
          </a:p>
        </p:txBody>
      </p:sp>
      <p:sp>
        <p:nvSpPr>
          <p:cNvPr id="402" name="Google Shape;402;p46"/>
          <p:cNvSpPr txBox="1"/>
          <p:nvPr>
            <p:ph idx="3" type="subTitle"/>
          </p:nvPr>
        </p:nvSpPr>
        <p:spPr>
          <a:xfrm>
            <a:off x="1715375" y="2516425"/>
            <a:ext cx="2505600" cy="55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03" name="Google Shape;403;p46"/>
          <p:cNvSpPr txBox="1"/>
          <p:nvPr>
            <p:ph idx="4" type="subTitle"/>
          </p:nvPr>
        </p:nvSpPr>
        <p:spPr>
          <a:xfrm>
            <a:off x="4923250" y="2516425"/>
            <a:ext cx="2505600" cy="55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04" name="Google Shape;404;p46"/>
          <p:cNvSpPr/>
          <p:nvPr/>
        </p:nvSpPr>
        <p:spPr>
          <a:xfrm>
            <a:off x="1774625" y="1698425"/>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405" name="Google Shape;405;p46"/>
          <p:cNvSpPr/>
          <p:nvPr/>
        </p:nvSpPr>
        <p:spPr>
          <a:xfrm>
            <a:off x="4982500" y="1698425"/>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grpSp>
        <p:nvGrpSpPr>
          <p:cNvPr id="406" name="Google Shape;406;p46"/>
          <p:cNvGrpSpPr/>
          <p:nvPr/>
        </p:nvGrpSpPr>
        <p:grpSpPr>
          <a:xfrm>
            <a:off x="5097757" y="1813768"/>
            <a:ext cx="399192" cy="399024"/>
            <a:chOff x="5153760" y="385920"/>
            <a:chExt cx="786585" cy="786254"/>
          </a:xfrm>
        </p:grpSpPr>
        <p:grpSp>
          <p:nvGrpSpPr>
            <p:cNvPr id="407" name="Google Shape;407;p46"/>
            <p:cNvGrpSpPr/>
            <p:nvPr/>
          </p:nvGrpSpPr>
          <p:grpSpPr>
            <a:xfrm>
              <a:off x="5153760" y="385920"/>
              <a:ext cx="786585" cy="786254"/>
              <a:chOff x="5153760" y="385920"/>
              <a:chExt cx="786585" cy="786254"/>
            </a:xfrm>
          </p:grpSpPr>
          <p:grpSp>
            <p:nvGrpSpPr>
              <p:cNvPr id="408" name="Google Shape;408;p46"/>
              <p:cNvGrpSpPr/>
              <p:nvPr/>
            </p:nvGrpSpPr>
            <p:grpSpPr>
              <a:xfrm>
                <a:off x="5153760" y="385920"/>
                <a:ext cx="786585" cy="786254"/>
                <a:chOff x="5153760" y="385920"/>
                <a:chExt cx="786585" cy="786254"/>
              </a:xfrm>
            </p:grpSpPr>
            <p:grpSp>
              <p:nvGrpSpPr>
                <p:cNvPr id="409" name="Google Shape;409;p46"/>
                <p:cNvGrpSpPr/>
                <p:nvPr/>
              </p:nvGrpSpPr>
              <p:grpSpPr>
                <a:xfrm>
                  <a:off x="5153760" y="385920"/>
                  <a:ext cx="786585" cy="786254"/>
                  <a:chOff x="5153760" y="385920"/>
                  <a:chExt cx="786585" cy="786254"/>
                </a:xfrm>
              </p:grpSpPr>
              <p:sp>
                <p:nvSpPr>
                  <p:cNvPr id="410" name="Google Shape;410;p46"/>
                  <p:cNvSpPr/>
                  <p:nvPr/>
                </p:nvSpPr>
                <p:spPr>
                  <a:xfrm>
                    <a:off x="5848200" y="385920"/>
                    <a:ext cx="92145" cy="598913"/>
                  </a:xfrm>
                  <a:custGeom>
                    <a:rect b="b" l="l" r="r" t="t"/>
                    <a:pathLst>
                      <a:path extrusionOk="0" h="598913" w="92145">
                        <a:moveTo>
                          <a:pt x="46072" y="598913"/>
                        </a:moveTo>
                        <a:cubicBezTo>
                          <a:pt x="20631" y="598913"/>
                          <a:pt x="0" y="578291"/>
                          <a:pt x="0" y="552841"/>
                        </a:cubicBezTo>
                        <a:lnTo>
                          <a:pt x="0" y="46072"/>
                        </a:lnTo>
                        <a:cubicBezTo>
                          <a:pt x="0" y="20622"/>
                          <a:pt x="20631" y="0"/>
                          <a:pt x="46072" y="0"/>
                        </a:cubicBezTo>
                        <a:cubicBezTo>
                          <a:pt x="71514" y="0"/>
                          <a:pt x="92145" y="20622"/>
                          <a:pt x="92145" y="46072"/>
                        </a:cubicBezTo>
                        <a:lnTo>
                          <a:pt x="92145" y="552841"/>
                        </a:lnTo>
                        <a:cubicBezTo>
                          <a:pt x="92145" y="578282"/>
                          <a:pt x="71523" y="598913"/>
                          <a:pt x="46072" y="59891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6"/>
                  <p:cNvSpPr/>
                  <p:nvPr/>
                </p:nvSpPr>
                <p:spPr>
                  <a:xfrm>
                    <a:off x="5153760" y="585360"/>
                    <a:ext cx="49017" cy="199634"/>
                  </a:xfrm>
                  <a:custGeom>
                    <a:rect b="b" l="l" r="r" t="t"/>
                    <a:pathLst>
                      <a:path extrusionOk="0" h="199634" w="49140">
                        <a:moveTo>
                          <a:pt x="49140" y="199634"/>
                        </a:moveTo>
                        <a:cubicBezTo>
                          <a:pt x="22003" y="199634"/>
                          <a:pt x="0" y="177632"/>
                          <a:pt x="0" y="150495"/>
                        </a:cubicBezTo>
                        <a:lnTo>
                          <a:pt x="0" y="49139"/>
                        </a:lnTo>
                        <a:cubicBezTo>
                          <a:pt x="0" y="22003"/>
                          <a:pt x="22003" y="0"/>
                          <a:pt x="49140" y="0"/>
                        </a:cubicBezTo>
                        <a:lnTo>
                          <a:pt x="49140" y="19963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6"/>
                  <p:cNvSpPr/>
                  <p:nvPr/>
                </p:nvSpPr>
                <p:spPr>
                  <a:xfrm>
                    <a:off x="5348880" y="923400"/>
                    <a:ext cx="122854" cy="248774"/>
                  </a:xfrm>
                  <a:custGeom>
                    <a:rect b="b" l="l" r="r" t="t"/>
                    <a:pathLst>
                      <a:path extrusionOk="0" h="248774" w="122854">
                        <a:moveTo>
                          <a:pt x="10" y="218065"/>
                        </a:moveTo>
                        <a:cubicBezTo>
                          <a:pt x="10" y="235029"/>
                          <a:pt x="13764" y="248774"/>
                          <a:pt x="30718" y="248774"/>
                        </a:cubicBezTo>
                        <a:lnTo>
                          <a:pt x="92145" y="248774"/>
                        </a:lnTo>
                        <a:cubicBezTo>
                          <a:pt x="109109" y="248774"/>
                          <a:pt x="122854" y="235020"/>
                          <a:pt x="122854" y="218065"/>
                        </a:cubicBezTo>
                        <a:lnTo>
                          <a:pt x="122854" y="0"/>
                        </a:lnTo>
                        <a:lnTo>
                          <a:pt x="0" y="0"/>
                        </a:lnTo>
                        <a:lnTo>
                          <a:pt x="0" y="21806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 name="Google Shape;413;p46"/>
                <p:cNvSpPr/>
                <p:nvPr/>
              </p:nvSpPr>
              <p:spPr>
                <a:xfrm>
                  <a:off x="5517720" y="923400"/>
                  <a:ext cx="69104" cy="76589"/>
                </a:xfrm>
                <a:custGeom>
                  <a:rect b="b" l="l" r="r" t="t"/>
                  <a:pathLst>
                    <a:path extrusionOk="0" h="76781" w="69104">
                      <a:moveTo>
                        <a:pt x="29994" y="0"/>
                      </a:moveTo>
                      <a:lnTo>
                        <a:pt x="0" y="0"/>
                      </a:lnTo>
                      <a:lnTo>
                        <a:pt x="0" y="76781"/>
                      </a:lnTo>
                      <a:lnTo>
                        <a:pt x="23031" y="76781"/>
                      </a:lnTo>
                      <a:cubicBezTo>
                        <a:pt x="48473" y="76781"/>
                        <a:pt x="69104" y="56159"/>
                        <a:pt x="69104" y="30709"/>
                      </a:cubicBezTo>
                      <a:lnTo>
                        <a:pt x="69104" y="1419"/>
                      </a:lnTo>
                      <a:cubicBezTo>
                        <a:pt x="56121" y="486"/>
                        <a:pt x="43081" y="0"/>
                        <a:pt x="29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 name="Google Shape;414;p46"/>
              <p:cNvSpPr/>
              <p:nvPr/>
            </p:nvSpPr>
            <p:spPr>
              <a:xfrm>
                <a:off x="5433480" y="438840"/>
                <a:ext cx="368551" cy="492966"/>
              </a:xfrm>
              <a:custGeom>
                <a:rect b="b" l="l" r="r" t="t"/>
                <a:pathLst>
                  <a:path extrusionOk="0" h="492966" w="368551">
                    <a:moveTo>
                      <a:pt x="316506" y="18936"/>
                    </a:moveTo>
                    <a:cubicBezTo>
                      <a:pt x="251555" y="42558"/>
                      <a:pt x="183575" y="54531"/>
                      <a:pt x="114452" y="54531"/>
                    </a:cubicBezTo>
                    <a:lnTo>
                      <a:pt x="0" y="54531"/>
                    </a:lnTo>
                    <a:lnTo>
                      <a:pt x="0" y="438445"/>
                    </a:lnTo>
                    <a:lnTo>
                      <a:pt x="114452" y="438445"/>
                    </a:lnTo>
                    <a:cubicBezTo>
                      <a:pt x="183566" y="438445"/>
                      <a:pt x="251546" y="450418"/>
                      <a:pt x="316497" y="474040"/>
                    </a:cubicBezTo>
                    <a:lnTo>
                      <a:pt x="368551" y="492966"/>
                    </a:lnTo>
                    <a:lnTo>
                      <a:pt x="368551" y="0"/>
                    </a:lnTo>
                    <a:lnTo>
                      <a:pt x="316497" y="1892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 name="Google Shape;415;p46"/>
            <p:cNvSpPr/>
            <p:nvPr/>
          </p:nvSpPr>
          <p:spPr>
            <a:xfrm>
              <a:off x="5249160" y="493200"/>
              <a:ext cx="138217" cy="383924"/>
            </a:xfrm>
            <a:custGeom>
              <a:rect b="b" l="l" r="r" t="t"/>
              <a:pathLst>
                <a:path extrusionOk="0" h="383924" w="138217">
                  <a:moveTo>
                    <a:pt x="115186" y="299437"/>
                  </a:moveTo>
                  <a:cubicBezTo>
                    <a:pt x="102460" y="299437"/>
                    <a:pt x="92154" y="289122"/>
                    <a:pt x="92154" y="276406"/>
                  </a:cubicBezTo>
                  <a:cubicBezTo>
                    <a:pt x="92154" y="263690"/>
                    <a:pt x="102470" y="253375"/>
                    <a:pt x="115186" y="253375"/>
                  </a:cubicBezTo>
                  <a:lnTo>
                    <a:pt x="138217" y="253375"/>
                  </a:lnTo>
                  <a:lnTo>
                    <a:pt x="138217" y="214979"/>
                  </a:lnTo>
                  <a:lnTo>
                    <a:pt x="115186" y="214979"/>
                  </a:lnTo>
                  <a:cubicBezTo>
                    <a:pt x="102460" y="214979"/>
                    <a:pt x="92154" y="204664"/>
                    <a:pt x="92154" y="191948"/>
                  </a:cubicBezTo>
                  <a:cubicBezTo>
                    <a:pt x="92154" y="179232"/>
                    <a:pt x="102470" y="168916"/>
                    <a:pt x="115186" y="168916"/>
                  </a:cubicBezTo>
                  <a:lnTo>
                    <a:pt x="138217" y="168916"/>
                  </a:lnTo>
                  <a:lnTo>
                    <a:pt x="138217" y="130521"/>
                  </a:lnTo>
                  <a:lnTo>
                    <a:pt x="115186" y="130521"/>
                  </a:lnTo>
                  <a:cubicBezTo>
                    <a:pt x="102460" y="130521"/>
                    <a:pt x="92154" y="120206"/>
                    <a:pt x="92154" y="107490"/>
                  </a:cubicBezTo>
                  <a:cubicBezTo>
                    <a:pt x="92154" y="94774"/>
                    <a:pt x="102470" y="84458"/>
                    <a:pt x="115186" y="84458"/>
                  </a:cubicBezTo>
                  <a:lnTo>
                    <a:pt x="138217" y="84458"/>
                  </a:lnTo>
                  <a:lnTo>
                    <a:pt x="138217" y="0"/>
                  </a:lnTo>
                  <a:lnTo>
                    <a:pt x="99822" y="0"/>
                  </a:lnTo>
                  <a:cubicBezTo>
                    <a:pt x="44787" y="0"/>
                    <a:pt x="0" y="44777"/>
                    <a:pt x="0" y="99822"/>
                  </a:cubicBezTo>
                  <a:lnTo>
                    <a:pt x="0" y="284102"/>
                  </a:lnTo>
                  <a:cubicBezTo>
                    <a:pt x="0" y="339138"/>
                    <a:pt x="44777" y="383924"/>
                    <a:pt x="99822" y="383924"/>
                  </a:cubicBezTo>
                  <a:lnTo>
                    <a:pt x="138217" y="383924"/>
                  </a:lnTo>
                  <a:lnTo>
                    <a:pt x="138217" y="299466"/>
                  </a:lnTo>
                  <a:lnTo>
                    <a:pt x="115186" y="2994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 name="Google Shape;416;p46"/>
          <p:cNvGrpSpPr/>
          <p:nvPr/>
        </p:nvGrpSpPr>
        <p:grpSpPr>
          <a:xfrm>
            <a:off x="1889987" y="1813818"/>
            <a:ext cx="398980" cy="398920"/>
            <a:chOff x="771480" y="385920"/>
            <a:chExt cx="786168" cy="786050"/>
          </a:xfrm>
        </p:grpSpPr>
        <p:sp>
          <p:nvSpPr>
            <p:cNvPr id="417" name="Google Shape;417;p46"/>
            <p:cNvSpPr/>
            <p:nvPr/>
          </p:nvSpPr>
          <p:spPr>
            <a:xfrm>
              <a:off x="1003320" y="385920"/>
              <a:ext cx="322488" cy="199634"/>
            </a:xfrm>
            <a:custGeom>
              <a:rect b="b" l="l" r="r" t="t"/>
              <a:pathLst>
                <a:path extrusionOk="0" h="199634" w="322488">
                  <a:moveTo>
                    <a:pt x="238030" y="0"/>
                  </a:moveTo>
                  <a:lnTo>
                    <a:pt x="84468" y="0"/>
                  </a:lnTo>
                  <a:cubicBezTo>
                    <a:pt x="37890" y="0"/>
                    <a:pt x="0" y="37890"/>
                    <a:pt x="0" y="84458"/>
                  </a:cubicBezTo>
                  <a:lnTo>
                    <a:pt x="122853" y="84458"/>
                  </a:lnTo>
                  <a:cubicBezTo>
                    <a:pt x="160953" y="84458"/>
                    <a:pt x="191957" y="115462"/>
                    <a:pt x="191957" y="153562"/>
                  </a:cubicBezTo>
                  <a:cubicBezTo>
                    <a:pt x="191957" y="169936"/>
                    <a:pt x="188519" y="185518"/>
                    <a:pt x="182337" y="199634"/>
                  </a:cubicBezTo>
                  <a:lnTo>
                    <a:pt x="238030" y="199634"/>
                  </a:lnTo>
                  <a:cubicBezTo>
                    <a:pt x="284597" y="199634"/>
                    <a:pt x="322488" y="161744"/>
                    <a:pt x="322488" y="115176"/>
                  </a:cubicBezTo>
                  <a:lnTo>
                    <a:pt x="322488" y="84468"/>
                  </a:lnTo>
                  <a:cubicBezTo>
                    <a:pt x="322488" y="37890"/>
                    <a:pt x="284597" y="0"/>
                    <a:pt x="2380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 name="Google Shape;418;p46"/>
            <p:cNvGrpSpPr/>
            <p:nvPr/>
          </p:nvGrpSpPr>
          <p:grpSpPr>
            <a:xfrm>
              <a:off x="771480" y="749880"/>
              <a:ext cx="368568" cy="422090"/>
              <a:chOff x="771480" y="749880"/>
              <a:chExt cx="368568" cy="422090"/>
            </a:xfrm>
          </p:grpSpPr>
          <p:sp>
            <p:nvSpPr>
              <p:cNvPr id="419" name="Google Shape;419;p46"/>
              <p:cNvSpPr/>
              <p:nvPr/>
            </p:nvSpPr>
            <p:spPr>
              <a:xfrm>
                <a:off x="817560" y="749880"/>
                <a:ext cx="322488" cy="199634"/>
              </a:xfrm>
              <a:custGeom>
                <a:rect b="b" l="l" r="r" t="t"/>
                <a:pathLst>
                  <a:path extrusionOk="0" h="199634" w="322488">
                    <a:moveTo>
                      <a:pt x="238030" y="0"/>
                    </a:moveTo>
                    <a:lnTo>
                      <a:pt x="84458" y="0"/>
                    </a:lnTo>
                    <a:cubicBezTo>
                      <a:pt x="37890" y="0"/>
                      <a:pt x="0" y="37890"/>
                      <a:pt x="0" y="84458"/>
                    </a:cubicBezTo>
                    <a:lnTo>
                      <a:pt x="122853" y="84458"/>
                    </a:lnTo>
                    <a:cubicBezTo>
                      <a:pt x="160953" y="84458"/>
                      <a:pt x="191957" y="115462"/>
                      <a:pt x="191957" y="153562"/>
                    </a:cubicBezTo>
                    <a:cubicBezTo>
                      <a:pt x="191957" y="169936"/>
                      <a:pt x="188519" y="185518"/>
                      <a:pt x="182337" y="199634"/>
                    </a:cubicBezTo>
                    <a:lnTo>
                      <a:pt x="238030" y="199634"/>
                    </a:lnTo>
                    <a:cubicBezTo>
                      <a:pt x="284597" y="199634"/>
                      <a:pt x="322488" y="161744"/>
                      <a:pt x="322488" y="115176"/>
                    </a:cubicBezTo>
                    <a:lnTo>
                      <a:pt x="322488" y="84468"/>
                    </a:lnTo>
                    <a:cubicBezTo>
                      <a:pt x="322488" y="37900"/>
                      <a:pt x="284597" y="10"/>
                      <a:pt x="238030" y="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6"/>
              <p:cNvSpPr/>
              <p:nvPr/>
            </p:nvSpPr>
            <p:spPr>
              <a:xfrm>
                <a:off x="771480" y="880200"/>
                <a:ext cx="368551" cy="291770"/>
              </a:xfrm>
              <a:custGeom>
                <a:rect b="b" l="l" r="r" t="t"/>
                <a:pathLst>
                  <a:path extrusionOk="0" h="291770" w="368551">
                    <a:moveTo>
                      <a:pt x="284102" y="115167"/>
                    </a:moveTo>
                    <a:lnTo>
                      <a:pt x="191881" y="115167"/>
                    </a:lnTo>
                    <a:cubicBezTo>
                      <a:pt x="172631" y="129626"/>
                      <a:pt x="148733" y="138198"/>
                      <a:pt x="122853" y="138198"/>
                    </a:cubicBezTo>
                    <a:lnTo>
                      <a:pt x="115176" y="138198"/>
                    </a:lnTo>
                    <a:cubicBezTo>
                      <a:pt x="102451" y="138198"/>
                      <a:pt x="92145" y="127883"/>
                      <a:pt x="92145" y="115167"/>
                    </a:cubicBezTo>
                    <a:cubicBezTo>
                      <a:pt x="92145" y="102451"/>
                      <a:pt x="102460" y="92135"/>
                      <a:pt x="115176" y="92135"/>
                    </a:cubicBezTo>
                    <a:lnTo>
                      <a:pt x="122853" y="92135"/>
                    </a:lnTo>
                    <a:cubicBezTo>
                      <a:pt x="161020" y="92135"/>
                      <a:pt x="191957" y="61198"/>
                      <a:pt x="191957" y="23031"/>
                    </a:cubicBezTo>
                    <a:cubicBezTo>
                      <a:pt x="191957" y="10306"/>
                      <a:pt x="181642" y="0"/>
                      <a:pt x="168926" y="0"/>
                    </a:cubicBezTo>
                    <a:lnTo>
                      <a:pt x="46072" y="0"/>
                    </a:lnTo>
                    <a:cubicBezTo>
                      <a:pt x="20631" y="0"/>
                      <a:pt x="0" y="20622"/>
                      <a:pt x="0" y="46072"/>
                    </a:cubicBezTo>
                    <a:lnTo>
                      <a:pt x="0" y="138208"/>
                    </a:lnTo>
                    <a:cubicBezTo>
                      <a:pt x="0" y="193824"/>
                      <a:pt x="39634" y="240363"/>
                      <a:pt x="92135" y="251069"/>
                    </a:cubicBezTo>
                    <a:lnTo>
                      <a:pt x="92135" y="268738"/>
                    </a:lnTo>
                    <a:cubicBezTo>
                      <a:pt x="92135" y="281464"/>
                      <a:pt x="102451" y="291770"/>
                      <a:pt x="115167" y="291770"/>
                    </a:cubicBezTo>
                    <a:lnTo>
                      <a:pt x="299447" y="291770"/>
                    </a:lnTo>
                    <a:cubicBezTo>
                      <a:pt x="312172" y="291770"/>
                      <a:pt x="322478" y="281454"/>
                      <a:pt x="322478" y="268738"/>
                    </a:cubicBezTo>
                    <a:lnTo>
                      <a:pt x="322478" y="249431"/>
                    </a:lnTo>
                    <a:cubicBezTo>
                      <a:pt x="349291" y="239925"/>
                      <a:pt x="368551" y="214303"/>
                      <a:pt x="368551" y="184271"/>
                    </a:cubicBezTo>
                    <a:lnTo>
                      <a:pt x="368551" y="84039"/>
                    </a:lnTo>
                    <a:cubicBezTo>
                      <a:pt x="345767" y="103432"/>
                      <a:pt x="316278" y="115167"/>
                      <a:pt x="284093" y="115167"/>
                    </a:cubicBezTo>
                    <a:lnTo>
                      <a:pt x="284093" y="115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 name="Google Shape;421;p46"/>
            <p:cNvGrpSpPr/>
            <p:nvPr/>
          </p:nvGrpSpPr>
          <p:grpSpPr>
            <a:xfrm>
              <a:off x="957240" y="516240"/>
              <a:ext cx="600408" cy="655730"/>
              <a:chOff x="957240" y="516240"/>
              <a:chExt cx="600408" cy="655730"/>
            </a:xfrm>
          </p:grpSpPr>
          <p:sp>
            <p:nvSpPr>
              <p:cNvPr id="422" name="Google Shape;422;p46"/>
              <p:cNvSpPr/>
              <p:nvPr/>
            </p:nvSpPr>
            <p:spPr>
              <a:xfrm>
                <a:off x="1235160" y="749880"/>
                <a:ext cx="322488" cy="199634"/>
              </a:xfrm>
              <a:custGeom>
                <a:rect b="b" l="l" r="r" t="t"/>
                <a:pathLst>
                  <a:path extrusionOk="0" h="199634" w="322488">
                    <a:moveTo>
                      <a:pt x="238020" y="0"/>
                    </a:moveTo>
                    <a:lnTo>
                      <a:pt x="84458" y="0"/>
                    </a:lnTo>
                    <a:cubicBezTo>
                      <a:pt x="37890" y="0"/>
                      <a:pt x="0" y="37890"/>
                      <a:pt x="0" y="84458"/>
                    </a:cubicBezTo>
                    <a:lnTo>
                      <a:pt x="122853" y="84458"/>
                    </a:lnTo>
                    <a:cubicBezTo>
                      <a:pt x="160953" y="84458"/>
                      <a:pt x="191957" y="115462"/>
                      <a:pt x="191957" y="153562"/>
                    </a:cubicBezTo>
                    <a:cubicBezTo>
                      <a:pt x="191957" y="169936"/>
                      <a:pt x="188519" y="185518"/>
                      <a:pt x="182337" y="199634"/>
                    </a:cubicBezTo>
                    <a:lnTo>
                      <a:pt x="238030" y="199634"/>
                    </a:lnTo>
                    <a:cubicBezTo>
                      <a:pt x="284597" y="199634"/>
                      <a:pt x="322488" y="161744"/>
                      <a:pt x="322488" y="115176"/>
                    </a:cubicBezTo>
                    <a:lnTo>
                      <a:pt x="322488" y="84468"/>
                    </a:lnTo>
                    <a:cubicBezTo>
                      <a:pt x="322488" y="37900"/>
                      <a:pt x="284597" y="10"/>
                      <a:pt x="238030" y="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6"/>
              <p:cNvSpPr/>
              <p:nvPr/>
            </p:nvSpPr>
            <p:spPr>
              <a:xfrm>
                <a:off x="957240" y="516240"/>
                <a:ext cx="368551" cy="330270"/>
              </a:xfrm>
              <a:custGeom>
                <a:rect b="b" l="l" r="r" t="t"/>
                <a:pathLst>
                  <a:path extrusionOk="0" h="330270" w="368551">
                    <a:moveTo>
                      <a:pt x="284102" y="115167"/>
                    </a:moveTo>
                    <a:lnTo>
                      <a:pt x="191881" y="115167"/>
                    </a:lnTo>
                    <a:cubicBezTo>
                      <a:pt x="172631" y="129626"/>
                      <a:pt x="148723" y="138198"/>
                      <a:pt x="122853" y="138198"/>
                    </a:cubicBezTo>
                    <a:lnTo>
                      <a:pt x="115176" y="138198"/>
                    </a:lnTo>
                    <a:cubicBezTo>
                      <a:pt x="102451" y="138198"/>
                      <a:pt x="92145" y="127883"/>
                      <a:pt x="92145" y="115167"/>
                    </a:cubicBezTo>
                    <a:cubicBezTo>
                      <a:pt x="92145" y="102451"/>
                      <a:pt x="102460" y="92135"/>
                      <a:pt x="115176" y="92135"/>
                    </a:cubicBezTo>
                    <a:lnTo>
                      <a:pt x="122853" y="92135"/>
                    </a:lnTo>
                    <a:cubicBezTo>
                      <a:pt x="161020" y="92135"/>
                      <a:pt x="191957" y="61198"/>
                      <a:pt x="191957" y="23031"/>
                    </a:cubicBezTo>
                    <a:cubicBezTo>
                      <a:pt x="191957" y="10306"/>
                      <a:pt x="181642" y="0"/>
                      <a:pt x="168926" y="0"/>
                    </a:cubicBezTo>
                    <a:lnTo>
                      <a:pt x="46072" y="0"/>
                    </a:lnTo>
                    <a:cubicBezTo>
                      <a:pt x="20631" y="0"/>
                      <a:pt x="0" y="20622"/>
                      <a:pt x="0" y="46072"/>
                    </a:cubicBezTo>
                    <a:lnTo>
                      <a:pt x="0" y="138208"/>
                    </a:lnTo>
                    <a:cubicBezTo>
                      <a:pt x="0" y="155781"/>
                      <a:pt x="3962" y="172431"/>
                      <a:pt x="11030" y="187347"/>
                    </a:cubicBezTo>
                    <a:lnTo>
                      <a:pt x="98279" y="187347"/>
                    </a:lnTo>
                    <a:cubicBezTo>
                      <a:pt x="170250" y="187347"/>
                      <a:pt x="228810" y="245907"/>
                      <a:pt x="228810" y="317878"/>
                    </a:cubicBezTo>
                    <a:lnTo>
                      <a:pt x="228810" y="330270"/>
                    </a:lnTo>
                    <a:lnTo>
                      <a:pt x="231877" y="330270"/>
                    </a:lnTo>
                    <a:lnTo>
                      <a:pt x="231877" y="317878"/>
                    </a:lnTo>
                    <a:cubicBezTo>
                      <a:pt x="231877" y="245907"/>
                      <a:pt x="290436" y="187347"/>
                      <a:pt x="362407" y="187347"/>
                    </a:cubicBezTo>
                    <a:lnTo>
                      <a:pt x="368551" y="187347"/>
                    </a:lnTo>
                    <a:lnTo>
                      <a:pt x="368551" y="84049"/>
                    </a:lnTo>
                    <a:cubicBezTo>
                      <a:pt x="345767" y="103442"/>
                      <a:pt x="316278" y="115176"/>
                      <a:pt x="284093" y="1151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6"/>
              <p:cNvSpPr/>
              <p:nvPr/>
            </p:nvSpPr>
            <p:spPr>
              <a:xfrm>
                <a:off x="1189080" y="880200"/>
                <a:ext cx="368551" cy="291770"/>
              </a:xfrm>
              <a:custGeom>
                <a:rect b="b" l="l" r="r" t="t"/>
                <a:pathLst>
                  <a:path extrusionOk="0" h="291770" w="368551">
                    <a:moveTo>
                      <a:pt x="284102" y="115167"/>
                    </a:moveTo>
                    <a:lnTo>
                      <a:pt x="191881" y="115167"/>
                    </a:lnTo>
                    <a:cubicBezTo>
                      <a:pt x="172631" y="129626"/>
                      <a:pt x="148733" y="138198"/>
                      <a:pt x="122853" y="138198"/>
                    </a:cubicBezTo>
                    <a:lnTo>
                      <a:pt x="115176" y="138198"/>
                    </a:lnTo>
                    <a:cubicBezTo>
                      <a:pt x="102451" y="138198"/>
                      <a:pt x="92145" y="127883"/>
                      <a:pt x="92145" y="115167"/>
                    </a:cubicBezTo>
                    <a:cubicBezTo>
                      <a:pt x="92145" y="102451"/>
                      <a:pt x="102460" y="92135"/>
                      <a:pt x="115176" y="92135"/>
                    </a:cubicBezTo>
                    <a:lnTo>
                      <a:pt x="122853" y="92135"/>
                    </a:lnTo>
                    <a:cubicBezTo>
                      <a:pt x="161020" y="92135"/>
                      <a:pt x="191957" y="61198"/>
                      <a:pt x="191957" y="23031"/>
                    </a:cubicBezTo>
                    <a:cubicBezTo>
                      <a:pt x="191957" y="10306"/>
                      <a:pt x="181642" y="0"/>
                      <a:pt x="168926" y="0"/>
                    </a:cubicBezTo>
                    <a:lnTo>
                      <a:pt x="46072" y="0"/>
                    </a:lnTo>
                    <a:cubicBezTo>
                      <a:pt x="20631" y="0"/>
                      <a:pt x="0" y="20622"/>
                      <a:pt x="0" y="46072"/>
                    </a:cubicBezTo>
                    <a:lnTo>
                      <a:pt x="0" y="138208"/>
                    </a:lnTo>
                    <a:cubicBezTo>
                      <a:pt x="0" y="193824"/>
                      <a:pt x="39634" y="240363"/>
                      <a:pt x="92135" y="251069"/>
                    </a:cubicBezTo>
                    <a:lnTo>
                      <a:pt x="92135" y="268738"/>
                    </a:lnTo>
                    <a:cubicBezTo>
                      <a:pt x="92135" y="281464"/>
                      <a:pt x="102451" y="291770"/>
                      <a:pt x="115167" y="291770"/>
                    </a:cubicBezTo>
                    <a:lnTo>
                      <a:pt x="299447" y="291770"/>
                    </a:lnTo>
                    <a:cubicBezTo>
                      <a:pt x="312172" y="291770"/>
                      <a:pt x="322478" y="281454"/>
                      <a:pt x="322478" y="268738"/>
                    </a:cubicBezTo>
                    <a:lnTo>
                      <a:pt x="322478" y="249431"/>
                    </a:lnTo>
                    <a:cubicBezTo>
                      <a:pt x="349291" y="239925"/>
                      <a:pt x="368551" y="214303"/>
                      <a:pt x="368551" y="184271"/>
                    </a:cubicBezTo>
                    <a:lnTo>
                      <a:pt x="368551" y="84039"/>
                    </a:lnTo>
                    <a:cubicBezTo>
                      <a:pt x="345767" y="103432"/>
                      <a:pt x="316278" y="115167"/>
                      <a:pt x="284093" y="115167"/>
                    </a:cubicBezTo>
                    <a:lnTo>
                      <a:pt x="284093" y="115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 name="Shape 428"/>
        <p:cNvGrpSpPr/>
        <p:nvPr/>
      </p:nvGrpSpPr>
      <p:grpSpPr>
        <a:xfrm>
          <a:off x="0" y="0"/>
          <a:ext cx="0" cy="0"/>
          <a:chOff x="0" y="0"/>
          <a:chExt cx="0" cy="0"/>
        </a:xfrm>
      </p:grpSpPr>
      <p:sp>
        <p:nvSpPr>
          <p:cNvPr id="429" name="Google Shape;429;p47"/>
          <p:cNvSpPr txBox="1"/>
          <p:nvPr>
            <p:ph type="title"/>
          </p:nvPr>
        </p:nvSpPr>
        <p:spPr>
          <a:xfrm>
            <a:off x="732131" y="463221"/>
            <a:ext cx="7680900" cy="55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ARE THREE IMPORTANT IDEAS</a:t>
            </a:r>
            <a:endParaRPr/>
          </a:p>
        </p:txBody>
      </p:sp>
      <p:sp>
        <p:nvSpPr>
          <p:cNvPr id="430" name="Google Shape;430;p47"/>
          <p:cNvSpPr txBox="1"/>
          <p:nvPr>
            <p:ph idx="1" type="subTitle"/>
          </p:nvPr>
        </p:nvSpPr>
        <p:spPr>
          <a:xfrm>
            <a:off x="937626" y="3002280"/>
            <a:ext cx="2175300" cy="86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of them all</a:t>
            </a:r>
            <a:endParaRPr/>
          </a:p>
        </p:txBody>
      </p:sp>
      <p:sp>
        <p:nvSpPr>
          <p:cNvPr id="431" name="Google Shape;431;p47"/>
          <p:cNvSpPr txBox="1"/>
          <p:nvPr>
            <p:ph idx="2" type="subTitle"/>
          </p:nvPr>
        </p:nvSpPr>
        <p:spPr>
          <a:xfrm>
            <a:off x="3484350" y="3002280"/>
            <a:ext cx="2175300" cy="86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432" name="Google Shape;432;p47"/>
          <p:cNvSpPr txBox="1"/>
          <p:nvPr>
            <p:ph idx="3" type="subTitle"/>
          </p:nvPr>
        </p:nvSpPr>
        <p:spPr>
          <a:xfrm>
            <a:off x="6031074" y="3002280"/>
            <a:ext cx="2175300" cy="86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433" name="Google Shape;433;p47"/>
          <p:cNvSpPr txBox="1"/>
          <p:nvPr>
            <p:ph idx="4" type="subTitle"/>
          </p:nvPr>
        </p:nvSpPr>
        <p:spPr>
          <a:xfrm>
            <a:off x="937625" y="2517648"/>
            <a:ext cx="2175300" cy="55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34" name="Google Shape;434;p47"/>
          <p:cNvSpPr txBox="1"/>
          <p:nvPr>
            <p:ph idx="5" type="subTitle"/>
          </p:nvPr>
        </p:nvSpPr>
        <p:spPr>
          <a:xfrm>
            <a:off x="3484350" y="2517648"/>
            <a:ext cx="2175300" cy="55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35" name="Google Shape;435;p47"/>
          <p:cNvSpPr txBox="1"/>
          <p:nvPr>
            <p:ph idx="6" type="subTitle"/>
          </p:nvPr>
        </p:nvSpPr>
        <p:spPr>
          <a:xfrm>
            <a:off x="6031075" y="2517648"/>
            <a:ext cx="2175300" cy="55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436" name="Google Shape;436;p47"/>
          <p:cNvSpPr/>
          <p:nvPr/>
        </p:nvSpPr>
        <p:spPr>
          <a:xfrm>
            <a:off x="1010325" y="1698425"/>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437" name="Google Shape;437;p47"/>
          <p:cNvSpPr/>
          <p:nvPr/>
        </p:nvSpPr>
        <p:spPr>
          <a:xfrm>
            <a:off x="3557050" y="1698425"/>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438" name="Google Shape;438;p47"/>
          <p:cNvSpPr/>
          <p:nvPr/>
        </p:nvSpPr>
        <p:spPr>
          <a:xfrm>
            <a:off x="6103775" y="1698425"/>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grpSp>
        <p:nvGrpSpPr>
          <p:cNvPr id="439" name="Google Shape;439;p47"/>
          <p:cNvGrpSpPr/>
          <p:nvPr/>
        </p:nvGrpSpPr>
        <p:grpSpPr>
          <a:xfrm>
            <a:off x="6219102" y="1813771"/>
            <a:ext cx="397531" cy="399007"/>
            <a:chOff x="6251040" y="385920"/>
            <a:chExt cx="783313" cy="786221"/>
          </a:xfrm>
        </p:grpSpPr>
        <p:sp>
          <p:nvSpPr>
            <p:cNvPr id="440" name="Google Shape;440;p47"/>
            <p:cNvSpPr/>
            <p:nvPr/>
          </p:nvSpPr>
          <p:spPr>
            <a:xfrm>
              <a:off x="6857640" y="385920"/>
              <a:ext cx="122853" cy="122853"/>
            </a:xfrm>
            <a:custGeom>
              <a:rect b="b" l="l" r="r" t="t"/>
              <a:pathLst>
                <a:path extrusionOk="0" h="122853" w="122853">
                  <a:moveTo>
                    <a:pt x="122854" y="61427"/>
                  </a:moveTo>
                  <a:cubicBezTo>
                    <a:pt x="122854" y="95352"/>
                    <a:pt x="95352" y="122853"/>
                    <a:pt x="61427" y="122853"/>
                  </a:cubicBezTo>
                  <a:cubicBezTo>
                    <a:pt x="27502" y="122853"/>
                    <a:pt x="1" y="95352"/>
                    <a:pt x="1" y="61427"/>
                  </a:cubicBezTo>
                  <a:cubicBezTo>
                    <a:pt x="1" y="27502"/>
                    <a:pt x="27502" y="0"/>
                    <a:pt x="61427" y="0"/>
                  </a:cubicBezTo>
                  <a:cubicBezTo>
                    <a:pt x="95352" y="0"/>
                    <a:pt x="122854" y="27502"/>
                    <a:pt x="122854"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 name="Google Shape;441;p47"/>
            <p:cNvGrpSpPr/>
            <p:nvPr/>
          </p:nvGrpSpPr>
          <p:grpSpPr>
            <a:xfrm>
              <a:off x="6251040" y="385920"/>
              <a:ext cx="783313" cy="786221"/>
              <a:chOff x="6251040" y="385920"/>
              <a:chExt cx="783313" cy="786221"/>
            </a:xfrm>
          </p:grpSpPr>
          <p:sp>
            <p:nvSpPr>
              <p:cNvPr id="442" name="Google Shape;442;p47"/>
              <p:cNvSpPr/>
              <p:nvPr/>
            </p:nvSpPr>
            <p:spPr>
              <a:xfrm>
                <a:off x="6251040" y="693000"/>
                <a:ext cx="783194" cy="69104"/>
              </a:xfrm>
              <a:custGeom>
                <a:rect b="b" l="l" r="r" t="t"/>
                <a:pathLst>
                  <a:path extrusionOk="0" h="69104" w="783194">
                    <a:moveTo>
                      <a:pt x="760152" y="69104"/>
                    </a:moveTo>
                    <a:lnTo>
                      <a:pt x="23032" y="69104"/>
                    </a:lnTo>
                    <a:cubicBezTo>
                      <a:pt x="10306" y="69104"/>
                      <a:pt x="0" y="58788"/>
                      <a:pt x="0" y="46072"/>
                    </a:cubicBezTo>
                    <a:lnTo>
                      <a:pt x="0" y="0"/>
                    </a:lnTo>
                    <a:lnTo>
                      <a:pt x="783194" y="0"/>
                    </a:lnTo>
                    <a:lnTo>
                      <a:pt x="783194" y="46072"/>
                    </a:lnTo>
                    <a:cubicBezTo>
                      <a:pt x="783194" y="58798"/>
                      <a:pt x="772878" y="69104"/>
                      <a:pt x="760162" y="6910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 name="Google Shape;443;p47"/>
              <p:cNvGrpSpPr/>
              <p:nvPr/>
            </p:nvGrpSpPr>
            <p:grpSpPr>
              <a:xfrm>
                <a:off x="6251040" y="808200"/>
                <a:ext cx="783184" cy="363941"/>
                <a:chOff x="6251040" y="808200"/>
                <a:chExt cx="783184" cy="363941"/>
              </a:xfrm>
            </p:grpSpPr>
            <p:sp>
              <p:nvSpPr>
                <p:cNvPr id="444" name="Google Shape;444;p47"/>
                <p:cNvSpPr/>
                <p:nvPr/>
              </p:nvSpPr>
              <p:spPr>
                <a:xfrm>
                  <a:off x="6614640" y="900360"/>
                  <a:ext cx="56161" cy="156639"/>
                </a:xfrm>
                <a:custGeom>
                  <a:rect b="b" l="l" r="r" t="t"/>
                  <a:pathLst>
                    <a:path extrusionOk="0" h="156639" w="56302">
                      <a:moveTo>
                        <a:pt x="0" y="0"/>
                      </a:moveTo>
                      <a:lnTo>
                        <a:pt x="56302" y="0"/>
                      </a:lnTo>
                      <a:lnTo>
                        <a:pt x="56302" y="156639"/>
                      </a:lnTo>
                      <a:lnTo>
                        <a:pt x="0" y="156639"/>
                      </a:lnTo>
                      <a:lnTo>
                        <a:pt x="0" y="0"/>
                      </a:lnTo>
                      <a:close/>
                    </a:path>
                  </a:pathLst>
                </a:custGeom>
                <a:solidFill>
                  <a:schemeClr val="dk1"/>
                </a:solidFill>
                <a:ln>
                  <a:noFill/>
                </a:ln>
              </p:spPr>
            </p:sp>
            <p:sp>
              <p:nvSpPr>
                <p:cNvPr id="445" name="Google Shape;445;p47"/>
                <p:cNvSpPr/>
                <p:nvPr/>
              </p:nvSpPr>
              <p:spPr>
                <a:xfrm>
                  <a:off x="6809040" y="900360"/>
                  <a:ext cx="56171" cy="156639"/>
                </a:xfrm>
                <a:custGeom>
                  <a:rect b="b" l="l" r="r" t="t"/>
                  <a:pathLst>
                    <a:path extrusionOk="0" h="156639" w="56312">
                      <a:moveTo>
                        <a:pt x="0" y="0"/>
                      </a:moveTo>
                      <a:lnTo>
                        <a:pt x="56312" y="0"/>
                      </a:lnTo>
                      <a:lnTo>
                        <a:pt x="56312" y="156639"/>
                      </a:lnTo>
                      <a:lnTo>
                        <a:pt x="0" y="156639"/>
                      </a:lnTo>
                      <a:lnTo>
                        <a:pt x="0" y="0"/>
                      </a:lnTo>
                      <a:close/>
                    </a:path>
                  </a:pathLst>
                </a:custGeom>
                <a:solidFill>
                  <a:schemeClr val="dk1"/>
                </a:solidFill>
                <a:ln>
                  <a:noFill/>
                </a:ln>
              </p:spPr>
            </p:sp>
            <p:sp>
              <p:nvSpPr>
                <p:cNvPr id="446" name="Google Shape;446;p47"/>
                <p:cNvSpPr/>
                <p:nvPr/>
              </p:nvSpPr>
              <p:spPr>
                <a:xfrm>
                  <a:off x="6419880" y="900360"/>
                  <a:ext cx="56171" cy="156639"/>
                </a:xfrm>
                <a:custGeom>
                  <a:rect b="b" l="l" r="r" t="t"/>
                  <a:pathLst>
                    <a:path extrusionOk="0" h="156639" w="56312">
                      <a:moveTo>
                        <a:pt x="0" y="0"/>
                      </a:moveTo>
                      <a:lnTo>
                        <a:pt x="56312" y="0"/>
                      </a:lnTo>
                      <a:lnTo>
                        <a:pt x="56312" y="156639"/>
                      </a:lnTo>
                      <a:lnTo>
                        <a:pt x="0" y="156639"/>
                      </a:lnTo>
                      <a:lnTo>
                        <a:pt x="0" y="0"/>
                      </a:lnTo>
                      <a:close/>
                    </a:path>
                  </a:pathLst>
                </a:custGeom>
                <a:solidFill>
                  <a:schemeClr val="dk1"/>
                </a:solidFill>
                <a:ln>
                  <a:noFill/>
                </a:ln>
              </p:spPr>
            </p:sp>
            <p:sp>
              <p:nvSpPr>
                <p:cNvPr id="447" name="Google Shape;447;p47"/>
                <p:cNvSpPr/>
                <p:nvPr/>
              </p:nvSpPr>
              <p:spPr>
                <a:xfrm>
                  <a:off x="6251040" y="808200"/>
                  <a:ext cx="783184" cy="363941"/>
                </a:xfrm>
                <a:custGeom>
                  <a:rect b="b" l="l" r="r" t="t"/>
                  <a:pathLst>
                    <a:path extrusionOk="0" h="363941" w="783184">
                      <a:moveTo>
                        <a:pt x="760152" y="317878"/>
                      </a:moveTo>
                      <a:lnTo>
                        <a:pt x="752475" y="317878"/>
                      </a:lnTo>
                      <a:lnTo>
                        <a:pt x="752475" y="0"/>
                      </a:lnTo>
                      <a:lnTo>
                        <a:pt x="30709" y="0"/>
                      </a:lnTo>
                      <a:lnTo>
                        <a:pt x="30709" y="317878"/>
                      </a:lnTo>
                      <a:lnTo>
                        <a:pt x="23032" y="317878"/>
                      </a:lnTo>
                      <a:cubicBezTo>
                        <a:pt x="10306" y="317878"/>
                        <a:pt x="0" y="328193"/>
                        <a:pt x="0" y="340909"/>
                      </a:cubicBezTo>
                      <a:cubicBezTo>
                        <a:pt x="0" y="353625"/>
                        <a:pt x="10316" y="363941"/>
                        <a:pt x="23032" y="363941"/>
                      </a:cubicBezTo>
                      <a:lnTo>
                        <a:pt x="760152" y="363941"/>
                      </a:lnTo>
                      <a:cubicBezTo>
                        <a:pt x="772878" y="363941"/>
                        <a:pt x="783184" y="353625"/>
                        <a:pt x="783184" y="340909"/>
                      </a:cubicBezTo>
                      <a:cubicBezTo>
                        <a:pt x="783184" y="328193"/>
                        <a:pt x="772869" y="317878"/>
                        <a:pt x="760152" y="317878"/>
                      </a:cubicBezTo>
                      <a:close/>
                      <a:moveTo>
                        <a:pt x="271301" y="271805"/>
                      </a:moveTo>
                      <a:cubicBezTo>
                        <a:pt x="271301" y="284531"/>
                        <a:pt x="260985" y="294837"/>
                        <a:pt x="248269" y="294837"/>
                      </a:cubicBezTo>
                      <a:lnTo>
                        <a:pt x="145895" y="294837"/>
                      </a:lnTo>
                      <a:cubicBezTo>
                        <a:pt x="133169" y="294837"/>
                        <a:pt x="122863" y="284521"/>
                        <a:pt x="122863" y="271805"/>
                      </a:cubicBezTo>
                      <a:lnTo>
                        <a:pt x="122863" y="69094"/>
                      </a:lnTo>
                      <a:cubicBezTo>
                        <a:pt x="122863" y="56369"/>
                        <a:pt x="133179" y="46063"/>
                        <a:pt x="145895" y="46063"/>
                      </a:cubicBezTo>
                      <a:lnTo>
                        <a:pt x="248269" y="46063"/>
                      </a:lnTo>
                      <a:cubicBezTo>
                        <a:pt x="260995" y="46063"/>
                        <a:pt x="271301" y="56378"/>
                        <a:pt x="271301" y="69094"/>
                      </a:cubicBezTo>
                      <a:lnTo>
                        <a:pt x="271301" y="271805"/>
                      </a:lnTo>
                      <a:close/>
                      <a:moveTo>
                        <a:pt x="465820" y="271805"/>
                      </a:moveTo>
                      <a:cubicBezTo>
                        <a:pt x="465820" y="284531"/>
                        <a:pt x="455505" y="294837"/>
                        <a:pt x="442789" y="294837"/>
                      </a:cubicBezTo>
                      <a:lnTo>
                        <a:pt x="340414" y="294837"/>
                      </a:lnTo>
                      <a:cubicBezTo>
                        <a:pt x="327689" y="294837"/>
                        <a:pt x="317383" y="284521"/>
                        <a:pt x="317383" y="271805"/>
                      </a:cubicBezTo>
                      <a:lnTo>
                        <a:pt x="317383" y="69094"/>
                      </a:lnTo>
                      <a:cubicBezTo>
                        <a:pt x="317383" y="56369"/>
                        <a:pt x="327699" y="46063"/>
                        <a:pt x="340414" y="46063"/>
                      </a:cubicBezTo>
                      <a:lnTo>
                        <a:pt x="442789" y="46063"/>
                      </a:lnTo>
                      <a:cubicBezTo>
                        <a:pt x="455514" y="46063"/>
                        <a:pt x="465820" y="56378"/>
                        <a:pt x="465820" y="69094"/>
                      </a:cubicBezTo>
                      <a:lnTo>
                        <a:pt x="465820" y="271805"/>
                      </a:lnTo>
                      <a:close/>
                      <a:moveTo>
                        <a:pt x="660340" y="271805"/>
                      </a:moveTo>
                      <a:cubicBezTo>
                        <a:pt x="660340" y="284531"/>
                        <a:pt x="650024" y="294837"/>
                        <a:pt x="637308" y="294837"/>
                      </a:cubicBezTo>
                      <a:lnTo>
                        <a:pt x="534934" y="294837"/>
                      </a:lnTo>
                      <a:cubicBezTo>
                        <a:pt x="522208" y="294837"/>
                        <a:pt x="511902" y="284521"/>
                        <a:pt x="511902" y="271805"/>
                      </a:cubicBezTo>
                      <a:lnTo>
                        <a:pt x="511902" y="69094"/>
                      </a:lnTo>
                      <a:cubicBezTo>
                        <a:pt x="511902" y="56369"/>
                        <a:pt x="522218" y="46063"/>
                        <a:pt x="534934" y="46063"/>
                      </a:cubicBezTo>
                      <a:lnTo>
                        <a:pt x="637308" y="46063"/>
                      </a:lnTo>
                      <a:cubicBezTo>
                        <a:pt x="650034" y="46063"/>
                        <a:pt x="660340" y="56378"/>
                        <a:pt x="660340" y="69094"/>
                      </a:cubicBezTo>
                      <a:lnTo>
                        <a:pt x="660340" y="2718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 name="Google Shape;448;p47"/>
              <p:cNvSpPr/>
              <p:nvPr/>
            </p:nvSpPr>
            <p:spPr>
              <a:xfrm>
                <a:off x="6581160" y="385920"/>
                <a:ext cx="122853" cy="122853"/>
              </a:xfrm>
              <a:custGeom>
                <a:rect b="b" l="l" r="r" t="t"/>
                <a:pathLst>
                  <a:path extrusionOk="0" h="122853" w="122853">
                    <a:moveTo>
                      <a:pt x="122854" y="61427"/>
                    </a:moveTo>
                    <a:cubicBezTo>
                      <a:pt x="122854" y="95352"/>
                      <a:pt x="95352" y="122853"/>
                      <a:pt x="61427" y="122853"/>
                    </a:cubicBezTo>
                    <a:cubicBezTo>
                      <a:pt x="27502" y="122853"/>
                      <a:pt x="1" y="95352"/>
                      <a:pt x="1" y="61427"/>
                    </a:cubicBezTo>
                    <a:cubicBezTo>
                      <a:pt x="1" y="27502"/>
                      <a:pt x="27502" y="0"/>
                      <a:pt x="61427" y="0"/>
                    </a:cubicBezTo>
                    <a:cubicBezTo>
                      <a:pt x="95352" y="0"/>
                      <a:pt x="122854" y="27502"/>
                      <a:pt x="122854"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 name="Google Shape;449;p47"/>
              <p:cNvGrpSpPr/>
              <p:nvPr/>
            </p:nvGrpSpPr>
            <p:grpSpPr>
              <a:xfrm>
                <a:off x="6251040" y="530640"/>
                <a:ext cx="783313" cy="116195"/>
                <a:chOff x="6251040" y="530640"/>
                <a:chExt cx="783313" cy="116195"/>
              </a:xfrm>
            </p:grpSpPr>
            <p:sp>
              <p:nvSpPr>
                <p:cNvPr id="450" name="Google Shape;450;p47"/>
                <p:cNvSpPr/>
                <p:nvPr/>
              </p:nvSpPr>
              <p:spPr>
                <a:xfrm>
                  <a:off x="6251040" y="530640"/>
                  <a:ext cx="230353" cy="116195"/>
                </a:xfrm>
                <a:custGeom>
                  <a:rect b="b" l="l" r="r" t="t"/>
                  <a:pathLst>
                    <a:path extrusionOk="0" h="116195" w="230353">
                      <a:moveTo>
                        <a:pt x="182861" y="0"/>
                      </a:moveTo>
                      <a:cubicBezTo>
                        <a:pt x="164364" y="15030"/>
                        <a:pt x="140808" y="24060"/>
                        <a:pt x="115177" y="24060"/>
                      </a:cubicBezTo>
                      <a:cubicBezTo>
                        <a:pt x="89545" y="24060"/>
                        <a:pt x="65990" y="15030"/>
                        <a:pt x="47492" y="0"/>
                      </a:cubicBezTo>
                      <a:cubicBezTo>
                        <a:pt x="18717" y="20936"/>
                        <a:pt x="0" y="54854"/>
                        <a:pt x="0" y="93164"/>
                      </a:cubicBezTo>
                      <a:lnTo>
                        <a:pt x="0" y="116195"/>
                      </a:lnTo>
                      <a:lnTo>
                        <a:pt x="230353" y="116195"/>
                      </a:lnTo>
                      <a:lnTo>
                        <a:pt x="230353" y="93164"/>
                      </a:lnTo>
                      <a:cubicBezTo>
                        <a:pt x="230353" y="54854"/>
                        <a:pt x="211636" y="20936"/>
                        <a:pt x="1828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7"/>
                <p:cNvSpPr/>
                <p:nvPr/>
              </p:nvSpPr>
              <p:spPr>
                <a:xfrm>
                  <a:off x="6527520" y="530640"/>
                  <a:ext cx="230353" cy="116195"/>
                </a:xfrm>
                <a:custGeom>
                  <a:rect b="b" l="l" r="r" t="t"/>
                  <a:pathLst>
                    <a:path extrusionOk="0" h="116195" w="230353">
                      <a:moveTo>
                        <a:pt x="182861" y="0"/>
                      </a:moveTo>
                      <a:cubicBezTo>
                        <a:pt x="164363" y="15030"/>
                        <a:pt x="140808" y="24060"/>
                        <a:pt x="115176" y="24060"/>
                      </a:cubicBezTo>
                      <a:cubicBezTo>
                        <a:pt x="89545" y="24060"/>
                        <a:pt x="65989" y="15030"/>
                        <a:pt x="47492" y="0"/>
                      </a:cubicBezTo>
                      <a:cubicBezTo>
                        <a:pt x="18717" y="20936"/>
                        <a:pt x="0" y="54854"/>
                        <a:pt x="0" y="93164"/>
                      </a:cubicBezTo>
                      <a:lnTo>
                        <a:pt x="0" y="116195"/>
                      </a:lnTo>
                      <a:lnTo>
                        <a:pt x="230353" y="116195"/>
                      </a:lnTo>
                      <a:lnTo>
                        <a:pt x="230353" y="93164"/>
                      </a:lnTo>
                      <a:cubicBezTo>
                        <a:pt x="230353" y="54854"/>
                        <a:pt x="211636" y="20936"/>
                        <a:pt x="1828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7"/>
                <p:cNvSpPr/>
                <p:nvPr/>
              </p:nvSpPr>
              <p:spPr>
                <a:xfrm>
                  <a:off x="6804000" y="530640"/>
                  <a:ext cx="230353" cy="116195"/>
                </a:xfrm>
                <a:custGeom>
                  <a:rect b="b" l="l" r="r" t="t"/>
                  <a:pathLst>
                    <a:path extrusionOk="0" h="116195" w="230353">
                      <a:moveTo>
                        <a:pt x="182861" y="0"/>
                      </a:moveTo>
                      <a:cubicBezTo>
                        <a:pt x="164363" y="15030"/>
                        <a:pt x="140808" y="24060"/>
                        <a:pt x="115176" y="24060"/>
                      </a:cubicBezTo>
                      <a:cubicBezTo>
                        <a:pt x="89545" y="24060"/>
                        <a:pt x="65989" y="15030"/>
                        <a:pt x="47492" y="0"/>
                      </a:cubicBezTo>
                      <a:cubicBezTo>
                        <a:pt x="18717" y="20936"/>
                        <a:pt x="0" y="54854"/>
                        <a:pt x="0" y="93164"/>
                      </a:cubicBezTo>
                      <a:lnTo>
                        <a:pt x="0" y="116195"/>
                      </a:lnTo>
                      <a:lnTo>
                        <a:pt x="230353" y="116195"/>
                      </a:lnTo>
                      <a:lnTo>
                        <a:pt x="230353" y="93164"/>
                      </a:lnTo>
                      <a:cubicBezTo>
                        <a:pt x="230353" y="54854"/>
                        <a:pt x="211636" y="20936"/>
                        <a:pt x="1828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53" name="Google Shape;453;p47"/>
            <p:cNvSpPr/>
            <p:nvPr/>
          </p:nvSpPr>
          <p:spPr>
            <a:xfrm>
              <a:off x="6304680" y="385920"/>
              <a:ext cx="122853" cy="122853"/>
            </a:xfrm>
            <a:custGeom>
              <a:rect b="b" l="l" r="r" t="t"/>
              <a:pathLst>
                <a:path extrusionOk="0" h="122853" w="122853">
                  <a:moveTo>
                    <a:pt x="122853" y="61427"/>
                  </a:moveTo>
                  <a:cubicBezTo>
                    <a:pt x="122853" y="95352"/>
                    <a:pt x="95352" y="122853"/>
                    <a:pt x="61427" y="122853"/>
                  </a:cubicBezTo>
                  <a:cubicBezTo>
                    <a:pt x="27502" y="122853"/>
                    <a:pt x="0" y="95352"/>
                    <a:pt x="0" y="61427"/>
                  </a:cubicBezTo>
                  <a:cubicBezTo>
                    <a:pt x="0" y="27502"/>
                    <a:pt x="27502" y="0"/>
                    <a:pt x="61427" y="0"/>
                  </a:cubicBezTo>
                  <a:cubicBezTo>
                    <a:pt x="95352" y="0"/>
                    <a:pt x="122853" y="27502"/>
                    <a:pt x="122853"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 name="Google Shape;454;p47"/>
          <p:cNvGrpSpPr/>
          <p:nvPr/>
        </p:nvGrpSpPr>
        <p:grpSpPr>
          <a:xfrm>
            <a:off x="3672338" y="1813762"/>
            <a:ext cx="399116" cy="399027"/>
            <a:chOff x="4058280" y="1710360"/>
            <a:chExt cx="786436" cy="786260"/>
          </a:xfrm>
        </p:grpSpPr>
        <p:sp>
          <p:nvSpPr>
            <p:cNvPr id="455" name="Google Shape;455;p47"/>
            <p:cNvSpPr/>
            <p:nvPr/>
          </p:nvSpPr>
          <p:spPr>
            <a:xfrm>
              <a:off x="4691160" y="2404440"/>
              <a:ext cx="61571" cy="92135"/>
            </a:xfrm>
            <a:custGeom>
              <a:rect b="b" l="l" r="r" t="t"/>
              <a:pathLst>
                <a:path extrusionOk="0" h="92135" w="61417">
                  <a:moveTo>
                    <a:pt x="61417" y="61427"/>
                  </a:moveTo>
                  <a:cubicBezTo>
                    <a:pt x="61417" y="78391"/>
                    <a:pt x="47663" y="92135"/>
                    <a:pt x="30709" y="92135"/>
                  </a:cubicBezTo>
                  <a:cubicBezTo>
                    <a:pt x="13754" y="92135"/>
                    <a:pt x="0" y="78381"/>
                    <a:pt x="0" y="61427"/>
                  </a:cubicBezTo>
                  <a:cubicBezTo>
                    <a:pt x="0" y="44472"/>
                    <a:pt x="30709" y="0"/>
                    <a:pt x="30709" y="0"/>
                  </a:cubicBezTo>
                  <a:cubicBezTo>
                    <a:pt x="30709" y="0"/>
                    <a:pt x="61417" y="44463"/>
                    <a:pt x="61417"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 name="Google Shape;456;p47"/>
            <p:cNvGrpSpPr/>
            <p:nvPr/>
          </p:nvGrpSpPr>
          <p:grpSpPr>
            <a:xfrm>
              <a:off x="4058280" y="1710360"/>
              <a:ext cx="786436" cy="786260"/>
              <a:chOff x="4058280" y="1710360"/>
              <a:chExt cx="786436" cy="786260"/>
            </a:xfrm>
          </p:grpSpPr>
          <p:sp>
            <p:nvSpPr>
              <p:cNvPr id="457" name="Google Shape;457;p47"/>
              <p:cNvSpPr/>
              <p:nvPr/>
            </p:nvSpPr>
            <p:spPr>
              <a:xfrm>
                <a:off x="4599000" y="2201760"/>
                <a:ext cx="245716" cy="268201"/>
              </a:xfrm>
              <a:custGeom>
                <a:rect b="b" l="l" r="r" t="t"/>
                <a:pathLst>
                  <a:path extrusionOk="0" h="271596" w="245716">
                    <a:moveTo>
                      <a:pt x="245707" y="172202"/>
                    </a:moveTo>
                    <a:cubicBezTo>
                      <a:pt x="245707" y="93240"/>
                      <a:pt x="179422" y="30851"/>
                      <a:pt x="144228" y="3296"/>
                    </a:cubicBezTo>
                    <a:cubicBezTo>
                      <a:pt x="135617" y="-3448"/>
                      <a:pt x="122844" y="638"/>
                      <a:pt x="119958" y="11182"/>
                    </a:cubicBezTo>
                    <a:cubicBezTo>
                      <a:pt x="116338" y="24413"/>
                      <a:pt x="108575" y="42739"/>
                      <a:pt x="92135" y="64703"/>
                    </a:cubicBezTo>
                    <a:cubicBezTo>
                      <a:pt x="67313" y="97850"/>
                      <a:pt x="0" y="110776"/>
                      <a:pt x="0" y="172202"/>
                    </a:cubicBezTo>
                    <a:cubicBezTo>
                      <a:pt x="0" y="211036"/>
                      <a:pt x="18040" y="245640"/>
                      <a:pt x="46168" y="268148"/>
                    </a:cubicBezTo>
                    <a:cubicBezTo>
                      <a:pt x="46110" y="266881"/>
                      <a:pt x="46072" y="265614"/>
                      <a:pt x="46072" y="264338"/>
                    </a:cubicBezTo>
                    <a:cubicBezTo>
                      <a:pt x="46072" y="248222"/>
                      <a:pt x="52521" y="230219"/>
                      <a:pt x="67646" y="204149"/>
                    </a:cubicBezTo>
                    <a:cubicBezTo>
                      <a:pt x="76143" y="189509"/>
                      <a:pt x="84591" y="177241"/>
                      <a:pt x="84953" y="176727"/>
                    </a:cubicBezTo>
                    <a:cubicBezTo>
                      <a:pt x="103270" y="150209"/>
                      <a:pt x="142446" y="150209"/>
                      <a:pt x="160763" y="176727"/>
                    </a:cubicBezTo>
                    <a:cubicBezTo>
                      <a:pt x="161115" y="177241"/>
                      <a:pt x="169573" y="189509"/>
                      <a:pt x="178070" y="204149"/>
                    </a:cubicBezTo>
                    <a:cubicBezTo>
                      <a:pt x="193186" y="230219"/>
                      <a:pt x="199644" y="248222"/>
                      <a:pt x="199644" y="264338"/>
                    </a:cubicBezTo>
                    <a:cubicBezTo>
                      <a:pt x="199644" y="265614"/>
                      <a:pt x="199606" y="266881"/>
                      <a:pt x="199549" y="268148"/>
                    </a:cubicBezTo>
                    <a:cubicBezTo>
                      <a:pt x="227676" y="245631"/>
                      <a:pt x="245716" y="211036"/>
                      <a:pt x="245716" y="172202"/>
                    </a:cubicBezTo>
                    <a:lnTo>
                      <a:pt x="245716" y="17220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7"/>
              <p:cNvSpPr/>
              <p:nvPr/>
            </p:nvSpPr>
            <p:spPr>
              <a:xfrm>
                <a:off x="4058280" y="1710360"/>
                <a:ext cx="69114" cy="230353"/>
              </a:xfrm>
              <a:custGeom>
                <a:rect b="b" l="l" r="r" t="t"/>
                <a:pathLst>
                  <a:path extrusionOk="0" h="230353" w="69114">
                    <a:moveTo>
                      <a:pt x="10" y="34557"/>
                    </a:moveTo>
                    <a:lnTo>
                      <a:pt x="10" y="207321"/>
                    </a:lnTo>
                    <a:cubicBezTo>
                      <a:pt x="10" y="220046"/>
                      <a:pt x="10325" y="230353"/>
                      <a:pt x="23041" y="230353"/>
                    </a:cubicBezTo>
                    <a:lnTo>
                      <a:pt x="69114" y="230353"/>
                    </a:lnTo>
                    <a:lnTo>
                      <a:pt x="69114" y="34557"/>
                    </a:lnTo>
                    <a:cubicBezTo>
                      <a:pt x="69114" y="15478"/>
                      <a:pt x="53645" y="0"/>
                      <a:pt x="34557" y="0"/>
                    </a:cubicBezTo>
                    <a:cubicBezTo>
                      <a:pt x="15469" y="0"/>
                      <a:pt x="0" y="15469"/>
                      <a:pt x="0" y="345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 name="Google Shape;459;p47"/>
              <p:cNvGrpSpPr/>
              <p:nvPr/>
            </p:nvGrpSpPr>
            <p:grpSpPr>
              <a:xfrm>
                <a:off x="4165560" y="1710360"/>
                <a:ext cx="556013" cy="786260"/>
                <a:chOff x="4165560" y="1710360"/>
                <a:chExt cx="556013" cy="786260"/>
              </a:xfrm>
            </p:grpSpPr>
            <p:grpSp>
              <p:nvGrpSpPr>
                <p:cNvPr id="460" name="Google Shape;460;p47"/>
                <p:cNvGrpSpPr/>
                <p:nvPr/>
              </p:nvGrpSpPr>
              <p:grpSpPr>
                <a:xfrm>
                  <a:off x="4286520" y="1879560"/>
                  <a:ext cx="322118" cy="260992"/>
                  <a:chOff x="4286520" y="1879560"/>
                  <a:chExt cx="322118" cy="260992"/>
                </a:xfrm>
              </p:grpSpPr>
              <p:sp>
                <p:nvSpPr>
                  <p:cNvPr id="461" name="Google Shape;461;p47"/>
                  <p:cNvSpPr/>
                  <p:nvPr/>
                </p:nvSpPr>
                <p:spPr>
                  <a:xfrm>
                    <a:off x="4286520" y="2094480"/>
                    <a:ext cx="76599" cy="46072"/>
                  </a:xfrm>
                  <a:custGeom>
                    <a:rect b="b" l="l" r="r" t="t"/>
                    <a:pathLst>
                      <a:path extrusionOk="0" h="46072" w="76791">
                        <a:moveTo>
                          <a:pt x="0" y="7677"/>
                        </a:moveTo>
                        <a:cubicBezTo>
                          <a:pt x="0" y="28842"/>
                          <a:pt x="17221" y="46072"/>
                          <a:pt x="38395" y="46072"/>
                        </a:cubicBezTo>
                        <a:cubicBezTo>
                          <a:pt x="59570" y="46072"/>
                          <a:pt x="76791" y="28851"/>
                          <a:pt x="76791" y="7677"/>
                        </a:cubicBezTo>
                        <a:lnTo>
                          <a:pt x="76791" y="0"/>
                        </a:lnTo>
                        <a:lnTo>
                          <a:pt x="10" y="0"/>
                        </a:lnTo>
                        <a:lnTo>
                          <a:pt x="10" y="76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7"/>
                  <p:cNvSpPr/>
                  <p:nvPr/>
                </p:nvSpPr>
                <p:spPr>
                  <a:xfrm>
                    <a:off x="4296240" y="1969920"/>
                    <a:ext cx="57217" cy="78486"/>
                  </a:xfrm>
                  <a:custGeom>
                    <a:rect b="b" l="l" r="r" t="t"/>
                    <a:pathLst>
                      <a:path extrusionOk="0" h="78486" w="57074">
                        <a:moveTo>
                          <a:pt x="28537" y="0"/>
                        </a:moveTo>
                        <a:lnTo>
                          <a:pt x="0" y="78486"/>
                        </a:lnTo>
                        <a:lnTo>
                          <a:pt x="57074" y="78486"/>
                        </a:lnTo>
                        <a:lnTo>
                          <a:pt x="28537" y="0"/>
                        </a:lnTo>
                        <a:close/>
                      </a:path>
                    </a:pathLst>
                  </a:custGeom>
                  <a:solidFill>
                    <a:schemeClr val="dk1"/>
                  </a:solidFill>
                  <a:ln>
                    <a:noFill/>
                  </a:ln>
                </p:spPr>
              </p:sp>
              <p:sp>
                <p:nvSpPr>
                  <p:cNvPr id="463" name="Google Shape;463;p47"/>
                  <p:cNvSpPr/>
                  <p:nvPr/>
                </p:nvSpPr>
                <p:spPr>
                  <a:xfrm>
                    <a:off x="4541760" y="1969920"/>
                    <a:ext cx="57217" cy="78486"/>
                  </a:xfrm>
                  <a:custGeom>
                    <a:rect b="b" l="l" r="r" t="t"/>
                    <a:pathLst>
                      <a:path extrusionOk="0" h="78486" w="57074">
                        <a:moveTo>
                          <a:pt x="28537" y="0"/>
                        </a:moveTo>
                        <a:lnTo>
                          <a:pt x="0" y="78486"/>
                        </a:lnTo>
                        <a:lnTo>
                          <a:pt x="57074" y="78486"/>
                        </a:lnTo>
                        <a:lnTo>
                          <a:pt x="28537" y="0"/>
                        </a:lnTo>
                        <a:close/>
                      </a:path>
                    </a:pathLst>
                  </a:custGeom>
                  <a:solidFill>
                    <a:schemeClr val="dk1"/>
                  </a:solidFill>
                  <a:ln>
                    <a:noFill/>
                  </a:ln>
                </p:spPr>
              </p:sp>
              <p:sp>
                <p:nvSpPr>
                  <p:cNvPr id="464" name="Google Shape;464;p47"/>
                  <p:cNvSpPr/>
                  <p:nvPr/>
                </p:nvSpPr>
                <p:spPr>
                  <a:xfrm>
                    <a:off x="4425120" y="1879560"/>
                    <a:ext cx="45049" cy="55045"/>
                  </a:xfrm>
                  <a:custGeom>
                    <a:rect b="b" l="l" r="r" t="t"/>
                    <a:pathLst>
                      <a:path extrusionOk="0" h="55045" w="44825">
                        <a:moveTo>
                          <a:pt x="22412" y="0"/>
                        </a:moveTo>
                        <a:cubicBezTo>
                          <a:pt x="11544" y="0"/>
                          <a:pt x="2419" y="7563"/>
                          <a:pt x="0" y="17697"/>
                        </a:cubicBezTo>
                        <a:lnTo>
                          <a:pt x="22412" y="55045"/>
                        </a:lnTo>
                        <a:lnTo>
                          <a:pt x="44825" y="17697"/>
                        </a:lnTo>
                        <a:cubicBezTo>
                          <a:pt x="42405" y="7563"/>
                          <a:pt x="33280" y="0"/>
                          <a:pt x="224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7"/>
                  <p:cNvSpPr/>
                  <p:nvPr/>
                </p:nvSpPr>
                <p:spPr>
                  <a:xfrm>
                    <a:off x="4532040" y="2094480"/>
                    <a:ext cx="76598" cy="46072"/>
                  </a:xfrm>
                  <a:custGeom>
                    <a:rect b="b" l="l" r="r" t="t"/>
                    <a:pathLst>
                      <a:path extrusionOk="0" h="46072" w="76790">
                        <a:moveTo>
                          <a:pt x="0" y="7677"/>
                        </a:moveTo>
                        <a:cubicBezTo>
                          <a:pt x="0" y="28842"/>
                          <a:pt x="17221" y="46072"/>
                          <a:pt x="38395" y="46072"/>
                        </a:cubicBezTo>
                        <a:cubicBezTo>
                          <a:pt x="59569" y="46072"/>
                          <a:pt x="76790" y="28851"/>
                          <a:pt x="76790" y="7677"/>
                        </a:cubicBezTo>
                        <a:lnTo>
                          <a:pt x="76790" y="0"/>
                        </a:lnTo>
                        <a:lnTo>
                          <a:pt x="10" y="0"/>
                        </a:lnTo>
                        <a:lnTo>
                          <a:pt x="10" y="76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6" name="Google Shape;466;p47"/>
                <p:cNvSpPr/>
                <p:nvPr/>
              </p:nvSpPr>
              <p:spPr>
                <a:xfrm>
                  <a:off x="4165560" y="1710360"/>
                  <a:ext cx="556013" cy="786260"/>
                </a:xfrm>
                <a:custGeom>
                  <a:rect b="b" l="l" r="r" t="t"/>
                  <a:pathLst>
                    <a:path extrusionOk="0" h="786260" w="556013">
                      <a:moveTo>
                        <a:pt x="486918" y="0"/>
                      </a:moveTo>
                      <a:lnTo>
                        <a:pt x="0" y="0"/>
                      </a:lnTo>
                      <a:cubicBezTo>
                        <a:pt x="4991" y="10478"/>
                        <a:pt x="7792" y="22193"/>
                        <a:pt x="7792" y="34557"/>
                      </a:cubicBezTo>
                      <a:lnTo>
                        <a:pt x="7792" y="763229"/>
                      </a:lnTo>
                      <a:cubicBezTo>
                        <a:pt x="7792" y="775954"/>
                        <a:pt x="18107" y="786260"/>
                        <a:pt x="30823" y="786260"/>
                      </a:cubicBezTo>
                      <a:lnTo>
                        <a:pt x="440207" y="786260"/>
                      </a:lnTo>
                      <a:cubicBezTo>
                        <a:pt x="407527" y="755437"/>
                        <a:pt x="387096" y="711765"/>
                        <a:pt x="387096" y="663407"/>
                      </a:cubicBezTo>
                      <a:cubicBezTo>
                        <a:pt x="387096" y="634079"/>
                        <a:pt x="396983" y="607943"/>
                        <a:pt x="416471" y="585711"/>
                      </a:cubicBezTo>
                      <a:cubicBezTo>
                        <a:pt x="431149" y="568976"/>
                        <a:pt x="448475" y="557432"/>
                        <a:pt x="463753" y="547240"/>
                      </a:cubicBezTo>
                      <a:cubicBezTo>
                        <a:pt x="473564" y="540706"/>
                        <a:pt x="484670" y="533295"/>
                        <a:pt x="488423" y="528295"/>
                      </a:cubicBezTo>
                      <a:cubicBezTo>
                        <a:pt x="501263" y="511150"/>
                        <a:pt x="506521" y="498148"/>
                        <a:pt x="508683" y="490252"/>
                      </a:cubicBezTo>
                      <a:cubicBezTo>
                        <a:pt x="514883" y="467582"/>
                        <a:pt x="533524" y="450752"/>
                        <a:pt x="556013" y="446303"/>
                      </a:cubicBezTo>
                      <a:lnTo>
                        <a:pt x="556013" y="69104"/>
                      </a:lnTo>
                      <a:cubicBezTo>
                        <a:pt x="556013" y="30937"/>
                        <a:pt x="525075" y="0"/>
                        <a:pt x="486909" y="0"/>
                      </a:cubicBezTo>
                      <a:lnTo>
                        <a:pt x="486909" y="0"/>
                      </a:lnTo>
                      <a:close/>
                      <a:moveTo>
                        <a:pt x="344872" y="678761"/>
                      </a:moveTo>
                      <a:lnTo>
                        <a:pt x="111452" y="678761"/>
                      </a:lnTo>
                      <a:cubicBezTo>
                        <a:pt x="98727" y="678761"/>
                        <a:pt x="88421" y="668446"/>
                        <a:pt x="88421" y="655730"/>
                      </a:cubicBezTo>
                      <a:cubicBezTo>
                        <a:pt x="88421" y="643014"/>
                        <a:pt x="98736" y="632698"/>
                        <a:pt x="111452" y="632698"/>
                      </a:cubicBezTo>
                      <a:lnTo>
                        <a:pt x="344872" y="632698"/>
                      </a:lnTo>
                      <a:cubicBezTo>
                        <a:pt x="357597" y="632698"/>
                        <a:pt x="367903" y="643014"/>
                        <a:pt x="367903" y="655730"/>
                      </a:cubicBezTo>
                      <a:cubicBezTo>
                        <a:pt x="367903" y="668446"/>
                        <a:pt x="357588" y="678761"/>
                        <a:pt x="344872" y="678761"/>
                      </a:cubicBezTo>
                      <a:close/>
                      <a:moveTo>
                        <a:pt x="344872" y="586626"/>
                      </a:moveTo>
                      <a:lnTo>
                        <a:pt x="111452" y="586626"/>
                      </a:lnTo>
                      <a:cubicBezTo>
                        <a:pt x="98727" y="586626"/>
                        <a:pt x="88421" y="576310"/>
                        <a:pt x="88421" y="563594"/>
                      </a:cubicBezTo>
                      <a:cubicBezTo>
                        <a:pt x="88421" y="550878"/>
                        <a:pt x="98736" y="540563"/>
                        <a:pt x="111452" y="540563"/>
                      </a:cubicBezTo>
                      <a:lnTo>
                        <a:pt x="344872" y="540563"/>
                      </a:lnTo>
                      <a:cubicBezTo>
                        <a:pt x="357597" y="540563"/>
                        <a:pt x="367903" y="550878"/>
                        <a:pt x="367903" y="563594"/>
                      </a:cubicBezTo>
                      <a:cubicBezTo>
                        <a:pt x="367903" y="576310"/>
                        <a:pt x="357588" y="586626"/>
                        <a:pt x="344872" y="586626"/>
                      </a:cubicBezTo>
                      <a:close/>
                      <a:moveTo>
                        <a:pt x="489223" y="391592"/>
                      </a:moveTo>
                      <a:cubicBezTo>
                        <a:pt x="489223" y="438160"/>
                        <a:pt x="451333" y="476050"/>
                        <a:pt x="404765" y="476050"/>
                      </a:cubicBezTo>
                      <a:cubicBezTo>
                        <a:pt x="358197" y="476050"/>
                        <a:pt x="320307" y="438160"/>
                        <a:pt x="320307" y="391592"/>
                      </a:cubicBezTo>
                      <a:lnTo>
                        <a:pt x="320307" y="360883"/>
                      </a:lnTo>
                      <a:cubicBezTo>
                        <a:pt x="320307" y="358197"/>
                        <a:pt x="320773" y="355530"/>
                        <a:pt x="321698" y="353016"/>
                      </a:cubicBezTo>
                      <a:lnTo>
                        <a:pt x="371885" y="214998"/>
                      </a:lnTo>
                      <a:lnTo>
                        <a:pt x="341033" y="214998"/>
                      </a:lnTo>
                      <a:lnTo>
                        <a:pt x="301676" y="280597"/>
                      </a:lnTo>
                      <a:cubicBezTo>
                        <a:pt x="297514" y="287531"/>
                        <a:pt x="290017" y="291779"/>
                        <a:pt x="281921" y="291779"/>
                      </a:cubicBezTo>
                      <a:cubicBezTo>
                        <a:pt x="273825" y="291779"/>
                        <a:pt x="266329" y="287531"/>
                        <a:pt x="262166" y="280597"/>
                      </a:cubicBezTo>
                      <a:lnTo>
                        <a:pt x="222809" y="214998"/>
                      </a:lnTo>
                      <a:lnTo>
                        <a:pt x="191957" y="214998"/>
                      </a:lnTo>
                      <a:lnTo>
                        <a:pt x="242145" y="353016"/>
                      </a:lnTo>
                      <a:cubicBezTo>
                        <a:pt x="243059" y="355540"/>
                        <a:pt x="243535" y="358207"/>
                        <a:pt x="243535" y="360883"/>
                      </a:cubicBezTo>
                      <a:lnTo>
                        <a:pt x="243535" y="391592"/>
                      </a:lnTo>
                      <a:cubicBezTo>
                        <a:pt x="243535" y="438160"/>
                        <a:pt x="205645" y="476050"/>
                        <a:pt x="159077" y="476050"/>
                      </a:cubicBezTo>
                      <a:cubicBezTo>
                        <a:pt x="112509" y="476050"/>
                        <a:pt x="74619" y="438160"/>
                        <a:pt x="74619" y="391592"/>
                      </a:cubicBezTo>
                      <a:lnTo>
                        <a:pt x="74619" y="360883"/>
                      </a:lnTo>
                      <a:cubicBezTo>
                        <a:pt x="74619" y="358197"/>
                        <a:pt x="75086" y="355530"/>
                        <a:pt x="76010" y="353016"/>
                      </a:cubicBezTo>
                      <a:lnTo>
                        <a:pt x="126197" y="214998"/>
                      </a:lnTo>
                      <a:lnTo>
                        <a:pt x="113014" y="214998"/>
                      </a:lnTo>
                      <a:cubicBezTo>
                        <a:pt x="100289" y="214998"/>
                        <a:pt x="89983" y="204683"/>
                        <a:pt x="89983" y="191967"/>
                      </a:cubicBezTo>
                      <a:cubicBezTo>
                        <a:pt x="89983" y="179251"/>
                        <a:pt x="100298" y="168935"/>
                        <a:pt x="113014" y="168935"/>
                      </a:cubicBezTo>
                      <a:lnTo>
                        <a:pt x="216799" y="168935"/>
                      </a:lnTo>
                      <a:cubicBezTo>
                        <a:pt x="223752" y="149333"/>
                        <a:pt x="239306" y="133779"/>
                        <a:pt x="258909" y="126825"/>
                      </a:cubicBezTo>
                      <a:lnTo>
                        <a:pt x="258909" y="115186"/>
                      </a:lnTo>
                      <a:cubicBezTo>
                        <a:pt x="258909" y="102460"/>
                        <a:pt x="269224" y="92154"/>
                        <a:pt x="281940" y="92154"/>
                      </a:cubicBezTo>
                      <a:cubicBezTo>
                        <a:pt x="294656" y="92154"/>
                        <a:pt x="304972" y="102470"/>
                        <a:pt x="304972" y="115186"/>
                      </a:cubicBezTo>
                      <a:lnTo>
                        <a:pt x="304972" y="126825"/>
                      </a:lnTo>
                      <a:cubicBezTo>
                        <a:pt x="324574" y="133779"/>
                        <a:pt x="340128" y="149333"/>
                        <a:pt x="347082" y="168935"/>
                      </a:cubicBezTo>
                      <a:lnTo>
                        <a:pt x="450866" y="168935"/>
                      </a:lnTo>
                      <a:cubicBezTo>
                        <a:pt x="463591" y="168935"/>
                        <a:pt x="473898" y="179251"/>
                        <a:pt x="473898" y="191967"/>
                      </a:cubicBezTo>
                      <a:cubicBezTo>
                        <a:pt x="473898" y="204683"/>
                        <a:pt x="463582" y="214998"/>
                        <a:pt x="450866" y="214998"/>
                      </a:cubicBezTo>
                      <a:lnTo>
                        <a:pt x="437683" y="214998"/>
                      </a:lnTo>
                      <a:lnTo>
                        <a:pt x="487871" y="353016"/>
                      </a:lnTo>
                      <a:cubicBezTo>
                        <a:pt x="488785" y="355540"/>
                        <a:pt x="489261" y="358207"/>
                        <a:pt x="489261" y="360883"/>
                      </a:cubicBezTo>
                      <a:lnTo>
                        <a:pt x="489261" y="391592"/>
                      </a:lnTo>
                      <a:lnTo>
                        <a:pt x="489261" y="3915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7" name="Google Shape;467;p47"/>
          <p:cNvGrpSpPr/>
          <p:nvPr/>
        </p:nvGrpSpPr>
        <p:grpSpPr>
          <a:xfrm>
            <a:off x="1125662" y="1813773"/>
            <a:ext cx="399027" cy="399004"/>
            <a:chOff x="771480" y="1710360"/>
            <a:chExt cx="786260" cy="786215"/>
          </a:xfrm>
        </p:grpSpPr>
        <p:sp>
          <p:nvSpPr>
            <p:cNvPr id="468" name="Google Shape;468;p47"/>
            <p:cNvSpPr/>
            <p:nvPr/>
          </p:nvSpPr>
          <p:spPr>
            <a:xfrm>
              <a:off x="771480" y="1710360"/>
              <a:ext cx="786260" cy="92135"/>
            </a:xfrm>
            <a:custGeom>
              <a:rect b="b" l="l" r="r" t="t"/>
              <a:pathLst>
                <a:path extrusionOk="0" h="92135" w="786260">
                  <a:moveTo>
                    <a:pt x="786260" y="92135"/>
                  </a:moveTo>
                  <a:lnTo>
                    <a:pt x="0" y="92135"/>
                  </a:lnTo>
                  <a:lnTo>
                    <a:pt x="0" y="23031"/>
                  </a:lnTo>
                  <a:cubicBezTo>
                    <a:pt x="0" y="10306"/>
                    <a:pt x="10316" y="0"/>
                    <a:pt x="23031" y="0"/>
                  </a:cubicBezTo>
                  <a:lnTo>
                    <a:pt x="763219" y="0"/>
                  </a:lnTo>
                  <a:cubicBezTo>
                    <a:pt x="775945" y="0"/>
                    <a:pt x="786251" y="10316"/>
                    <a:pt x="786251" y="23031"/>
                  </a:cubicBezTo>
                  <a:lnTo>
                    <a:pt x="786251" y="921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7"/>
            <p:cNvSpPr/>
            <p:nvPr/>
          </p:nvSpPr>
          <p:spPr>
            <a:xfrm>
              <a:off x="771480" y="2404440"/>
              <a:ext cx="786260" cy="92135"/>
            </a:xfrm>
            <a:custGeom>
              <a:rect b="b" l="l" r="r" t="t"/>
              <a:pathLst>
                <a:path extrusionOk="0" h="92135" w="786260">
                  <a:moveTo>
                    <a:pt x="763229" y="92135"/>
                  </a:moveTo>
                  <a:lnTo>
                    <a:pt x="23031" y="92135"/>
                  </a:lnTo>
                  <a:cubicBezTo>
                    <a:pt x="10306" y="92135"/>
                    <a:pt x="0" y="81820"/>
                    <a:pt x="0" y="69104"/>
                  </a:cubicBezTo>
                  <a:lnTo>
                    <a:pt x="0" y="0"/>
                  </a:lnTo>
                  <a:lnTo>
                    <a:pt x="786260" y="0"/>
                  </a:lnTo>
                  <a:lnTo>
                    <a:pt x="786260" y="69104"/>
                  </a:lnTo>
                  <a:cubicBezTo>
                    <a:pt x="786260" y="81829"/>
                    <a:pt x="775945" y="92135"/>
                    <a:pt x="763229" y="921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0" name="Google Shape;470;p47"/>
            <p:cNvGrpSpPr/>
            <p:nvPr/>
          </p:nvGrpSpPr>
          <p:grpSpPr>
            <a:xfrm>
              <a:off x="771480" y="1848600"/>
              <a:ext cx="786185" cy="509845"/>
              <a:chOff x="771480" y="1848600"/>
              <a:chExt cx="786185" cy="509845"/>
            </a:xfrm>
          </p:grpSpPr>
          <p:sp>
            <p:nvSpPr>
              <p:cNvPr id="471" name="Google Shape;471;p47"/>
              <p:cNvSpPr/>
              <p:nvPr/>
            </p:nvSpPr>
            <p:spPr>
              <a:xfrm>
                <a:off x="972720" y="2310840"/>
                <a:ext cx="46072" cy="47487"/>
              </a:xfrm>
              <a:custGeom>
                <a:rect b="b" l="l" r="r" t="t"/>
                <a:pathLst>
                  <a:path extrusionOk="0" h="47606" w="46072">
                    <a:moveTo>
                      <a:pt x="0" y="0"/>
                    </a:moveTo>
                    <a:lnTo>
                      <a:pt x="46072" y="0"/>
                    </a:lnTo>
                    <a:lnTo>
                      <a:pt x="46072" y="47606"/>
                    </a:lnTo>
                    <a:lnTo>
                      <a:pt x="0" y="47606"/>
                    </a:lnTo>
                    <a:lnTo>
                      <a:pt x="0" y="0"/>
                    </a:lnTo>
                    <a:close/>
                  </a:path>
                </a:pathLst>
              </a:custGeom>
              <a:solidFill>
                <a:schemeClr val="dk1"/>
              </a:solidFill>
              <a:ln>
                <a:noFill/>
              </a:ln>
            </p:spPr>
          </p:sp>
          <p:sp>
            <p:nvSpPr>
              <p:cNvPr id="472" name="Google Shape;472;p47"/>
              <p:cNvSpPr/>
              <p:nvPr/>
            </p:nvSpPr>
            <p:spPr>
              <a:xfrm>
                <a:off x="911160" y="1942200"/>
                <a:ext cx="184271" cy="322478"/>
              </a:xfrm>
              <a:custGeom>
                <a:rect b="b" l="l" r="r" t="t"/>
                <a:pathLst>
                  <a:path extrusionOk="0" h="322478" w="184271">
                    <a:moveTo>
                      <a:pt x="145885" y="0"/>
                    </a:moveTo>
                    <a:lnTo>
                      <a:pt x="23031" y="0"/>
                    </a:lnTo>
                    <a:cubicBezTo>
                      <a:pt x="10335" y="0"/>
                      <a:pt x="0" y="10335"/>
                      <a:pt x="0" y="23031"/>
                    </a:cubicBezTo>
                    <a:lnTo>
                      <a:pt x="0" y="299447"/>
                    </a:lnTo>
                    <a:cubicBezTo>
                      <a:pt x="0" y="312144"/>
                      <a:pt x="10335" y="322478"/>
                      <a:pt x="23031" y="322478"/>
                    </a:cubicBezTo>
                    <a:lnTo>
                      <a:pt x="130531" y="322478"/>
                    </a:lnTo>
                    <a:cubicBezTo>
                      <a:pt x="143227" y="322478"/>
                      <a:pt x="153562" y="312144"/>
                      <a:pt x="153562" y="299447"/>
                    </a:cubicBezTo>
                    <a:cubicBezTo>
                      <a:pt x="153562" y="286750"/>
                      <a:pt x="143227" y="276416"/>
                      <a:pt x="130531" y="276416"/>
                    </a:cubicBezTo>
                    <a:cubicBezTo>
                      <a:pt x="117834" y="276416"/>
                      <a:pt x="107499" y="266100"/>
                      <a:pt x="107499" y="253384"/>
                    </a:cubicBezTo>
                    <a:cubicBezTo>
                      <a:pt x="107499" y="240668"/>
                      <a:pt x="117815" y="230353"/>
                      <a:pt x="130531" y="230353"/>
                    </a:cubicBezTo>
                    <a:lnTo>
                      <a:pt x="145885" y="230353"/>
                    </a:lnTo>
                    <a:cubicBezTo>
                      <a:pt x="158582" y="230353"/>
                      <a:pt x="168916" y="220018"/>
                      <a:pt x="168916" y="207321"/>
                    </a:cubicBezTo>
                    <a:cubicBezTo>
                      <a:pt x="168916" y="194624"/>
                      <a:pt x="158582" y="184290"/>
                      <a:pt x="145885" y="184290"/>
                    </a:cubicBezTo>
                    <a:lnTo>
                      <a:pt x="130531" y="184290"/>
                    </a:lnTo>
                    <a:cubicBezTo>
                      <a:pt x="117805" y="184290"/>
                      <a:pt x="107499" y="173974"/>
                      <a:pt x="107499" y="161258"/>
                    </a:cubicBezTo>
                    <a:cubicBezTo>
                      <a:pt x="107499" y="148542"/>
                      <a:pt x="117815" y="138227"/>
                      <a:pt x="130531" y="138227"/>
                    </a:cubicBezTo>
                    <a:lnTo>
                      <a:pt x="161239" y="138227"/>
                    </a:lnTo>
                    <a:cubicBezTo>
                      <a:pt x="173936" y="138227"/>
                      <a:pt x="184271" y="127892"/>
                      <a:pt x="184271" y="115195"/>
                    </a:cubicBezTo>
                    <a:cubicBezTo>
                      <a:pt x="184271" y="102499"/>
                      <a:pt x="173936" y="92164"/>
                      <a:pt x="161239" y="92164"/>
                    </a:cubicBezTo>
                    <a:lnTo>
                      <a:pt x="130531" y="92164"/>
                    </a:lnTo>
                    <a:cubicBezTo>
                      <a:pt x="117805" y="92164"/>
                      <a:pt x="107499" y="81848"/>
                      <a:pt x="107499" y="69132"/>
                    </a:cubicBezTo>
                    <a:cubicBezTo>
                      <a:pt x="107499" y="56417"/>
                      <a:pt x="117815" y="46101"/>
                      <a:pt x="130531" y="46101"/>
                    </a:cubicBezTo>
                    <a:lnTo>
                      <a:pt x="145885" y="46101"/>
                    </a:lnTo>
                    <a:cubicBezTo>
                      <a:pt x="158582" y="46101"/>
                      <a:pt x="168916" y="35766"/>
                      <a:pt x="168916" y="23070"/>
                    </a:cubicBezTo>
                    <a:cubicBezTo>
                      <a:pt x="168916" y="10373"/>
                      <a:pt x="158582" y="38"/>
                      <a:pt x="145885" y="3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7"/>
              <p:cNvSpPr/>
              <p:nvPr/>
            </p:nvSpPr>
            <p:spPr>
              <a:xfrm>
                <a:off x="972720" y="1848600"/>
                <a:ext cx="46072" cy="47487"/>
              </a:xfrm>
              <a:custGeom>
                <a:rect b="b" l="l" r="r" t="t"/>
                <a:pathLst>
                  <a:path extrusionOk="0" h="47606" w="46072">
                    <a:moveTo>
                      <a:pt x="0" y="0"/>
                    </a:moveTo>
                    <a:lnTo>
                      <a:pt x="46072" y="0"/>
                    </a:lnTo>
                    <a:lnTo>
                      <a:pt x="46072" y="47606"/>
                    </a:lnTo>
                    <a:lnTo>
                      <a:pt x="0" y="47606"/>
                    </a:lnTo>
                    <a:lnTo>
                      <a:pt x="0" y="0"/>
                    </a:lnTo>
                    <a:close/>
                  </a:path>
                </a:pathLst>
              </a:custGeom>
              <a:solidFill>
                <a:schemeClr val="dk1"/>
              </a:solidFill>
              <a:ln>
                <a:noFill/>
              </a:ln>
            </p:spPr>
          </p:sp>
          <p:grpSp>
            <p:nvGrpSpPr>
              <p:cNvPr id="474" name="Google Shape;474;p47"/>
              <p:cNvGrpSpPr/>
              <p:nvPr/>
            </p:nvGrpSpPr>
            <p:grpSpPr>
              <a:xfrm>
                <a:off x="771480" y="1848600"/>
                <a:ext cx="786185" cy="509845"/>
                <a:chOff x="771480" y="1848600"/>
                <a:chExt cx="786185" cy="509845"/>
              </a:xfrm>
            </p:grpSpPr>
            <p:sp>
              <p:nvSpPr>
                <p:cNvPr id="475" name="Google Shape;475;p47"/>
                <p:cNvSpPr/>
                <p:nvPr/>
              </p:nvSpPr>
              <p:spPr>
                <a:xfrm>
                  <a:off x="1402560" y="1848600"/>
                  <a:ext cx="155105" cy="509845"/>
                </a:xfrm>
                <a:custGeom>
                  <a:rect b="b" l="l" r="r" t="t"/>
                  <a:pathLst>
                    <a:path extrusionOk="0" h="509845" w="155105">
                      <a:moveTo>
                        <a:pt x="0" y="10"/>
                      </a:moveTo>
                      <a:lnTo>
                        <a:pt x="0" y="48054"/>
                      </a:lnTo>
                      <a:cubicBezTo>
                        <a:pt x="34500" y="51883"/>
                        <a:pt x="61427" y="81210"/>
                        <a:pt x="61427" y="116719"/>
                      </a:cubicBezTo>
                      <a:lnTo>
                        <a:pt x="61427" y="393135"/>
                      </a:lnTo>
                      <a:cubicBezTo>
                        <a:pt x="61427" y="428644"/>
                        <a:pt x="34500" y="457972"/>
                        <a:pt x="0" y="461801"/>
                      </a:cubicBezTo>
                      <a:lnTo>
                        <a:pt x="0" y="509845"/>
                      </a:lnTo>
                      <a:lnTo>
                        <a:pt x="155105" y="509845"/>
                      </a:lnTo>
                      <a:lnTo>
                        <a:pt x="155105"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7"/>
                <p:cNvSpPr/>
                <p:nvPr/>
              </p:nvSpPr>
              <p:spPr>
                <a:xfrm>
                  <a:off x="771480" y="1848600"/>
                  <a:ext cx="155105" cy="509845"/>
                </a:xfrm>
                <a:custGeom>
                  <a:rect b="b" l="l" r="r" t="t"/>
                  <a:pathLst>
                    <a:path extrusionOk="0" h="509845" w="155105">
                      <a:moveTo>
                        <a:pt x="155105" y="461791"/>
                      </a:moveTo>
                      <a:cubicBezTo>
                        <a:pt x="120606" y="457953"/>
                        <a:pt x="93678" y="428635"/>
                        <a:pt x="93678" y="393125"/>
                      </a:cubicBezTo>
                      <a:lnTo>
                        <a:pt x="93678" y="116710"/>
                      </a:lnTo>
                      <a:cubicBezTo>
                        <a:pt x="93678" y="81201"/>
                        <a:pt x="120606" y="51873"/>
                        <a:pt x="155105" y="48044"/>
                      </a:cubicBezTo>
                      <a:lnTo>
                        <a:pt x="155105" y="0"/>
                      </a:lnTo>
                      <a:lnTo>
                        <a:pt x="0" y="0"/>
                      </a:lnTo>
                      <a:lnTo>
                        <a:pt x="0" y="509845"/>
                      </a:lnTo>
                      <a:lnTo>
                        <a:pt x="155105" y="509845"/>
                      </a:lnTo>
                      <a:lnTo>
                        <a:pt x="155105" y="4618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7"/>
                <p:cNvSpPr/>
                <p:nvPr/>
              </p:nvSpPr>
              <p:spPr>
                <a:xfrm>
                  <a:off x="1064880" y="1848600"/>
                  <a:ext cx="199644" cy="509826"/>
                </a:xfrm>
                <a:custGeom>
                  <a:rect b="b" l="l" r="r" t="t"/>
                  <a:pathLst>
                    <a:path extrusionOk="0" h="509826" w="199644">
                      <a:moveTo>
                        <a:pt x="153581" y="393116"/>
                      </a:moveTo>
                      <a:cubicBezTo>
                        <a:pt x="153581" y="379209"/>
                        <a:pt x="157725" y="366255"/>
                        <a:pt x="164821" y="355406"/>
                      </a:cubicBezTo>
                      <a:cubicBezTo>
                        <a:pt x="148647" y="342748"/>
                        <a:pt x="138217" y="323060"/>
                        <a:pt x="138217" y="300980"/>
                      </a:cubicBezTo>
                      <a:cubicBezTo>
                        <a:pt x="138217" y="287074"/>
                        <a:pt x="142361" y="274120"/>
                        <a:pt x="149457" y="263271"/>
                      </a:cubicBezTo>
                      <a:cubicBezTo>
                        <a:pt x="133283" y="250612"/>
                        <a:pt x="122853" y="230924"/>
                        <a:pt x="122853" y="208845"/>
                      </a:cubicBezTo>
                      <a:cubicBezTo>
                        <a:pt x="122853" y="186766"/>
                        <a:pt x="133283" y="167078"/>
                        <a:pt x="149457" y="154419"/>
                      </a:cubicBezTo>
                      <a:cubicBezTo>
                        <a:pt x="142361" y="143570"/>
                        <a:pt x="138217" y="130616"/>
                        <a:pt x="138217" y="116710"/>
                      </a:cubicBezTo>
                      <a:cubicBezTo>
                        <a:pt x="138217" y="81201"/>
                        <a:pt x="165144" y="51873"/>
                        <a:pt x="199644" y="48044"/>
                      </a:cubicBezTo>
                      <a:lnTo>
                        <a:pt x="199644" y="0"/>
                      </a:lnTo>
                      <a:lnTo>
                        <a:pt x="10" y="0"/>
                      </a:lnTo>
                      <a:lnTo>
                        <a:pt x="10" y="48044"/>
                      </a:lnTo>
                      <a:cubicBezTo>
                        <a:pt x="34509" y="51873"/>
                        <a:pt x="61436" y="81201"/>
                        <a:pt x="61436" y="116710"/>
                      </a:cubicBezTo>
                      <a:cubicBezTo>
                        <a:pt x="61436" y="130616"/>
                        <a:pt x="57293" y="143570"/>
                        <a:pt x="50197" y="154419"/>
                      </a:cubicBezTo>
                      <a:cubicBezTo>
                        <a:pt x="66370" y="167078"/>
                        <a:pt x="76800" y="186766"/>
                        <a:pt x="76800" y="208845"/>
                      </a:cubicBezTo>
                      <a:cubicBezTo>
                        <a:pt x="76800" y="230924"/>
                        <a:pt x="66370" y="250612"/>
                        <a:pt x="50197" y="263271"/>
                      </a:cubicBezTo>
                      <a:cubicBezTo>
                        <a:pt x="57293" y="274120"/>
                        <a:pt x="61436" y="287074"/>
                        <a:pt x="61436" y="300980"/>
                      </a:cubicBezTo>
                      <a:cubicBezTo>
                        <a:pt x="61436" y="323069"/>
                        <a:pt x="51006" y="342748"/>
                        <a:pt x="34833" y="355406"/>
                      </a:cubicBezTo>
                      <a:cubicBezTo>
                        <a:pt x="41929" y="366255"/>
                        <a:pt x="46072" y="379209"/>
                        <a:pt x="46072" y="393116"/>
                      </a:cubicBezTo>
                      <a:cubicBezTo>
                        <a:pt x="46072" y="423148"/>
                        <a:pt x="26813" y="448751"/>
                        <a:pt x="0" y="458257"/>
                      </a:cubicBezTo>
                      <a:lnTo>
                        <a:pt x="0" y="509826"/>
                      </a:lnTo>
                      <a:lnTo>
                        <a:pt x="199634" y="509826"/>
                      </a:lnTo>
                      <a:lnTo>
                        <a:pt x="199634" y="458257"/>
                      </a:lnTo>
                      <a:cubicBezTo>
                        <a:pt x="172822" y="448751"/>
                        <a:pt x="153562" y="423148"/>
                        <a:pt x="153562" y="393116"/>
                      </a:cubicBezTo>
                      <a:lnTo>
                        <a:pt x="153562" y="3931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 name="Google Shape;478;p47"/>
              <p:cNvSpPr/>
              <p:nvPr/>
            </p:nvSpPr>
            <p:spPr>
              <a:xfrm>
                <a:off x="1233720" y="1942200"/>
                <a:ext cx="184271" cy="322440"/>
              </a:xfrm>
              <a:custGeom>
                <a:rect b="b" l="l" r="r" t="t"/>
                <a:pathLst>
                  <a:path extrusionOk="0" h="322440" w="184271">
                    <a:moveTo>
                      <a:pt x="184271" y="299447"/>
                    </a:moveTo>
                    <a:lnTo>
                      <a:pt x="184271" y="23031"/>
                    </a:lnTo>
                    <a:cubicBezTo>
                      <a:pt x="184271" y="10335"/>
                      <a:pt x="173936" y="0"/>
                      <a:pt x="161239" y="0"/>
                    </a:cubicBezTo>
                    <a:lnTo>
                      <a:pt x="38386" y="0"/>
                    </a:lnTo>
                    <a:cubicBezTo>
                      <a:pt x="25689" y="0"/>
                      <a:pt x="15354" y="10335"/>
                      <a:pt x="15354" y="23031"/>
                    </a:cubicBezTo>
                    <a:cubicBezTo>
                      <a:pt x="15354" y="35728"/>
                      <a:pt x="25689" y="46063"/>
                      <a:pt x="38386" y="46063"/>
                    </a:cubicBezTo>
                    <a:lnTo>
                      <a:pt x="53740" y="46063"/>
                    </a:lnTo>
                    <a:cubicBezTo>
                      <a:pt x="66465" y="46063"/>
                      <a:pt x="76772" y="56379"/>
                      <a:pt x="76772" y="69094"/>
                    </a:cubicBezTo>
                    <a:cubicBezTo>
                      <a:pt x="76772" y="81810"/>
                      <a:pt x="66456" y="92126"/>
                      <a:pt x="53740" y="92126"/>
                    </a:cubicBezTo>
                    <a:lnTo>
                      <a:pt x="23031" y="92126"/>
                    </a:lnTo>
                    <a:cubicBezTo>
                      <a:pt x="10335" y="92126"/>
                      <a:pt x="0" y="102460"/>
                      <a:pt x="0" y="115157"/>
                    </a:cubicBezTo>
                    <a:cubicBezTo>
                      <a:pt x="0" y="127854"/>
                      <a:pt x="10335" y="138189"/>
                      <a:pt x="23031" y="138189"/>
                    </a:cubicBezTo>
                    <a:lnTo>
                      <a:pt x="53740" y="138189"/>
                    </a:lnTo>
                    <a:cubicBezTo>
                      <a:pt x="66465" y="138189"/>
                      <a:pt x="76772" y="148504"/>
                      <a:pt x="76772" y="161220"/>
                    </a:cubicBezTo>
                    <a:cubicBezTo>
                      <a:pt x="76772" y="173936"/>
                      <a:pt x="66456" y="184252"/>
                      <a:pt x="53740" y="184252"/>
                    </a:cubicBezTo>
                    <a:lnTo>
                      <a:pt x="38386" y="184252"/>
                    </a:lnTo>
                    <a:cubicBezTo>
                      <a:pt x="25689" y="184252"/>
                      <a:pt x="15354" y="194586"/>
                      <a:pt x="15354" y="207283"/>
                    </a:cubicBezTo>
                    <a:cubicBezTo>
                      <a:pt x="15354" y="219980"/>
                      <a:pt x="25689" y="230315"/>
                      <a:pt x="38386" y="230315"/>
                    </a:cubicBezTo>
                    <a:lnTo>
                      <a:pt x="53740" y="230315"/>
                    </a:lnTo>
                    <a:cubicBezTo>
                      <a:pt x="66465" y="230315"/>
                      <a:pt x="76772" y="240630"/>
                      <a:pt x="76772" y="253346"/>
                    </a:cubicBezTo>
                    <a:cubicBezTo>
                      <a:pt x="76772" y="266062"/>
                      <a:pt x="66456" y="276377"/>
                      <a:pt x="53740" y="276377"/>
                    </a:cubicBezTo>
                    <a:cubicBezTo>
                      <a:pt x="41024" y="276377"/>
                      <a:pt x="30709" y="286712"/>
                      <a:pt x="30709" y="299409"/>
                    </a:cubicBezTo>
                    <a:cubicBezTo>
                      <a:pt x="30709" y="312106"/>
                      <a:pt x="41043" y="322440"/>
                      <a:pt x="53740" y="322440"/>
                    </a:cubicBezTo>
                    <a:lnTo>
                      <a:pt x="161239" y="322440"/>
                    </a:lnTo>
                    <a:cubicBezTo>
                      <a:pt x="173936" y="322440"/>
                      <a:pt x="184271" y="312106"/>
                      <a:pt x="184271" y="29940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7"/>
              <p:cNvSpPr/>
              <p:nvPr/>
            </p:nvSpPr>
            <p:spPr>
              <a:xfrm>
                <a:off x="1310400" y="1848600"/>
                <a:ext cx="46072" cy="47487"/>
              </a:xfrm>
              <a:custGeom>
                <a:rect b="b" l="l" r="r" t="t"/>
                <a:pathLst>
                  <a:path extrusionOk="0" h="47606" w="46072">
                    <a:moveTo>
                      <a:pt x="0" y="0"/>
                    </a:moveTo>
                    <a:lnTo>
                      <a:pt x="46072" y="0"/>
                    </a:lnTo>
                    <a:lnTo>
                      <a:pt x="46072" y="47606"/>
                    </a:lnTo>
                    <a:lnTo>
                      <a:pt x="0" y="47606"/>
                    </a:lnTo>
                    <a:lnTo>
                      <a:pt x="0" y="0"/>
                    </a:lnTo>
                    <a:close/>
                  </a:path>
                </a:pathLst>
              </a:custGeom>
              <a:solidFill>
                <a:schemeClr val="dk1"/>
              </a:solidFill>
              <a:ln>
                <a:noFill/>
              </a:ln>
            </p:spPr>
          </p:sp>
          <p:sp>
            <p:nvSpPr>
              <p:cNvPr id="480" name="Google Shape;480;p47"/>
              <p:cNvSpPr/>
              <p:nvPr/>
            </p:nvSpPr>
            <p:spPr>
              <a:xfrm>
                <a:off x="1310400" y="2310840"/>
                <a:ext cx="46072" cy="47487"/>
              </a:xfrm>
              <a:custGeom>
                <a:rect b="b" l="l" r="r" t="t"/>
                <a:pathLst>
                  <a:path extrusionOk="0" h="47606" w="46072">
                    <a:moveTo>
                      <a:pt x="0" y="0"/>
                    </a:moveTo>
                    <a:lnTo>
                      <a:pt x="46072" y="0"/>
                    </a:lnTo>
                    <a:lnTo>
                      <a:pt x="46072" y="47606"/>
                    </a:lnTo>
                    <a:lnTo>
                      <a:pt x="0" y="47606"/>
                    </a:lnTo>
                    <a:lnTo>
                      <a:pt x="0" y="0"/>
                    </a:lnTo>
                    <a:close/>
                  </a:path>
                </a:pathLst>
              </a:custGeom>
              <a:solidFill>
                <a:schemeClr val="dk1"/>
              </a:solidFill>
              <a:ln>
                <a:noFill/>
              </a:ln>
            </p:spPr>
          </p:sp>
        </p:gr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 name="Shape 484"/>
        <p:cNvGrpSpPr/>
        <p:nvPr/>
      </p:nvGrpSpPr>
      <p:grpSpPr>
        <a:xfrm>
          <a:off x="0" y="0"/>
          <a:ext cx="0" cy="0"/>
          <a:chOff x="0" y="0"/>
          <a:chExt cx="0" cy="0"/>
        </a:xfrm>
      </p:grpSpPr>
      <p:sp>
        <p:nvSpPr>
          <p:cNvPr id="485" name="Google Shape;485;p48"/>
          <p:cNvSpPr txBox="1"/>
          <p:nvPr>
            <p:ph type="title"/>
          </p:nvPr>
        </p:nvSpPr>
        <p:spPr>
          <a:xfrm>
            <a:off x="732131" y="463221"/>
            <a:ext cx="7680900" cy="55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DIVIDE THE CONTENT IN FOUR IDEAS</a:t>
            </a:r>
            <a:endParaRPr/>
          </a:p>
        </p:txBody>
      </p:sp>
      <p:sp>
        <p:nvSpPr>
          <p:cNvPr id="486" name="Google Shape;486;p48"/>
          <p:cNvSpPr txBox="1"/>
          <p:nvPr>
            <p:ph idx="1" type="subTitle"/>
          </p:nvPr>
        </p:nvSpPr>
        <p:spPr>
          <a:xfrm>
            <a:off x="1989363" y="2093500"/>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very cold</a:t>
            </a:r>
            <a:endParaRPr/>
          </a:p>
        </p:txBody>
      </p:sp>
      <p:sp>
        <p:nvSpPr>
          <p:cNvPr id="487" name="Google Shape;487;p48"/>
          <p:cNvSpPr txBox="1"/>
          <p:nvPr>
            <p:ph idx="2" type="subTitle"/>
          </p:nvPr>
        </p:nvSpPr>
        <p:spPr>
          <a:xfrm>
            <a:off x="5176441" y="2093500"/>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extremely high temperatures</a:t>
            </a:r>
            <a:endParaRPr/>
          </a:p>
        </p:txBody>
      </p:sp>
      <p:sp>
        <p:nvSpPr>
          <p:cNvPr id="488" name="Google Shape;488;p48"/>
          <p:cNvSpPr txBox="1"/>
          <p:nvPr>
            <p:ph idx="3" type="subTitle"/>
          </p:nvPr>
        </p:nvSpPr>
        <p:spPr>
          <a:xfrm>
            <a:off x="1989363" y="3526900"/>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489" name="Google Shape;489;p48"/>
          <p:cNvSpPr txBox="1"/>
          <p:nvPr>
            <p:ph idx="4" type="subTitle"/>
          </p:nvPr>
        </p:nvSpPr>
        <p:spPr>
          <a:xfrm>
            <a:off x="5176441" y="3526900"/>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490" name="Google Shape;490;p48"/>
          <p:cNvSpPr txBox="1"/>
          <p:nvPr>
            <p:ph idx="5" type="subTitle"/>
          </p:nvPr>
        </p:nvSpPr>
        <p:spPr>
          <a:xfrm>
            <a:off x="1989375" y="1698675"/>
            <a:ext cx="1978200" cy="48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491" name="Google Shape;491;p48"/>
          <p:cNvSpPr txBox="1"/>
          <p:nvPr>
            <p:ph idx="6" type="subTitle"/>
          </p:nvPr>
        </p:nvSpPr>
        <p:spPr>
          <a:xfrm>
            <a:off x="1989375" y="3132075"/>
            <a:ext cx="1978200" cy="48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492" name="Google Shape;492;p48"/>
          <p:cNvSpPr txBox="1"/>
          <p:nvPr>
            <p:ph idx="7" type="subTitle"/>
          </p:nvPr>
        </p:nvSpPr>
        <p:spPr>
          <a:xfrm>
            <a:off x="5176450" y="1698675"/>
            <a:ext cx="1978200" cy="48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93" name="Google Shape;493;p48"/>
          <p:cNvSpPr txBox="1"/>
          <p:nvPr>
            <p:ph idx="8" type="subTitle"/>
          </p:nvPr>
        </p:nvSpPr>
        <p:spPr>
          <a:xfrm>
            <a:off x="5176450" y="3132075"/>
            <a:ext cx="1978200" cy="48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7" name="Shape 497"/>
        <p:cNvGrpSpPr/>
        <p:nvPr/>
      </p:nvGrpSpPr>
      <p:grpSpPr>
        <a:xfrm>
          <a:off x="0" y="0"/>
          <a:ext cx="0" cy="0"/>
          <a:chOff x="0" y="0"/>
          <a:chExt cx="0" cy="0"/>
        </a:xfrm>
      </p:grpSpPr>
      <p:sp>
        <p:nvSpPr>
          <p:cNvPr id="498" name="Google Shape;498;p49"/>
          <p:cNvSpPr txBox="1"/>
          <p:nvPr>
            <p:ph type="title"/>
          </p:nvPr>
        </p:nvSpPr>
        <p:spPr>
          <a:xfrm>
            <a:off x="732131" y="463221"/>
            <a:ext cx="7680900" cy="55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ARE FIVE </a:t>
            </a:r>
            <a:r>
              <a:rPr lang="en"/>
              <a:t>CONCEPTS</a:t>
            </a:r>
            <a:endParaRPr/>
          </a:p>
        </p:txBody>
      </p:sp>
      <p:sp>
        <p:nvSpPr>
          <p:cNvPr id="499" name="Google Shape;499;p49"/>
          <p:cNvSpPr txBox="1"/>
          <p:nvPr>
            <p:ph idx="1" type="subTitle"/>
          </p:nvPr>
        </p:nvSpPr>
        <p:spPr>
          <a:xfrm>
            <a:off x="1100813" y="2093500"/>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a:t>
            </a:r>
            <a:r>
              <a:rPr lang="en"/>
              <a:t> the closest planet to the Sun</a:t>
            </a:r>
            <a:endParaRPr/>
          </a:p>
        </p:txBody>
      </p:sp>
      <p:sp>
        <p:nvSpPr>
          <p:cNvPr id="500" name="Google Shape;500;p49"/>
          <p:cNvSpPr txBox="1"/>
          <p:nvPr>
            <p:ph idx="2" type="subTitle"/>
          </p:nvPr>
        </p:nvSpPr>
        <p:spPr>
          <a:xfrm>
            <a:off x="6064966" y="2093500"/>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very cold place</a:t>
            </a:r>
            <a:endParaRPr/>
          </a:p>
        </p:txBody>
      </p:sp>
      <p:sp>
        <p:nvSpPr>
          <p:cNvPr id="501" name="Google Shape;501;p49"/>
          <p:cNvSpPr txBox="1"/>
          <p:nvPr>
            <p:ph idx="3" type="subTitle"/>
          </p:nvPr>
        </p:nvSpPr>
        <p:spPr>
          <a:xfrm>
            <a:off x="1100813" y="3526900"/>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502" name="Google Shape;502;p49"/>
          <p:cNvSpPr txBox="1"/>
          <p:nvPr>
            <p:ph idx="4" type="subTitle"/>
          </p:nvPr>
        </p:nvSpPr>
        <p:spPr>
          <a:xfrm>
            <a:off x="6064966" y="3526900"/>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far away from the Sun</a:t>
            </a:r>
            <a:endParaRPr/>
          </a:p>
        </p:txBody>
      </p:sp>
      <p:sp>
        <p:nvSpPr>
          <p:cNvPr id="503" name="Google Shape;503;p49"/>
          <p:cNvSpPr txBox="1"/>
          <p:nvPr>
            <p:ph idx="5" type="subTitle"/>
          </p:nvPr>
        </p:nvSpPr>
        <p:spPr>
          <a:xfrm>
            <a:off x="1100825" y="1698675"/>
            <a:ext cx="1978200" cy="48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504" name="Google Shape;504;p49"/>
          <p:cNvSpPr txBox="1"/>
          <p:nvPr>
            <p:ph idx="6" type="subTitle"/>
          </p:nvPr>
        </p:nvSpPr>
        <p:spPr>
          <a:xfrm>
            <a:off x="1100825" y="3132075"/>
            <a:ext cx="1978200" cy="48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505" name="Google Shape;505;p49"/>
          <p:cNvSpPr txBox="1"/>
          <p:nvPr>
            <p:ph idx="7" type="subTitle"/>
          </p:nvPr>
        </p:nvSpPr>
        <p:spPr>
          <a:xfrm>
            <a:off x="6064975" y="1698675"/>
            <a:ext cx="1978200" cy="48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506" name="Google Shape;506;p49"/>
          <p:cNvSpPr txBox="1"/>
          <p:nvPr>
            <p:ph idx="8" type="subTitle"/>
          </p:nvPr>
        </p:nvSpPr>
        <p:spPr>
          <a:xfrm>
            <a:off x="6064975" y="3132075"/>
            <a:ext cx="1978200" cy="48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507" name="Google Shape;507;p49"/>
          <p:cNvSpPr txBox="1"/>
          <p:nvPr>
            <p:ph idx="9" type="subTitle"/>
          </p:nvPr>
        </p:nvSpPr>
        <p:spPr>
          <a:xfrm>
            <a:off x="3582889" y="2810200"/>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508" name="Google Shape;508;p49"/>
          <p:cNvSpPr txBox="1"/>
          <p:nvPr>
            <p:ph idx="13" type="subTitle"/>
          </p:nvPr>
        </p:nvSpPr>
        <p:spPr>
          <a:xfrm>
            <a:off x="3582906" y="2415375"/>
            <a:ext cx="1978200" cy="48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 name="Shape 512"/>
        <p:cNvGrpSpPr/>
        <p:nvPr/>
      </p:nvGrpSpPr>
      <p:grpSpPr>
        <a:xfrm>
          <a:off x="0" y="0"/>
          <a:ext cx="0" cy="0"/>
          <a:chOff x="0" y="0"/>
          <a:chExt cx="0" cy="0"/>
        </a:xfrm>
      </p:grpSpPr>
      <p:sp>
        <p:nvSpPr>
          <p:cNvPr id="513" name="Google Shape;513;p50"/>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MAIN EVENTS OF HIS LIFE</a:t>
            </a:r>
            <a:endParaRPr/>
          </a:p>
        </p:txBody>
      </p:sp>
      <p:cxnSp>
        <p:nvCxnSpPr>
          <p:cNvPr id="514" name="Google Shape;514;p50"/>
          <p:cNvCxnSpPr/>
          <p:nvPr/>
        </p:nvCxnSpPr>
        <p:spPr>
          <a:xfrm>
            <a:off x="713875" y="2137450"/>
            <a:ext cx="7708800" cy="0"/>
          </a:xfrm>
          <a:prstGeom prst="straightConnector1">
            <a:avLst/>
          </a:prstGeom>
          <a:noFill/>
          <a:ln cap="flat" cmpd="sng" w="19050">
            <a:solidFill>
              <a:schemeClr val="lt2"/>
            </a:solidFill>
            <a:prstDash val="solid"/>
            <a:round/>
            <a:headEnd len="med" w="med" type="diamond"/>
            <a:tailEnd len="med" w="med" type="diamond"/>
          </a:ln>
        </p:spPr>
      </p:cxnSp>
      <p:sp>
        <p:nvSpPr>
          <p:cNvPr id="515" name="Google Shape;515;p50"/>
          <p:cNvSpPr txBox="1"/>
          <p:nvPr/>
        </p:nvSpPr>
        <p:spPr>
          <a:xfrm>
            <a:off x="711915" y="3319800"/>
            <a:ext cx="1828800" cy="411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600">
                <a:solidFill>
                  <a:schemeClr val="dk1"/>
                </a:solidFill>
                <a:latin typeface="Tinos"/>
                <a:ea typeface="Tinos"/>
                <a:cs typeface="Tinos"/>
                <a:sym typeface="Tinos"/>
              </a:rPr>
              <a:t>Year: 1XXX</a:t>
            </a:r>
            <a:endParaRPr b="1" sz="1600">
              <a:solidFill>
                <a:schemeClr val="dk1"/>
              </a:solidFill>
              <a:latin typeface="Tinos"/>
              <a:ea typeface="Tinos"/>
              <a:cs typeface="Tinos"/>
              <a:sym typeface="Tinos"/>
            </a:endParaRPr>
          </a:p>
        </p:txBody>
      </p:sp>
      <p:sp>
        <p:nvSpPr>
          <p:cNvPr id="516" name="Google Shape;516;p50"/>
          <p:cNvSpPr txBox="1"/>
          <p:nvPr/>
        </p:nvSpPr>
        <p:spPr>
          <a:xfrm>
            <a:off x="711915" y="2924975"/>
            <a:ext cx="1828800" cy="488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Tinos"/>
                <a:ea typeface="Tinos"/>
                <a:cs typeface="Tinos"/>
                <a:sym typeface="Tinos"/>
              </a:rPr>
              <a:t>Mercury</a:t>
            </a:r>
            <a:endParaRPr b="1" sz="2200">
              <a:solidFill>
                <a:schemeClr val="dk1"/>
              </a:solidFill>
              <a:latin typeface="Tinos"/>
              <a:ea typeface="Tinos"/>
              <a:cs typeface="Tinos"/>
              <a:sym typeface="Tinos"/>
            </a:endParaRPr>
          </a:p>
        </p:txBody>
      </p:sp>
      <p:sp>
        <p:nvSpPr>
          <p:cNvPr id="517" name="Google Shape;517;p50"/>
          <p:cNvSpPr txBox="1"/>
          <p:nvPr/>
        </p:nvSpPr>
        <p:spPr>
          <a:xfrm>
            <a:off x="1196565" y="1306300"/>
            <a:ext cx="859500" cy="604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Sacramento"/>
                <a:ea typeface="Sacramento"/>
                <a:cs typeface="Sacramento"/>
                <a:sym typeface="Sacramento"/>
              </a:rPr>
              <a:t>01</a:t>
            </a:r>
            <a:endParaRPr b="1" sz="3000">
              <a:solidFill>
                <a:schemeClr val="dk1"/>
              </a:solidFill>
              <a:latin typeface="Sacramento"/>
              <a:ea typeface="Sacramento"/>
              <a:cs typeface="Sacramento"/>
              <a:sym typeface="Sacramento"/>
            </a:endParaRPr>
          </a:p>
        </p:txBody>
      </p:sp>
      <p:sp>
        <p:nvSpPr>
          <p:cNvPr id="518" name="Google Shape;518;p50"/>
          <p:cNvSpPr txBox="1"/>
          <p:nvPr/>
        </p:nvSpPr>
        <p:spPr>
          <a:xfrm>
            <a:off x="711915" y="3654600"/>
            <a:ext cx="1828800" cy="6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Tinos"/>
                <a:ea typeface="Tinos"/>
                <a:cs typeface="Tinos"/>
                <a:sym typeface="Tinos"/>
              </a:rPr>
              <a:t>Mercury is the closest planet to the Sun</a:t>
            </a:r>
            <a:endParaRPr>
              <a:solidFill>
                <a:schemeClr val="dk1"/>
              </a:solidFill>
              <a:latin typeface="Tinos"/>
              <a:ea typeface="Tinos"/>
              <a:cs typeface="Tinos"/>
              <a:sym typeface="Tinos"/>
            </a:endParaRPr>
          </a:p>
        </p:txBody>
      </p:sp>
      <p:sp>
        <p:nvSpPr>
          <p:cNvPr id="519" name="Google Shape;519;p50"/>
          <p:cNvSpPr txBox="1"/>
          <p:nvPr/>
        </p:nvSpPr>
        <p:spPr>
          <a:xfrm>
            <a:off x="2675713" y="3319800"/>
            <a:ext cx="1828800" cy="411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600">
                <a:solidFill>
                  <a:schemeClr val="dk1"/>
                </a:solidFill>
                <a:latin typeface="Tinos"/>
                <a:ea typeface="Tinos"/>
                <a:cs typeface="Tinos"/>
                <a:sym typeface="Tinos"/>
              </a:rPr>
              <a:t>Year: 1XXX</a:t>
            </a:r>
            <a:endParaRPr b="1" sz="1600">
              <a:solidFill>
                <a:schemeClr val="dk1"/>
              </a:solidFill>
              <a:latin typeface="Tinos"/>
              <a:ea typeface="Tinos"/>
              <a:cs typeface="Tinos"/>
              <a:sym typeface="Tinos"/>
            </a:endParaRPr>
          </a:p>
        </p:txBody>
      </p:sp>
      <p:sp>
        <p:nvSpPr>
          <p:cNvPr id="520" name="Google Shape;520;p50"/>
          <p:cNvSpPr txBox="1"/>
          <p:nvPr/>
        </p:nvSpPr>
        <p:spPr>
          <a:xfrm>
            <a:off x="2675707" y="2924975"/>
            <a:ext cx="1828800" cy="488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Tinos"/>
                <a:ea typeface="Tinos"/>
                <a:cs typeface="Tinos"/>
                <a:sym typeface="Tinos"/>
              </a:rPr>
              <a:t>Venus</a:t>
            </a:r>
            <a:endParaRPr b="1" sz="2200">
              <a:solidFill>
                <a:schemeClr val="dk1"/>
              </a:solidFill>
              <a:latin typeface="Tinos"/>
              <a:ea typeface="Tinos"/>
              <a:cs typeface="Tinos"/>
              <a:sym typeface="Tinos"/>
            </a:endParaRPr>
          </a:p>
        </p:txBody>
      </p:sp>
      <p:sp>
        <p:nvSpPr>
          <p:cNvPr id="521" name="Google Shape;521;p50"/>
          <p:cNvSpPr txBox="1"/>
          <p:nvPr/>
        </p:nvSpPr>
        <p:spPr>
          <a:xfrm>
            <a:off x="3160357" y="1306300"/>
            <a:ext cx="859500" cy="604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Sacramento"/>
                <a:ea typeface="Sacramento"/>
                <a:cs typeface="Sacramento"/>
                <a:sym typeface="Sacramento"/>
              </a:rPr>
              <a:t>02</a:t>
            </a:r>
            <a:endParaRPr b="1" sz="3000">
              <a:solidFill>
                <a:schemeClr val="dk1"/>
              </a:solidFill>
              <a:latin typeface="Sacramento"/>
              <a:ea typeface="Sacramento"/>
              <a:cs typeface="Sacramento"/>
              <a:sym typeface="Sacramento"/>
            </a:endParaRPr>
          </a:p>
        </p:txBody>
      </p:sp>
      <p:sp>
        <p:nvSpPr>
          <p:cNvPr id="522" name="Google Shape;522;p50"/>
          <p:cNvSpPr txBox="1"/>
          <p:nvPr/>
        </p:nvSpPr>
        <p:spPr>
          <a:xfrm>
            <a:off x="2675707" y="3654600"/>
            <a:ext cx="1828800" cy="6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Tinos"/>
                <a:ea typeface="Tinos"/>
                <a:cs typeface="Tinos"/>
                <a:sym typeface="Tinos"/>
              </a:rPr>
              <a:t>Venus is the second planet from the Sun</a:t>
            </a:r>
            <a:endParaRPr>
              <a:solidFill>
                <a:schemeClr val="dk1"/>
              </a:solidFill>
              <a:latin typeface="Tinos"/>
              <a:ea typeface="Tinos"/>
              <a:cs typeface="Tinos"/>
              <a:sym typeface="Tinos"/>
            </a:endParaRPr>
          </a:p>
        </p:txBody>
      </p:sp>
      <p:sp>
        <p:nvSpPr>
          <p:cNvPr id="523" name="Google Shape;523;p50"/>
          <p:cNvSpPr txBox="1"/>
          <p:nvPr/>
        </p:nvSpPr>
        <p:spPr>
          <a:xfrm>
            <a:off x="4639505" y="3319800"/>
            <a:ext cx="1828800" cy="411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600">
                <a:solidFill>
                  <a:schemeClr val="dk1"/>
                </a:solidFill>
                <a:latin typeface="Tinos"/>
                <a:ea typeface="Tinos"/>
                <a:cs typeface="Tinos"/>
                <a:sym typeface="Tinos"/>
              </a:rPr>
              <a:t>Year: 1XXX</a:t>
            </a:r>
            <a:endParaRPr b="1" sz="1600">
              <a:solidFill>
                <a:schemeClr val="dk1"/>
              </a:solidFill>
              <a:latin typeface="Tinos"/>
              <a:ea typeface="Tinos"/>
              <a:cs typeface="Tinos"/>
              <a:sym typeface="Tinos"/>
            </a:endParaRPr>
          </a:p>
        </p:txBody>
      </p:sp>
      <p:sp>
        <p:nvSpPr>
          <p:cNvPr id="524" name="Google Shape;524;p50"/>
          <p:cNvSpPr txBox="1"/>
          <p:nvPr/>
        </p:nvSpPr>
        <p:spPr>
          <a:xfrm>
            <a:off x="4639499" y="2924975"/>
            <a:ext cx="1828800" cy="488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Tinos"/>
                <a:ea typeface="Tinos"/>
                <a:cs typeface="Tinos"/>
                <a:sym typeface="Tinos"/>
              </a:rPr>
              <a:t>Earth</a:t>
            </a:r>
            <a:endParaRPr b="1" sz="2200">
              <a:solidFill>
                <a:schemeClr val="dk1"/>
              </a:solidFill>
              <a:latin typeface="Tinos"/>
              <a:ea typeface="Tinos"/>
              <a:cs typeface="Tinos"/>
              <a:sym typeface="Tinos"/>
            </a:endParaRPr>
          </a:p>
        </p:txBody>
      </p:sp>
      <p:sp>
        <p:nvSpPr>
          <p:cNvPr id="525" name="Google Shape;525;p50"/>
          <p:cNvSpPr txBox="1"/>
          <p:nvPr/>
        </p:nvSpPr>
        <p:spPr>
          <a:xfrm>
            <a:off x="5124149" y="1306300"/>
            <a:ext cx="859500" cy="604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Sacramento"/>
                <a:ea typeface="Sacramento"/>
                <a:cs typeface="Sacramento"/>
                <a:sym typeface="Sacramento"/>
              </a:rPr>
              <a:t>03</a:t>
            </a:r>
            <a:endParaRPr b="1" sz="3000">
              <a:solidFill>
                <a:schemeClr val="dk1"/>
              </a:solidFill>
              <a:latin typeface="Sacramento"/>
              <a:ea typeface="Sacramento"/>
              <a:cs typeface="Sacramento"/>
              <a:sym typeface="Sacramento"/>
            </a:endParaRPr>
          </a:p>
        </p:txBody>
      </p:sp>
      <p:sp>
        <p:nvSpPr>
          <p:cNvPr id="526" name="Google Shape;526;p50"/>
          <p:cNvSpPr txBox="1"/>
          <p:nvPr/>
        </p:nvSpPr>
        <p:spPr>
          <a:xfrm>
            <a:off x="4639499" y="3654600"/>
            <a:ext cx="1828800" cy="6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Tinos"/>
                <a:ea typeface="Tinos"/>
                <a:cs typeface="Tinos"/>
                <a:sym typeface="Tinos"/>
              </a:rPr>
              <a:t>Earth is the third planet from the Sun</a:t>
            </a:r>
            <a:endParaRPr>
              <a:solidFill>
                <a:schemeClr val="dk1"/>
              </a:solidFill>
              <a:latin typeface="Tinos"/>
              <a:ea typeface="Tinos"/>
              <a:cs typeface="Tinos"/>
              <a:sym typeface="Tinos"/>
            </a:endParaRPr>
          </a:p>
        </p:txBody>
      </p:sp>
      <p:sp>
        <p:nvSpPr>
          <p:cNvPr id="527" name="Google Shape;527;p50"/>
          <p:cNvSpPr txBox="1"/>
          <p:nvPr/>
        </p:nvSpPr>
        <p:spPr>
          <a:xfrm>
            <a:off x="6603290" y="3319800"/>
            <a:ext cx="1828800" cy="411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600">
                <a:solidFill>
                  <a:schemeClr val="dk1"/>
                </a:solidFill>
                <a:latin typeface="Tinos"/>
                <a:ea typeface="Tinos"/>
                <a:cs typeface="Tinos"/>
                <a:sym typeface="Tinos"/>
              </a:rPr>
              <a:t>Year: 1XXX</a:t>
            </a:r>
            <a:endParaRPr b="1" sz="1600">
              <a:solidFill>
                <a:schemeClr val="dk1"/>
              </a:solidFill>
              <a:latin typeface="Tinos"/>
              <a:ea typeface="Tinos"/>
              <a:cs typeface="Tinos"/>
              <a:sym typeface="Tinos"/>
            </a:endParaRPr>
          </a:p>
        </p:txBody>
      </p:sp>
      <p:sp>
        <p:nvSpPr>
          <p:cNvPr id="528" name="Google Shape;528;p50"/>
          <p:cNvSpPr txBox="1"/>
          <p:nvPr/>
        </p:nvSpPr>
        <p:spPr>
          <a:xfrm>
            <a:off x="6603290" y="2924975"/>
            <a:ext cx="1828800" cy="488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Tinos"/>
                <a:ea typeface="Tinos"/>
                <a:cs typeface="Tinos"/>
                <a:sym typeface="Tinos"/>
              </a:rPr>
              <a:t>Mars</a:t>
            </a:r>
            <a:endParaRPr b="1" sz="2200">
              <a:solidFill>
                <a:schemeClr val="dk1"/>
              </a:solidFill>
              <a:latin typeface="Tinos"/>
              <a:ea typeface="Tinos"/>
              <a:cs typeface="Tinos"/>
              <a:sym typeface="Tinos"/>
            </a:endParaRPr>
          </a:p>
        </p:txBody>
      </p:sp>
      <p:sp>
        <p:nvSpPr>
          <p:cNvPr id="529" name="Google Shape;529;p50"/>
          <p:cNvSpPr txBox="1"/>
          <p:nvPr/>
        </p:nvSpPr>
        <p:spPr>
          <a:xfrm>
            <a:off x="7087940" y="1306300"/>
            <a:ext cx="859500" cy="604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Sacramento"/>
                <a:ea typeface="Sacramento"/>
                <a:cs typeface="Sacramento"/>
                <a:sym typeface="Sacramento"/>
              </a:rPr>
              <a:t>04</a:t>
            </a:r>
            <a:endParaRPr b="1" sz="3000">
              <a:solidFill>
                <a:schemeClr val="dk1"/>
              </a:solidFill>
              <a:latin typeface="Sacramento"/>
              <a:ea typeface="Sacramento"/>
              <a:cs typeface="Sacramento"/>
              <a:sym typeface="Sacramento"/>
            </a:endParaRPr>
          </a:p>
        </p:txBody>
      </p:sp>
      <p:sp>
        <p:nvSpPr>
          <p:cNvPr id="530" name="Google Shape;530;p50"/>
          <p:cNvSpPr txBox="1"/>
          <p:nvPr/>
        </p:nvSpPr>
        <p:spPr>
          <a:xfrm>
            <a:off x="6603290" y="3654600"/>
            <a:ext cx="1828800" cy="6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Tinos"/>
                <a:ea typeface="Tinos"/>
                <a:cs typeface="Tinos"/>
                <a:sym typeface="Tinos"/>
              </a:rPr>
              <a:t>Despite being red, Mars is very cold</a:t>
            </a:r>
            <a:endParaRPr>
              <a:solidFill>
                <a:schemeClr val="dk1"/>
              </a:solidFill>
              <a:latin typeface="Tinos"/>
              <a:ea typeface="Tinos"/>
              <a:cs typeface="Tinos"/>
              <a:sym typeface="Tinos"/>
            </a:endParaRPr>
          </a:p>
        </p:txBody>
      </p:sp>
      <p:sp>
        <p:nvSpPr>
          <p:cNvPr id="531" name="Google Shape;531;p50"/>
          <p:cNvSpPr/>
          <p:nvPr/>
        </p:nvSpPr>
        <p:spPr>
          <a:xfrm>
            <a:off x="1537815" y="2048950"/>
            <a:ext cx="177000" cy="1770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532" name="Google Shape;532;p50"/>
          <p:cNvSpPr/>
          <p:nvPr/>
        </p:nvSpPr>
        <p:spPr>
          <a:xfrm>
            <a:off x="3501607" y="2048950"/>
            <a:ext cx="177000" cy="1770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533" name="Google Shape;533;p50"/>
          <p:cNvSpPr/>
          <p:nvPr/>
        </p:nvSpPr>
        <p:spPr>
          <a:xfrm>
            <a:off x="5465399" y="2048950"/>
            <a:ext cx="177000" cy="1770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534" name="Google Shape;534;p50"/>
          <p:cNvSpPr/>
          <p:nvPr/>
        </p:nvSpPr>
        <p:spPr>
          <a:xfrm>
            <a:off x="7429190" y="2048950"/>
            <a:ext cx="177000" cy="1770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cxnSp>
        <p:nvCxnSpPr>
          <p:cNvPr id="535" name="Google Shape;535;p50"/>
          <p:cNvCxnSpPr>
            <a:stCxn id="531" idx="2"/>
            <a:endCxn id="516" idx="0"/>
          </p:cNvCxnSpPr>
          <p:nvPr/>
        </p:nvCxnSpPr>
        <p:spPr>
          <a:xfrm flipH="1" rot="-5400000">
            <a:off x="1277115" y="2575150"/>
            <a:ext cx="699000" cy="600"/>
          </a:xfrm>
          <a:prstGeom prst="curvedConnector3">
            <a:avLst>
              <a:gd fmla="val 50002" name="adj1"/>
            </a:avLst>
          </a:prstGeom>
          <a:noFill/>
          <a:ln cap="flat" cmpd="sng" w="19050">
            <a:solidFill>
              <a:schemeClr val="dk1"/>
            </a:solidFill>
            <a:prstDash val="solid"/>
            <a:round/>
            <a:headEnd len="med" w="med" type="none"/>
            <a:tailEnd len="med" w="med" type="stealth"/>
          </a:ln>
        </p:spPr>
      </p:cxnSp>
      <p:cxnSp>
        <p:nvCxnSpPr>
          <p:cNvPr id="536" name="Google Shape;536;p50"/>
          <p:cNvCxnSpPr>
            <a:stCxn id="532" idx="2"/>
            <a:endCxn id="520" idx="0"/>
          </p:cNvCxnSpPr>
          <p:nvPr/>
        </p:nvCxnSpPr>
        <p:spPr>
          <a:xfrm flipH="1" rot="-5400000">
            <a:off x="3240907" y="2575150"/>
            <a:ext cx="699000" cy="600"/>
          </a:xfrm>
          <a:prstGeom prst="curvedConnector3">
            <a:avLst>
              <a:gd fmla="val 50002" name="adj1"/>
            </a:avLst>
          </a:prstGeom>
          <a:noFill/>
          <a:ln cap="flat" cmpd="sng" w="19050">
            <a:solidFill>
              <a:schemeClr val="dk1"/>
            </a:solidFill>
            <a:prstDash val="solid"/>
            <a:round/>
            <a:headEnd len="med" w="med" type="none"/>
            <a:tailEnd len="med" w="med" type="stealth"/>
          </a:ln>
        </p:spPr>
      </p:cxnSp>
      <p:cxnSp>
        <p:nvCxnSpPr>
          <p:cNvPr id="537" name="Google Shape;537;p50"/>
          <p:cNvCxnSpPr>
            <a:stCxn id="533" idx="2"/>
            <a:endCxn id="524" idx="0"/>
          </p:cNvCxnSpPr>
          <p:nvPr/>
        </p:nvCxnSpPr>
        <p:spPr>
          <a:xfrm flipH="1" rot="-5400000">
            <a:off x="5204699" y="2575150"/>
            <a:ext cx="699000" cy="600"/>
          </a:xfrm>
          <a:prstGeom prst="curvedConnector3">
            <a:avLst>
              <a:gd fmla="val 50002" name="adj1"/>
            </a:avLst>
          </a:prstGeom>
          <a:noFill/>
          <a:ln cap="flat" cmpd="sng" w="19050">
            <a:solidFill>
              <a:schemeClr val="dk1"/>
            </a:solidFill>
            <a:prstDash val="solid"/>
            <a:round/>
            <a:headEnd len="med" w="med" type="none"/>
            <a:tailEnd len="med" w="med" type="stealth"/>
          </a:ln>
        </p:spPr>
      </p:cxnSp>
      <p:cxnSp>
        <p:nvCxnSpPr>
          <p:cNvPr id="538" name="Google Shape;538;p50"/>
          <p:cNvCxnSpPr>
            <a:stCxn id="534" idx="2"/>
            <a:endCxn id="528" idx="0"/>
          </p:cNvCxnSpPr>
          <p:nvPr/>
        </p:nvCxnSpPr>
        <p:spPr>
          <a:xfrm flipH="1" rot="-5400000">
            <a:off x="7168490" y="2575150"/>
            <a:ext cx="699000" cy="600"/>
          </a:xfrm>
          <a:prstGeom prst="curvedConnector3">
            <a:avLst>
              <a:gd fmla="val 50002" name="adj1"/>
            </a:avLst>
          </a:prstGeom>
          <a:noFill/>
          <a:ln cap="flat" cmpd="sng" w="19050">
            <a:solidFill>
              <a:schemeClr val="dk1"/>
            </a:solidFill>
            <a:prstDash val="solid"/>
            <a:round/>
            <a:headEnd len="med" w="med" type="none"/>
            <a:tailEnd len="med" w="med" type="stealth"/>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2" name="Shape 542"/>
        <p:cNvGrpSpPr/>
        <p:nvPr/>
      </p:nvGrpSpPr>
      <p:grpSpPr>
        <a:xfrm>
          <a:off x="0" y="0"/>
          <a:ext cx="0" cy="0"/>
          <a:chOff x="0" y="0"/>
          <a:chExt cx="0" cy="0"/>
        </a:xfrm>
      </p:grpSpPr>
      <p:sp>
        <p:nvSpPr>
          <p:cNvPr id="543" name="Google Shape;543;p51"/>
          <p:cNvSpPr txBox="1"/>
          <p:nvPr>
            <p:ph idx="2" type="subTitle"/>
          </p:nvPr>
        </p:nvSpPr>
        <p:spPr>
          <a:xfrm>
            <a:off x="4024068" y="2247273"/>
            <a:ext cx="1801500" cy="63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extremely high temperatures</a:t>
            </a:r>
            <a:endParaRPr/>
          </a:p>
        </p:txBody>
      </p:sp>
      <p:sp>
        <p:nvSpPr>
          <p:cNvPr id="544" name="Google Shape;544;p51"/>
          <p:cNvSpPr txBox="1"/>
          <p:nvPr>
            <p:ph idx="5" type="subTitle"/>
          </p:nvPr>
        </p:nvSpPr>
        <p:spPr>
          <a:xfrm>
            <a:off x="6589542" y="2247273"/>
            <a:ext cx="1801500" cy="63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545" name="Google Shape;545;p51"/>
          <p:cNvSpPr txBox="1"/>
          <p:nvPr>
            <p:ph type="title"/>
          </p:nvPr>
        </p:nvSpPr>
        <p:spPr>
          <a:xfrm>
            <a:off x="732131" y="463221"/>
            <a:ext cx="7680900" cy="110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SOMETIMES, </a:t>
            </a:r>
            <a:r>
              <a:rPr lang="en"/>
              <a:t>REVIEWING CONCEPTS IS A GOOD IDEA</a:t>
            </a:r>
            <a:endParaRPr/>
          </a:p>
        </p:txBody>
      </p:sp>
      <p:sp>
        <p:nvSpPr>
          <p:cNvPr id="546" name="Google Shape;546;p51"/>
          <p:cNvSpPr txBox="1"/>
          <p:nvPr>
            <p:ph idx="1" type="subTitle"/>
          </p:nvPr>
        </p:nvSpPr>
        <p:spPr>
          <a:xfrm>
            <a:off x="1458594" y="2247273"/>
            <a:ext cx="1801500" cy="63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547" name="Google Shape;547;p51"/>
          <p:cNvSpPr txBox="1"/>
          <p:nvPr>
            <p:ph idx="3" type="subTitle"/>
          </p:nvPr>
        </p:nvSpPr>
        <p:spPr>
          <a:xfrm>
            <a:off x="1458594" y="3680673"/>
            <a:ext cx="1801500" cy="63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548" name="Google Shape;548;p51"/>
          <p:cNvSpPr txBox="1"/>
          <p:nvPr>
            <p:ph idx="4" type="subTitle"/>
          </p:nvPr>
        </p:nvSpPr>
        <p:spPr>
          <a:xfrm>
            <a:off x="4024068" y="3680673"/>
            <a:ext cx="1801500" cy="63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with several rings</a:t>
            </a:r>
            <a:endParaRPr/>
          </a:p>
        </p:txBody>
      </p:sp>
      <p:sp>
        <p:nvSpPr>
          <p:cNvPr id="549" name="Google Shape;549;p51"/>
          <p:cNvSpPr txBox="1"/>
          <p:nvPr>
            <p:ph idx="6" type="subTitle"/>
          </p:nvPr>
        </p:nvSpPr>
        <p:spPr>
          <a:xfrm>
            <a:off x="6589542" y="3680673"/>
            <a:ext cx="1801500" cy="63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550" name="Google Shape;550;p51"/>
          <p:cNvSpPr txBox="1"/>
          <p:nvPr>
            <p:ph idx="7" type="subTitle"/>
          </p:nvPr>
        </p:nvSpPr>
        <p:spPr>
          <a:xfrm>
            <a:off x="1457226" y="1917702"/>
            <a:ext cx="1804500" cy="44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551" name="Google Shape;551;p51"/>
          <p:cNvSpPr txBox="1"/>
          <p:nvPr>
            <p:ph idx="8" type="subTitle"/>
          </p:nvPr>
        </p:nvSpPr>
        <p:spPr>
          <a:xfrm>
            <a:off x="4022700" y="1917702"/>
            <a:ext cx="1804500" cy="44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552" name="Google Shape;552;p51"/>
          <p:cNvSpPr txBox="1"/>
          <p:nvPr>
            <p:ph idx="9" type="subTitle"/>
          </p:nvPr>
        </p:nvSpPr>
        <p:spPr>
          <a:xfrm>
            <a:off x="6588174" y="1917702"/>
            <a:ext cx="1804500" cy="44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553" name="Google Shape;553;p51"/>
          <p:cNvSpPr txBox="1"/>
          <p:nvPr>
            <p:ph idx="13" type="subTitle"/>
          </p:nvPr>
        </p:nvSpPr>
        <p:spPr>
          <a:xfrm>
            <a:off x="1457226" y="3349875"/>
            <a:ext cx="1804500" cy="44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554" name="Google Shape;554;p51"/>
          <p:cNvSpPr txBox="1"/>
          <p:nvPr>
            <p:ph idx="14" type="subTitle"/>
          </p:nvPr>
        </p:nvSpPr>
        <p:spPr>
          <a:xfrm>
            <a:off x="4022700" y="3349875"/>
            <a:ext cx="1804500" cy="44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555" name="Google Shape;555;p51"/>
          <p:cNvSpPr txBox="1"/>
          <p:nvPr>
            <p:ph idx="15" type="subTitle"/>
          </p:nvPr>
        </p:nvSpPr>
        <p:spPr>
          <a:xfrm>
            <a:off x="6588174" y="3349875"/>
            <a:ext cx="1804500" cy="44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556" name="Google Shape;556;p51"/>
          <p:cNvSpPr/>
          <p:nvPr/>
        </p:nvSpPr>
        <p:spPr>
          <a:xfrm>
            <a:off x="751326" y="2006527"/>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557" name="Google Shape;557;p51"/>
          <p:cNvSpPr/>
          <p:nvPr/>
        </p:nvSpPr>
        <p:spPr>
          <a:xfrm>
            <a:off x="751326" y="3440500"/>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558" name="Google Shape;558;p51"/>
          <p:cNvSpPr/>
          <p:nvPr/>
        </p:nvSpPr>
        <p:spPr>
          <a:xfrm>
            <a:off x="3316801" y="2006527"/>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559" name="Google Shape;559;p51"/>
          <p:cNvSpPr/>
          <p:nvPr/>
        </p:nvSpPr>
        <p:spPr>
          <a:xfrm>
            <a:off x="3316801" y="3440500"/>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560" name="Google Shape;560;p51"/>
          <p:cNvSpPr/>
          <p:nvPr/>
        </p:nvSpPr>
        <p:spPr>
          <a:xfrm>
            <a:off x="5882276" y="2006527"/>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561" name="Google Shape;561;p51"/>
          <p:cNvSpPr/>
          <p:nvPr/>
        </p:nvSpPr>
        <p:spPr>
          <a:xfrm>
            <a:off x="5882276" y="3440500"/>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grpSp>
        <p:nvGrpSpPr>
          <p:cNvPr id="562" name="Google Shape;562;p51"/>
          <p:cNvGrpSpPr/>
          <p:nvPr/>
        </p:nvGrpSpPr>
        <p:grpSpPr>
          <a:xfrm>
            <a:off x="866572" y="3555781"/>
            <a:ext cx="399237" cy="399142"/>
            <a:chOff x="8440560" y="385920"/>
            <a:chExt cx="786674" cy="786487"/>
          </a:xfrm>
        </p:grpSpPr>
        <p:sp>
          <p:nvSpPr>
            <p:cNvPr id="563" name="Google Shape;563;p51"/>
            <p:cNvSpPr/>
            <p:nvPr/>
          </p:nvSpPr>
          <p:spPr>
            <a:xfrm>
              <a:off x="8440560" y="385920"/>
              <a:ext cx="353206" cy="353206"/>
            </a:xfrm>
            <a:custGeom>
              <a:rect b="b" l="l" r="r" t="t"/>
              <a:pathLst>
                <a:path extrusionOk="0" h="353206" w="353206">
                  <a:moveTo>
                    <a:pt x="353206" y="176603"/>
                  </a:moveTo>
                  <a:cubicBezTo>
                    <a:pt x="353206" y="79219"/>
                    <a:pt x="273977" y="0"/>
                    <a:pt x="176603" y="0"/>
                  </a:cubicBezTo>
                  <a:cubicBezTo>
                    <a:pt x="79229" y="0"/>
                    <a:pt x="0" y="79219"/>
                    <a:pt x="0" y="176603"/>
                  </a:cubicBezTo>
                  <a:cubicBezTo>
                    <a:pt x="0" y="273987"/>
                    <a:pt x="79220" y="353206"/>
                    <a:pt x="176603" y="353206"/>
                  </a:cubicBezTo>
                  <a:cubicBezTo>
                    <a:pt x="273987" y="353206"/>
                    <a:pt x="353206" y="273987"/>
                    <a:pt x="353206" y="176603"/>
                  </a:cubicBezTo>
                  <a:close/>
                  <a:moveTo>
                    <a:pt x="116881" y="236325"/>
                  </a:moveTo>
                  <a:cubicBezTo>
                    <a:pt x="107890" y="227333"/>
                    <a:pt x="107890" y="212741"/>
                    <a:pt x="116881" y="203749"/>
                  </a:cubicBezTo>
                  <a:lnTo>
                    <a:pt x="144028" y="176603"/>
                  </a:lnTo>
                  <a:lnTo>
                    <a:pt x="116881" y="149457"/>
                  </a:lnTo>
                  <a:cubicBezTo>
                    <a:pt x="107890" y="140465"/>
                    <a:pt x="107890" y="125873"/>
                    <a:pt x="116881" y="116881"/>
                  </a:cubicBezTo>
                  <a:cubicBezTo>
                    <a:pt x="125873" y="107890"/>
                    <a:pt x="140465" y="107890"/>
                    <a:pt x="149457" y="116881"/>
                  </a:cubicBezTo>
                  <a:lnTo>
                    <a:pt x="176603" y="144028"/>
                  </a:lnTo>
                  <a:lnTo>
                    <a:pt x="203749" y="116881"/>
                  </a:lnTo>
                  <a:cubicBezTo>
                    <a:pt x="212741" y="107890"/>
                    <a:pt x="227333" y="107890"/>
                    <a:pt x="236325" y="116881"/>
                  </a:cubicBezTo>
                  <a:cubicBezTo>
                    <a:pt x="245316" y="125873"/>
                    <a:pt x="245316" y="140465"/>
                    <a:pt x="236325" y="149457"/>
                  </a:cubicBezTo>
                  <a:lnTo>
                    <a:pt x="209179" y="176603"/>
                  </a:lnTo>
                  <a:lnTo>
                    <a:pt x="236325" y="203749"/>
                  </a:lnTo>
                  <a:cubicBezTo>
                    <a:pt x="245316" y="212741"/>
                    <a:pt x="245316" y="227333"/>
                    <a:pt x="236325" y="236325"/>
                  </a:cubicBezTo>
                  <a:cubicBezTo>
                    <a:pt x="227333" y="245316"/>
                    <a:pt x="212741" y="245316"/>
                    <a:pt x="203749" y="236325"/>
                  </a:cubicBezTo>
                  <a:lnTo>
                    <a:pt x="176603" y="209179"/>
                  </a:lnTo>
                  <a:lnTo>
                    <a:pt x="149457" y="236325"/>
                  </a:lnTo>
                  <a:cubicBezTo>
                    <a:pt x="140465" y="245326"/>
                    <a:pt x="125873" y="245326"/>
                    <a:pt x="116881" y="23632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51"/>
            <p:cNvSpPr/>
            <p:nvPr/>
          </p:nvSpPr>
          <p:spPr>
            <a:xfrm>
              <a:off x="8578440" y="916200"/>
              <a:ext cx="237375" cy="256207"/>
            </a:xfrm>
            <a:custGeom>
              <a:rect b="b" l="l" r="r" t="t"/>
              <a:pathLst>
                <a:path extrusionOk="0" h="263452" w="244716">
                  <a:moveTo>
                    <a:pt x="147361" y="10"/>
                  </a:moveTo>
                  <a:lnTo>
                    <a:pt x="22489" y="124882"/>
                  </a:lnTo>
                  <a:cubicBezTo>
                    <a:pt x="-7496" y="154867"/>
                    <a:pt x="-7496" y="203483"/>
                    <a:pt x="22489" y="233467"/>
                  </a:cubicBezTo>
                  <a:cubicBezTo>
                    <a:pt x="52473" y="263452"/>
                    <a:pt x="101089" y="263452"/>
                    <a:pt x="131073" y="233467"/>
                  </a:cubicBezTo>
                  <a:lnTo>
                    <a:pt x="133217" y="231324"/>
                  </a:lnTo>
                  <a:cubicBezTo>
                    <a:pt x="138665" y="225876"/>
                    <a:pt x="141027" y="218075"/>
                    <a:pt x="139513" y="210522"/>
                  </a:cubicBezTo>
                  <a:lnTo>
                    <a:pt x="131073" y="168316"/>
                  </a:lnTo>
                  <a:lnTo>
                    <a:pt x="237220" y="89859"/>
                  </a:lnTo>
                  <a:lnTo>
                    <a:pt x="1473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51"/>
            <p:cNvSpPr/>
            <p:nvPr/>
          </p:nvSpPr>
          <p:spPr>
            <a:xfrm>
              <a:off x="8713440" y="780120"/>
              <a:ext cx="235125" cy="235125"/>
            </a:xfrm>
            <a:custGeom>
              <a:rect b="b" l="l" r="r" t="t"/>
              <a:pathLst>
                <a:path extrusionOk="0" h="241154" w="241154">
                  <a:moveTo>
                    <a:pt x="82753" y="11244"/>
                  </a:moveTo>
                  <a:cubicBezTo>
                    <a:pt x="67761" y="-3748"/>
                    <a:pt x="43453" y="-3748"/>
                    <a:pt x="28461" y="11244"/>
                  </a:cubicBezTo>
                  <a:lnTo>
                    <a:pt x="6744" y="32961"/>
                  </a:lnTo>
                  <a:cubicBezTo>
                    <a:pt x="-2248" y="41953"/>
                    <a:pt x="-2248" y="56545"/>
                    <a:pt x="6744" y="65537"/>
                  </a:cubicBezTo>
                  <a:lnTo>
                    <a:pt x="169621" y="228414"/>
                  </a:lnTo>
                  <a:cubicBezTo>
                    <a:pt x="178613" y="237406"/>
                    <a:pt x="193205" y="237406"/>
                    <a:pt x="202197" y="228414"/>
                  </a:cubicBezTo>
                  <a:lnTo>
                    <a:pt x="223914" y="206697"/>
                  </a:lnTo>
                  <a:cubicBezTo>
                    <a:pt x="238906" y="191705"/>
                    <a:pt x="238906" y="167397"/>
                    <a:pt x="223914" y="152405"/>
                  </a:cubicBezTo>
                  <a:lnTo>
                    <a:pt x="82753" y="1124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51"/>
            <p:cNvSpPr/>
            <p:nvPr/>
          </p:nvSpPr>
          <p:spPr>
            <a:xfrm>
              <a:off x="8826120" y="412560"/>
              <a:ext cx="401114" cy="489376"/>
            </a:xfrm>
            <a:custGeom>
              <a:rect b="b" l="l" r="r" t="t"/>
              <a:pathLst>
                <a:path extrusionOk="0" h="494319" w="423339">
                  <a:moveTo>
                    <a:pt x="373504" y="12736"/>
                  </a:moveTo>
                  <a:cubicBezTo>
                    <a:pt x="366475" y="-1323"/>
                    <a:pt x="347729" y="-4371"/>
                    <a:pt x="336614" y="6754"/>
                  </a:cubicBezTo>
                  <a:lnTo>
                    <a:pt x="0" y="343358"/>
                  </a:lnTo>
                  <a:lnTo>
                    <a:pt x="57008" y="400366"/>
                  </a:lnTo>
                  <a:lnTo>
                    <a:pt x="208998" y="248375"/>
                  </a:lnTo>
                  <a:cubicBezTo>
                    <a:pt x="217770" y="239603"/>
                    <a:pt x="232058" y="238793"/>
                    <a:pt x="241231" y="247146"/>
                  </a:cubicBezTo>
                  <a:cubicBezTo>
                    <a:pt x="251022" y="256062"/>
                    <a:pt x="251298" y="271235"/>
                    <a:pt x="242040" y="280493"/>
                  </a:cubicBezTo>
                  <a:lnTo>
                    <a:pt x="89592" y="432941"/>
                  </a:lnTo>
                  <a:lnTo>
                    <a:pt x="146600" y="489948"/>
                  </a:lnTo>
                  <a:lnTo>
                    <a:pt x="325022" y="311526"/>
                  </a:lnTo>
                  <a:cubicBezTo>
                    <a:pt x="403803" y="232745"/>
                    <a:pt x="423339" y="112387"/>
                    <a:pt x="373514" y="12727"/>
                  </a:cubicBezTo>
                  <a:lnTo>
                    <a:pt x="373514" y="1272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 name="Google Shape;567;p51"/>
          <p:cNvGrpSpPr/>
          <p:nvPr/>
        </p:nvGrpSpPr>
        <p:grpSpPr>
          <a:xfrm>
            <a:off x="866691" y="2121883"/>
            <a:ext cx="398980" cy="399004"/>
            <a:chOff x="7345080" y="385920"/>
            <a:chExt cx="786168" cy="786215"/>
          </a:xfrm>
        </p:grpSpPr>
        <p:grpSp>
          <p:nvGrpSpPr>
            <p:cNvPr id="568" name="Google Shape;568;p51"/>
            <p:cNvGrpSpPr/>
            <p:nvPr/>
          </p:nvGrpSpPr>
          <p:grpSpPr>
            <a:xfrm>
              <a:off x="7530840" y="385920"/>
              <a:ext cx="414828" cy="414458"/>
              <a:chOff x="7530840" y="385920"/>
              <a:chExt cx="414828" cy="414458"/>
            </a:xfrm>
          </p:grpSpPr>
          <p:sp>
            <p:nvSpPr>
              <p:cNvPr id="569" name="Google Shape;569;p51"/>
              <p:cNvSpPr/>
              <p:nvPr/>
            </p:nvSpPr>
            <p:spPr>
              <a:xfrm>
                <a:off x="7690320" y="432000"/>
                <a:ext cx="96126" cy="65102"/>
              </a:xfrm>
              <a:custGeom>
                <a:rect b="b" l="l" r="r" t="t"/>
                <a:pathLst>
                  <a:path extrusionOk="0" h="65265" w="96126">
                    <a:moveTo>
                      <a:pt x="48063" y="0"/>
                    </a:moveTo>
                    <a:cubicBezTo>
                      <a:pt x="32623" y="0"/>
                      <a:pt x="12878" y="23889"/>
                      <a:pt x="0" y="65265"/>
                    </a:cubicBezTo>
                    <a:lnTo>
                      <a:pt x="96126" y="65265"/>
                    </a:lnTo>
                    <a:cubicBezTo>
                      <a:pt x="83248" y="23889"/>
                      <a:pt x="63503" y="0"/>
                      <a:pt x="48063" y="0"/>
                    </a:cubicBezTo>
                    <a:lnTo>
                      <a:pt x="480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1"/>
              <p:cNvSpPr/>
              <p:nvPr/>
            </p:nvSpPr>
            <p:spPr>
              <a:xfrm>
                <a:off x="7530840" y="543240"/>
                <a:ext cx="102708" cy="99822"/>
              </a:xfrm>
              <a:custGeom>
                <a:rect b="b" l="l" r="r" t="t"/>
                <a:pathLst>
                  <a:path extrusionOk="0" h="99822" w="102708">
                    <a:moveTo>
                      <a:pt x="99822" y="49911"/>
                    </a:moveTo>
                    <a:cubicBezTo>
                      <a:pt x="99822" y="32585"/>
                      <a:pt x="100822" y="15888"/>
                      <a:pt x="102708" y="0"/>
                    </a:cubicBezTo>
                    <a:lnTo>
                      <a:pt x="6087" y="0"/>
                    </a:lnTo>
                    <a:cubicBezTo>
                      <a:pt x="2124" y="15992"/>
                      <a:pt x="0" y="32709"/>
                      <a:pt x="0" y="49911"/>
                    </a:cubicBezTo>
                    <a:cubicBezTo>
                      <a:pt x="0" y="67113"/>
                      <a:pt x="2124" y="83830"/>
                      <a:pt x="6087" y="99822"/>
                    </a:cubicBezTo>
                    <a:lnTo>
                      <a:pt x="102708" y="99822"/>
                    </a:lnTo>
                    <a:cubicBezTo>
                      <a:pt x="100822" y="83934"/>
                      <a:pt x="99822" y="67237"/>
                      <a:pt x="99822" y="4991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1"/>
              <p:cNvSpPr/>
              <p:nvPr/>
            </p:nvSpPr>
            <p:spPr>
              <a:xfrm>
                <a:off x="7676640" y="543240"/>
                <a:ext cx="122854" cy="99822"/>
              </a:xfrm>
              <a:custGeom>
                <a:rect b="b" l="l" r="r" t="t"/>
                <a:pathLst>
                  <a:path extrusionOk="0" h="99822" w="122854">
                    <a:moveTo>
                      <a:pt x="119539" y="0"/>
                    </a:moveTo>
                    <a:lnTo>
                      <a:pt x="3314" y="0"/>
                    </a:lnTo>
                    <a:cubicBezTo>
                      <a:pt x="1200" y="15354"/>
                      <a:pt x="0" y="32042"/>
                      <a:pt x="0" y="49911"/>
                    </a:cubicBezTo>
                    <a:cubicBezTo>
                      <a:pt x="0" y="67780"/>
                      <a:pt x="1200" y="84468"/>
                      <a:pt x="3314" y="99822"/>
                    </a:cubicBezTo>
                    <a:lnTo>
                      <a:pt x="119539" y="99822"/>
                    </a:lnTo>
                    <a:cubicBezTo>
                      <a:pt x="121653" y="84468"/>
                      <a:pt x="122854" y="67780"/>
                      <a:pt x="122854" y="49911"/>
                    </a:cubicBezTo>
                    <a:cubicBezTo>
                      <a:pt x="122854" y="32042"/>
                      <a:pt x="121653" y="15354"/>
                      <a:pt x="119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1"/>
              <p:cNvSpPr/>
              <p:nvPr/>
            </p:nvSpPr>
            <p:spPr>
              <a:xfrm>
                <a:off x="7690320" y="689040"/>
                <a:ext cx="96126" cy="65102"/>
              </a:xfrm>
              <a:custGeom>
                <a:rect b="b" l="l" r="r" t="t"/>
                <a:pathLst>
                  <a:path extrusionOk="0" h="65265" w="96126">
                    <a:moveTo>
                      <a:pt x="48063" y="65265"/>
                    </a:moveTo>
                    <a:cubicBezTo>
                      <a:pt x="63503" y="65265"/>
                      <a:pt x="83248" y="41377"/>
                      <a:pt x="96126" y="0"/>
                    </a:cubicBezTo>
                    <a:lnTo>
                      <a:pt x="0" y="0"/>
                    </a:lnTo>
                    <a:cubicBezTo>
                      <a:pt x="12878" y="41377"/>
                      <a:pt x="32623" y="65265"/>
                      <a:pt x="48063" y="6526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1"/>
              <p:cNvSpPr/>
              <p:nvPr/>
            </p:nvSpPr>
            <p:spPr>
              <a:xfrm>
                <a:off x="7738200" y="385920"/>
                <a:ext cx="183718" cy="111338"/>
              </a:xfrm>
              <a:custGeom>
                <a:rect b="b" l="l" r="r" t="t"/>
                <a:pathLst>
                  <a:path extrusionOk="0" h="111338" w="183718">
                    <a:moveTo>
                      <a:pt x="96108" y="111338"/>
                    </a:moveTo>
                    <a:lnTo>
                      <a:pt x="183718" y="111338"/>
                    </a:lnTo>
                    <a:cubicBezTo>
                      <a:pt x="149038" y="45215"/>
                      <a:pt x="79706" y="0"/>
                      <a:pt x="0" y="0"/>
                    </a:cubicBezTo>
                    <a:cubicBezTo>
                      <a:pt x="43091" y="0"/>
                      <a:pt x="78734" y="44072"/>
                      <a:pt x="96098" y="11133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1"/>
              <p:cNvSpPr/>
              <p:nvPr/>
            </p:nvSpPr>
            <p:spPr>
              <a:xfrm>
                <a:off x="7842960" y="543240"/>
                <a:ext cx="102708" cy="99822"/>
              </a:xfrm>
              <a:custGeom>
                <a:rect b="b" l="l" r="r" t="t"/>
                <a:pathLst>
                  <a:path extrusionOk="0" h="99822" w="102708">
                    <a:moveTo>
                      <a:pt x="96621" y="99822"/>
                    </a:moveTo>
                    <a:cubicBezTo>
                      <a:pt x="100584" y="83830"/>
                      <a:pt x="102708" y="67113"/>
                      <a:pt x="102708" y="49911"/>
                    </a:cubicBezTo>
                    <a:cubicBezTo>
                      <a:pt x="102708" y="32709"/>
                      <a:pt x="100584" y="15992"/>
                      <a:pt x="96621" y="0"/>
                    </a:cubicBezTo>
                    <a:lnTo>
                      <a:pt x="0" y="0"/>
                    </a:lnTo>
                    <a:cubicBezTo>
                      <a:pt x="1886" y="15888"/>
                      <a:pt x="2886" y="32585"/>
                      <a:pt x="2886" y="49911"/>
                    </a:cubicBezTo>
                    <a:cubicBezTo>
                      <a:pt x="2886" y="67237"/>
                      <a:pt x="1886" y="83934"/>
                      <a:pt x="0" y="99822"/>
                    </a:cubicBezTo>
                    <a:lnTo>
                      <a:pt x="96621" y="998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51"/>
              <p:cNvSpPr/>
              <p:nvPr/>
            </p:nvSpPr>
            <p:spPr>
              <a:xfrm>
                <a:off x="7738200" y="689040"/>
                <a:ext cx="183709" cy="111338"/>
              </a:xfrm>
              <a:custGeom>
                <a:rect b="b" l="l" r="r" t="t"/>
                <a:pathLst>
                  <a:path extrusionOk="0" h="111338" w="183709">
                    <a:moveTo>
                      <a:pt x="96098" y="0"/>
                    </a:moveTo>
                    <a:cubicBezTo>
                      <a:pt x="78734" y="67256"/>
                      <a:pt x="43091" y="111338"/>
                      <a:pt x="0" y="111338"/>
                    </a:cubicBezTo>
                    <a:cubicBezTo>
                      <a:pt x="79705" y="111338"/>
                      <a:pt x="149028" y="66123"/>
                      <a:pt x="183709" y="0"/>
                    </a:cubicBezTo>
                    <a:lnTo>
                      <a:pt x="960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1"/>
              <p:cNvSpPr/>
              <p:nvPr/>
            </p:nvSpPr>
            <p:spPr>
              <a:xfrm>
                <a:off x="7554600" y="689040"/>
                <a:ext cx="183709" cy="111338"/>
              </a:xfrm>
              <a:custGeom>
                <a:rect b="b" l="l" r="r" t="t"/>
                <a:pathLst>
                  <a:path extrusionOk="0" h="111338" w="183709">
                    <a:moveTo>
                      <a:pt x="87611" y="0"/>
                    </a:moveTo>
                    <a:lnTo>
                      <a:pt x="0" y="0"/>
                    </a:lnTo>
                    <a:cubicBezTo>
                      <a:pt x="34680" y="66123"/>
                      <a:pt x="104013" y="111338"/>
                      <a:pt x="183709" y="111338"/>
                    </a:cubicBezTo>
                    <a:cubicBezTo>
                      <a:pt x="140618" y="111338"/>
                      <a:pt x="104975" y="67266"/>
                      <a:pt x="87611" y="0"/>
                    </a:cubicBezTo>
                    <a:lnTo>
                      <a:pt x="876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1"/>
              <p:cNvSpPr/>
              <p:nvPr/>
            </p:nvSpPr>
            <p:spPr>
              <a:xfrm>
                <a:off x="7554600" y="385920"/>
                <a:ext cx="183709" cy="111338"/>
              </a:xfrm>
              <a:custGeom>
                <a:rect b="b" l="l" r="r" t="t"/>
                <a:pathLst>
                  <a:path extrusionOk="0" h="111338" w="183709">
                    <a:moveTo>
                      <a:pt x="87611" y="111338"/>
                    </a:moveTo>
                    <a:cubicBezTo>
                      <a:pt x="104975" y="44072"/>
                      <a:pt x="140618" y="0"/>
                      <a:pt x="183709" y="0"/>
                    </a:cubicBezTo>
                    <a:cubicBezTo>
                      <a:pt x="104004" y="0"/>
                      <a:pt x="34680" y="45215"/>
                      <a:pt x="0" y="111338"/>
                    </a:cubicBezTo>
                    <a:lnTo>
                      <a:pt x="87611" y="11133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 name="Google Shape;578;p51"/>
            <p:cNvGrpSpPr/>
            <p:nvPr/>
          </p:nvGrpSpPr>
          <p:grpSpPr>
            <a:xfrm>
              <a:off x="7345080" y="573120"/>
              <a:ext cx="786168" cy="599015"/>
              <a:chOff x="7345080" y="573120"/>
              <a:chExt cx="786168" cy="599015"/>
            </a:xfrm>
          </p:grpSpPr>
          <p:grpSp>
            <p:nvGrpSpPr>
              <p:cNvPr id="579" name="Google Shape;579;p51"/>
              <p:cNvGrpSpPr/>
              <p:nvPr/>
            </p:nvGrpSpPr>
            <p:grpSpPr>
              <a:xfrm>
                <a:off x="7778160" y="573120"/>
                <a:ext cx="353088" cy="599015"/>
                <a:chOff x="7778160" y="573120"/>
                <a:chExt cx="353088" cy="599015"/>
              </a:xfrm>
            </p:grpSpPr>
            <p:sp>
              <p:nvSpPr>
                <p:cNvPr id="580" name="Google Shape;580;p51"/>
                <p:cNvSpPr/>
                <p:nvPr/>
              </p:nvSpPr>
              <p:spPr>
                <a:xfrm>
                  <a:off x="7778160" y="1080000"/>
                  <a:ext cx="291779" cy="92135"/>
                </a:xfrm>
                <a:custGeom>
                  <a:rect b="b" l="l" r="r" t="t"/>
                  <a:pathLst>
                    <a:path extrusionOk="0" h="92135" w="291779">
                      <a:moveTo>
                        <a:pt x="23032" y="0"/>
                      </a:moveTo>
                      <a:cubicBezTo>
                        <a:pt x="10306" y="0"/>
                        <a:pt x="0" y="10316"/>
                        <a:pt x="0" y="23031"/>
                      </a:cubicBezTo>
                      <a:lnTo>
                        <a:pt x="0" y="69104"/>
                      </a:lnTo>
                      <a:cubicBezTo>
                        <a:pt x="0" y="81829"/>
                        <a:pt x="10316" y="92135"/>
                        <a:pt x="23041" y="92135"/>
                      </a:cubicBezTo>
                      <a:lnTo>
                        <a:pt x="268748" y="92135"/>
                      </a:lnTo>
                      <a:cubicBezTo>
                        <a:pt x="281474" y="92135"/>
                        <a:pt x="291779" y="81820"/>
                        <a:pt x="291779" y="69104"/>
                      </a:cubicBezTo>
                      <a:lnTo>
                        <a:pt x="291779" y="23031"/>
                      </a:lnTo>
                      <a:cubicBezTo>
                        <a:pt x="291779" y="10306"/>
                        <a:pt x="281464" y="0"/>
                        <a:pt x="268738" y="0"/>
                      </a:cubicBezTo>
                      <a:lnTo>
                        <a:pt x="230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1"/>
                <p:cNvSpPr/>
                <p:nvPr/>
              </p:nvSpPr>
              <p:spPr>
                <a:xfrm>
                  <a:off x="7808760" y="573120"/>
                  <a:ext cx="322488" cy="460696"/>
                </a:xfrm>
                <a:custGeom>
                  <a:rect b="b" l="l" r="r" t="t"/>
                  <a:pathLst>
                    <a:path extrusionOk="0" h="460696" w="322488">
                      <a:moveTo>
                        <a:pt x="299457" y="0"/>
                      </a:moveTo>
                      <a:lnTo>
                        <a:pt x="291779" y="0"/>
                      </a:lnTo>
                      <a:cubicBezTo>
                        <a:pt x="245136" y="0"/>
                        <a:pt x="207321" y="37814"/>
                        <a:pt x="207321" y="84458"/>
                      </a:cubicBezTo>
                      <a:lnTo>
                        <a:pt x="207321" y="129511"/>
                      </a:lnTo>
                      <a:cubicBezTo>
                        <a:pt x="215179" y="133988"/>
                        <a:pt x="222581" y="139551"/>
                        <a:pt x="229277" y="146247"/>
                      </a:cubicBezTo>
                      <a:cubicBezTo>
                        <a:pt x="269691" y="186661"/>
                        <a:pt x="269691" y="252432"/>
                        <a:pt x="229277" y="292846"/>
                      </a:cubicBezTo>
                      <a:lnTo>
                        <a:pt x="161573" y="360550"/>
                      </a:lnTo>
                      <a:cubicBezTo>
                        <a:pt x="152581" y="369541"/>
                        <a:pt x="137989" y="369541"/>
                        <a:pt x="128997" y="360550"/>
                      </a:cubicBezTo>
                      <a:cubicBezTo>
                        <a:pt x="120005" y="351558"/>
                        <a:pt x="120005" y="336966"/>
                        <a:pt x="128997" y="327974"/>
                      </a:cubicBezTo>
                      <a:lnTo>
                        <a:pt x="196701" y="260271"/>
                      </a:lnTo>
                      <a:cubicBezTo>
                        <a:pt x="219151" y="237820"/>
                        <a:pt x="219151" y="201282"/>
                        <a:pt x="196701" y="178832"/>
                      </a:cubicBezTo>
                      <a:cubicBezTo>
                        <a:pt x="174250" y="156381"/>
                        <a:pt x="137713" y="156381"/>
                        <a:pt x="115262" y="178832"/>
                      </a:cubicBezTo>
                      <a:lnTo>
                        <a:pt x="33737" y="260356"/>
                      </a:lnTo>
                      <a:cubicBezTo>
                        <a:pt x="11982" y="282111"/>
                        <a:pt x="0" y="311029"/>
                        <a:pt x="0" y="341795"/>
                      </a:cubicBezTo>
                      <a:lnTo>
                        <a:pt x="0" y="460696"/>
                      </a:lnTo>
                      <a:cubicBezTo>
                        <a:pt x="0" y="460696"/>
                        <a:pt x="230353" y="460696"/>
                        <a:pt x="230353" y="460696"/>
                      </a:cubicBezTo>
                      <a:lnTo>
                        <a:pt x="230353" y="444189"/>
                      </a:lnTo>
                      <a:lnTo>
                        <a:pt x="319059" y="300361"/>
                      </a:lnTo>
                      <a:cubicBezTo>
                        <a:pt x="321297" y="296732"/>
                        <a:pt x="322488" y="292541"/>
                        <a:pt x="322488" y="288274"/>
                      </a:cubicBezTo>
                      <a:lnTo>
                        <a:pt x="322488" y="23031"/>
                      </a:lnTo>
                      <a:cubicBezTo>
                        <a:pt x="322488" y="10306"/>
                        <a:pt x="312173" y="0"/>
                        <a:pt x="299457" y="0"/>
                      </a:cubicBezTo>
                      <a:lnTo>
                        <a:pt x="2994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 name="Google Shape;582;p51"/>
              <p:cNvGrpSpPr/>
              <p:nvPr/>
            </p:nvGrpSpPr>
            <p:grpSpPr>
              <a:xfrm>
                <a:off x="7345080" y="573120"/>
                <a:ext cx="353339" cy="599015"/>
                <a:chOff x="7345080" y="573120"/>
                <a:chExt cx="353339" cy="599015"/>
              </a:xfrm>
            </p:grpSpPr>
            <p:sp>
              <p:nvSpPr>
                <p:cNvPr id="583" name="Google Shape;583;p51"/>
                <p:cNvSpPr/>
                <p:nvPr/>
              </p:nvSpPr>
              <p:spPr>
                <a:xfrm>
                  <a:off x="7406640" y="1080000"/>
                  <a:ext cx="291779" cy="92135"/>
                </a:xfrm>
                <a:custGeom>
                  <a:rect b="b" l="l" r="r" t="t"/>
                  <a:pathLst>
                    <a:path extrusionOk="0" h="92135" w="291779">
                      <a:moveTo>
                        <a:pt x="268748" y="0"/>
                      </a:moveTo>
                      <a:cubicBezTo>
                        <a:pt x="281474" y="0"/>
                        <a:pt x="291779" y="10316"/>
                        <a:pt x="291779" y="23031"/>
                      </a:cubicBezTo>
                      <a:lnTo>
                        <a:pt x="291779" y="69104"/>
                      </a:lnTo>
                      <a:cubicBezTo>
                        <a:pt x="291779" y="81829"/>
                        <a:pt x="281464" y="92135"/>
                        <a:pt x="268739" y="92135"/>
                      </a:cubicBezTo>
                      <a:lnTo>
                        <a:pt x="23032" y="92135"/>
                      </a:lnTo>
                      <a:cubicBezTo>
                        <a:pt x="10306" y="92135"/>
                        <a:pt x="0" y="81820"/>
                        <a:pt x="0" y="69104"/>
                      </a:cubicBezTo>
                      <a:lnTo>
                        <a:pt x="0" y="23031"/>
                      </a:lnTo>
                      <a:cubicBezTo>
                        <a:pt x="0" y="10306"/>
                        <a:pt x="10316" y="0"/>
                        <a:pt x="23041" y="0"/>
                      </a:cubicBezTo>
                      <a:lnTo>
                        <a:pt x="2687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1"/>
                <p:cNvSpPr/>
                <p:nvPr/>
              </p:nvSpPr>
              <p:spPr>
                <a:xfrm>
                  <a:off x="7345080" y="573120"/>
                  <a:ext cx="322488" cy="460696"/>
                </a:xfrm>
                <a:custGeom>
                  <a:rect b="b" l="l" r="r" t="t"/>
                  <a:pathLst>
                    <a:path extrusionOk="0" h="460696" w="322488">
                      <a:moveTo>
                        <a:pt x="322488" y="341795"/>
                      </a:moveTo>
                      <a:cubicBezTo>
                        <a:pt x="322488" y="311029"/>
                        <a:pt x="310505" y="282102"/>
                        <a:pt x="288750" y="260356"/>
                      </a:cubicBezTo>
                      <a:lnTo>
                        <a:pt x="207226" y="178832"/>
                      </a:lnTo>
                      <a:cubicBezTo>
                        <a:pt x="184776" y="156381"/>
                        <a:pt x="148238" y="156381"/>
                        <a:pt x="125787" y="178832"/>
                      </a:cubicBezTo>
                      <a:cubicBezTo>
                        <a:pt x="103337" y="201282"/>
                        <a:pt x="103327" y="237820"/>
                        <a:pt x="125787" y="260271"/>
                      </a:cubicBezTo>
                      <a:lnTo>
                        <a:pt x="193491" y="327974"/>
                      </a:lnTo>
                      <a:cubicBezTo>
                        <a:pt x="202482" y="336966"/>
                        <a:pt x="202482" y="351558"/>
                        <a:pt x="193491" y="360550"/>
                      </a:cubicBezTo>
                      <a:cubicBezTo>
                        <a:pt x="184499" y="369541"/>
                        <a:pt x="169907" y="369541"/>
                        <a:pt x="160916" y="360550"/>
                      </a:cubicBezTo>
                      <a:lnTo>
                        <a:pt x="93212" y="292846"/>
                      </a:lnTo>
                      <a:cubicBezTo>
                        <a:pt x="52797" y="252432"/>
                        <a:pt x="52797" y="186671"/>
                        <a:pt x="93212" y="146247"/>
                      </a:cubicBezTo>
                      <a:cubicBezTo>
                        <a:pt x="99908" y="139551"/>
                        <a:pt x="107309" y="133988"/>
                        <a:pt x="115167" y="129511"/>
                      </a:cubicBezTo>
                      <a:lnTo>
                        <a:pt x="115167" y="84458"/>
                      </a:lnTo>
                      <a:cubicBezTo>
                        <a:pt x="115167" y="37814"/>
                        <a:pt x="77353" y="0"/>
                        <a:pt x="30709" y="0"/>
                      </a:cubicBezTo>
                      <a:lnTo>
                        <a:pt x="23032" y="0"/>
                      </a:lnTo>
                      <a:cubicBezTo>
                        <a:pt x="10306" y="0"/>
                        <a:pt x="0" y="10316"/>
                        <a:pt x="0" y="23031"/>
                      </a:cubicBezTo>
                      <a:lnTo>
                        <a:pt x="0" y="288274"/>
                      </a:lnTo>
                      <a:cubicBezTo>
                        <a:pt x="0" y="292541"/>
                        <a:pt x="1191" y="296732"/>
                        <a:pt x="3429" y="300361"/>
                      </a:cubicBezTo>
                      <a:lnTo>
                        <a:pt x="92136" y="444189"/>
                      </a:lnTo>
                      <a:lnTo>
                        <a:pt x="92136" y="460696"/>
                      </a:lnTo>
                      <a:lnTo>
                        <a:pt x="322488" y="460696"/>
                      </a:lnTo>
                      <a:lnTo>
                        <a:pt x="322488" y="3417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85" name="Google Shape;585;p51"/>
          <p:cNvGrpSpPr/>
          <p:nvPr/>
        </p:nvGrpSpPr>
        <p:grpSpPr>
          <a:xfrm>
            <a:off x="3495144" y="2121883"/>
            <a:ext cx="288048" cy="399004"/>
            <a:chOff x="9645480" y="385920"/>
            <a:chExt cx="567582" cy="786215"/>
          </a:xfrm>
        </p:grpSpPr>
        <p:sp>
          <p:nvSpPr>
            <p:cNvPr id="586" name="Google Shape;586;p51"/>
            <p:cNvSpPr/>
            <p:nvPr/>
          </p:nvSpPr>
          <p:spPr>
            <a:xfrm>
              <a:off x="9975600" y="385920"/>
              <a:ext cx="161249" cy="141275"/>
            </a:xfrm>
            <a:custGeom>
              <a:rect b="b" l="l" r="r" t="t"/>
              <a:pathLst>
                <a:path extrusionOk="0" h="141275" w="161249">
                  <a:moveTo>
                    <a:pt x="46073" y="92135"/>
                  </a:moveTo>
                  <a:cubicBezTo>
                    <a:pt x="62713" y="92135"/>
                    <a:pt x="77295" y="83306"/>
                    <a:pt x="85392" y="70085"/>
                  </a:cubicBezTo>
                  <a:cubicBezTo>
                    <a:pt x="102432" y="74000"/>
                    <a:pt x="115177" y="89278"/>
                    <a:pt x="115177" y="107490"/>
                  </a:cubicBezTo>
                  <a:lnTo>
                    <a:pt x="115177" y="141275"/>
                  </a:lnTo>
                  <a:lnTo>
                    <a:pt x="161249" y="141275"/>
                  </a:lnTo>
                  <a:lnTo>
                    <a:pt x="161249" y="107490"/>
                  </a:lnTo>
                  <a:cubicBezTo>
                    <a:pt x="161249" y="64132"/>
                    <a:pt x="128397" y="28308"/>
                    <a:pt x="86278" y="23574"/>
                  </a:cubicBezTo>
                  <a:cubicBezTo>
                    <a:pt x="78400" y="9515"/>
                    <a:pt x="63351" y="0"/>
                    <a:pt x="46073" y="0"/>
                  </a:cubicBezTo>
                  <a:cubicBezTo>
                    <a:pt x="20631" y="0"/>
                    <a:pt x="0" y="20622"/>
                    <a:pt x="0" y="46072"/>
                  </a:cubicBezTo>
                  <a:cubicBezTo>
                    <a:pt x="0" y="71523"/>
                    <a:pt x="20622" y="92145"/>
                    <a:pt x="46073" y="9214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1"/>
            <p:cNvSpPr/>
            <p:nvPr/>
          </p:nvSpPr>
          <p:spPr>
            <a:xfrm>
              <a:off x="9706680" y="1080000"/>
              <a:ext cx="445332" cy="92135"/>
            </a:xfrm>
            <a:custGeom>
              <a:rect b="b" l="l" r="r" t="t"/>
              <a:pathLst>
                <a:path extrusionOk="0" h="92135" w="445332">
                  <a:moveTo>
                    <a:pt x="376238" y="0"/>
                  </a:moveTo>
                  <a:lnTo>
                    <a:pt x="69104" y="0"/>
                  </a:lnTo>
                  <a:cubicBezTo>
                    <a:pt x="30937" y="0"/>
                    <a:pt x="0" y="30937"/>
                    <a:pt x="0" y="69104"/>
                  </a:cubicBezTo>
                  <a:cubicBezTo>
                    <a:pt x="0" y="81829"/>
                    <a:pt x="10316" y="92135"/>
                    <a:pt x="23032" y="92135"/>
                  </a:cubicBezTo>
                  <a:lnTo>
                    <a:pt x="422300" y="92135"/>
                  </a:lnTo>
                  <a:cubicBezTo>
                    <a:pt x="435026" y="92135"/>
                    <a:pt x="445332" y="81820"/>
                    <a:pt x="445332" y="69104"/>
                  </a:cubicBezTo>
                  <a:cubicBezTo>
                    <a:pt x="445332" y="30937"/>
                    <a:pt x="414394" y="0"/>
                    <a:pt x="3762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1"/>
            <p:cNvSpPr/>
            <p:nvPr/>
          </p:nvSpPr>
          <p:spPr>
            <a:xfrm>
              <a:off x="9783720" y="688320"/>
              <a:ext cx="291779" cy="345519"/>
            </a:xfrm>
            <a:custGeom>
              <a:rect b="b" l="l" r="r" t="t"/>
              <a:pathLst>
                <a:path extrusionOk="0" h="345519" w="291779">
                  <a:moveTo>
                    <a:pt x="268738" y="0"/>
                  </a:moveTo>
                  <a:lnTo>
                    <a:pt x="23031" y="0"/>
                  </a:lnTo>
                  <a:cubicBezTo>
                    <a:pt x="10306" y="0"/>
                    <a:pt x="0" y="10316"/>
                    <a:pt x="0" y="23031"/>
                  </a:cubicBezTo>
                  <a:lnTo>
                    <a:pt x="0" y="345519"/>
                  </a:lnTo>
                  <a:lnTo>
                    <a:pt x="291779" y="345519"/>
                  </a:lnTo>
                  <a:lnTo>
                    <a:pt x="291779" y="23031"/>
                  </a:lnTo>
                  <a:cubicBezTo>
                    <a:pt x="291779" y="10306"/>
                    <a:pt x="281464" y="0"/>
                    <a:pt x="268748" y="0"/>
                  </a:cubicBezTo>
                  <a:close/>
                  <a:moveTo>
                    <a:pt x="191957" y="253384"/>
                  </a:moveTo>
                  <a:lnTo>
                    <a:pt x="99822" y="253384"/>
                  </a:lnTo>
                  <a:cubicBezTo>
                    <a:pt x="87096" y="253384"/>
                    <a:pt x="76791" y="243068"/>
                    <a:pt x="76791" y="230353"/>
                  </a:cubicBezTo>
                  <a:cubicBezTo>
                    <a:pt x="76791" y="217637"/>
                    <a:pt x="87106" y="207321"/>
                    <a:pt x="99822" y="207321"/>
                  </a:cubicBezTo>
                  <a:lnTo>
                    <a:pt x="191957" y="207321"/>
                  </a:lnTo>
                  <a:cubicBezTo>
                    <a:pt x="204683" y="207321"/>
                    <a:pt x="214989" y="217637"/>
                    <a:pt x="214989" y="230353"/>
                  </a:cubicBezTo>
                  <a:cubicBezTo>
                    <a:pt x="214989" y="243068"/>
                    <a:pt x="204673" y="253384"/>
                    <a:pt x="191957" y="253384"/>
                  </a:cubicBezTo>
                  <a:close/>
                  <a:moveTo>
                    <a:pt x="191957" y="161249"/>
                  </a:moveTo>
                  <a:lnTo>
                    <a:pt x="99822" y="161249"/>
                  </a:lnTo>
                  <a:cubicBezTo>
                    <a:pt x="87096" y="161249"/>
                    <a:pt x="76791" y="150933"/>
                    <a:pt x="76791" y="138217"/>
                  </a:cubicBezTo>
                  <a:cubicBezTo>
                    <a:pt x="76791" y="125501"/>
                    <a:pt x="87106" y="115186"/>
                    <a:pt x="99822" y="115186"/>
                  </a:cubicBezTo>
                  <a:lnTo>
                    <a:pt x="191957" y="115186"/>
                  </a:lnTo>
                  <a:cubicBezTo>
                    <a:pt x="204683" y="115186"/>
                    <a:pt x="214989" y="125501"/>
                    <a:pt x="214989" y="138217"/>
                  </a:cubicBezTo>
                  <a:cubicBezTo>
                    <a:pt x="214989" y="150933"/>
                    <a:pt x="204673" y="161249"/>
                    <a:pt x="191957" y="1612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1"/>
            <p:cNvSpPr/>
            <p:nvPr/>
          </p:nvSpPr>
          <p:spPr>
            <a:xfrm>
              <a:off x="9645480" y="573120"/>
              <a:ext cx="567582" cy="199634"/>
            </a:xfrm>
            <a:custGeom>
              <a:rect b="b" l="l" r="r" t="t"/>
              <a:pathLst>
                <a:path extrusionOk="0" h="199634" w="570434">
                  <a:moveTo>
                    <a:pt x="563634" y="9287"/>
                  </a:moveTo>
                  <a:cubicBezTo>
                    <a:pt x="559290" y="3448"/>
                    <a:pt x="552432" y="0"/>
                    <a:pt x="545155" y="0"/>
                  </a:cubicBezTo>
                  <a:lnTo>
                    <a:pt x="23033" y="0"/>
                  </a:lnTo>
                  <a:cubicBezTo>
                    <a:pt x="15746" y="0"/>
                    <a:pt x="8898" y="3439"/>
                    <a:pt x="4554" y="9287"/>
                  </a:cubicBezTo>
                  <a:cubicBezTo>
                    <a:pt x="211" y="15126"/>
                    <a:pt x="-1123" y="22679"/>
                    <a:pt x="973" y="29661"/>
                  </a:cubicBezTo>
                  <a:lnTo>
                    <a:pt x="47045" y="183223"/>
                  </a:lnTo>
                  <a:cubicBezTo>
                    <a:pt x="49970" y="192967"/>
                    <a:pt x="58932" y="199634"/>
                    <a:pt x="69105" y="199634"/>
                  </a:cubicBezTo>
                  <a:lnTo>
                    <a:pt x="92137" y="199634"/>
                  </a:lnTo>
                  <a:lnTo>
                    <a:pt x="92137" y="138208"/>
                  </a:lnTo>
                  <a:cubicBezTo>
                    <a:pt x="92137" y="100108"/>
                    <a:pt x="123140" y="69104"/>
                    <a:pt x="161240" y="69104"/>
                  </a:cubicBezTo>
                  <a:lnTo>
                    <a:pt x="406947" y="69104"/>
                  </a:lnTo>
                  <a:cubicBezTo>
                    <a:pt x="445047" y="69104"/>
                    <a:pt x="476051" y="100108"/>
                    <a:pt x="476051" y="138208"/>
                  </a:cubicBezTo>
                  <a:lnTo>
                    <a:pt x="476051" y="199634"/>
                  </a:lnTo>
                  <a:lnTo>
                    <a:pt x="499083" y="199634"/>
                  </a:lnTo>
                  <a:cubicBezTo>
                    <a:pt x="509255" y="199634"/>
                    <a:pt x="518228" y="192957"/>
                    <a:pt x="521143" y="183223"/>
                  </a:cubicBezTo>
                  <a:lnTo>
                    <a:pt x="567215" y="29661"/>
                  </a:lnTo>
                  <a:cubicBezTo>
                    <a:pt x="569311" y="22689"/>
                    <a:pt x="567977" y="15135"/>
                    <a:pt x="563634" y="928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 name="Google Shape;590;p51"/>
          <p:cNvGrpSpPr/>
          <p:nvPr/>
        </p:nvGrpSpPr>
        <p:grpSpPr>
          <a:xfrm>
            <a:off x="3439642" y="3555847"/>
            <a:ext cx="399047" cy="399016"/>
            <a:chOff x="10631880" y="1710360"/>
            <a:chExt cx="786300" cy="786238"/>
          </a:xfrm>
        </p:grpSpPr>
        <p:sp>
          <p:nvSpPr>
            <p:cNvPr id="591" name="Google Shape;591;p51"/>
            <p:cNvSpPr/>
            <p:nvPr/>
          </p:nvSpPr>
          <p:spPr>
            <a:xfrm>
              <a:off x="11216880" y="1794960"/>
              <a:ext cx="201168" cy="92135"/>
            </a:xfrm>
            <a:custGeom>
              <a:rect b="b" l="l" r="r" t="t"/>
              <a:pathLst>
                <a:path extrusionOk="0" h="92135" w="201168">
                  <a:moveTo>
                    <a:pt x="93630" y="92126"/>
                  </a:moveTo>
                  <a:cubicBezTo>
                    <a:pt x="110680" y="92126"/>
                    <a:pt x="125539" y="82858"/>
                    <a:pt x="133541" y="69094"/>
                  </a:cubicBezTo>
                  <a:lnTo>
                    <a:pt x="178117" y="69094"/>
                  </a:lnTo>
                  <a:cubicBezTo>
                    <a:pt x="190786" y="69094"/>
                    <a:pt x="201168" y="58779"/>
                    <a:pt x="201168" y="46063"/>
                  </a:cubicBezTo>
                  <a:cubicBezTo>
                    <a:pt x="201168" y="33347"/>
                    <a:pt x="190786" y="23031"/>
                    <a:pt x="178117" y="23031"/>
                  </a:cubicBezTo>
                  <a:lnTo>
                    <a:pt x="133541" y="23031"/>
                  </a:lnTo>
                  <a:cubicBezTo>
                    <a:pt x="125539" y="9268"/>
                    <a:pt x="110680" y="0"/>
                    <a:pt x="93630" y="0"/>
                  </a:cubicBezTo>
                  <a:cubicBezTo>
                    <a:pt x="76581" y="0"/>
                    <a:pt x="61722" y="9268"/>
                    <a:pt x="53721" y="23031"/>
                  </a:cubicBezTo>
                  <a:lnTo>
                    <a:pt x="0" y="23031"/>
                  </a:lnTo>
                  <a:lnTo>
                    <a:pt x="0" y="69104"/>
                  </a:lnTo>
                  <a:lnTo>
                    <a:pt x="53721" y="69104"/>
                  </a:lnTo>
                  <a:cubicBezTo>
                    <a:pt x="61722" y="82867"/>
                    <a:pt x="76581" y="92135"/>
                    <a:pt x="93630" y="921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1"/>
            <p:cNvSpPr/>
            <p:nvPr/>
          </p:nvSpPr>
          <p:spPr>
            <a:xfrm>
              <a:off x="10879200" y="1710360"/>
              <a:ext cx="291751" cy="199634"/>
            </a:xfrm>
            <a:custGeom>
              <a:rect b="b" l="l" r="r" t="t"/>
              <a:pathLst>
                <a:path extrusionOk="0" h="199634" w="291751">
                  <a:moveTo>
                    <a:pt x="207264" y="0"/>
                  </a:moveTo>
                  <a:lnTo>
                    <a:pt x="84391" y="0"/>
                  </a:lnTo>
                  <a:cubicBezTo>
                    <a:pt x="37814" y="0"/>
                    <a:pt x="0" y="37890"/>
                    <a:pt x="0" y="84458"/>
                  </a:cubicBezTo>
                  <a:lnTo>
                    <a:pt x="122777" y="84458"/>
                  </a:lnTo>
                  <a:cubicBezTo>
                    <a:pt x="160877" y="84458"/>
                    <a:pt x="191928" y="115462"/>
                    <a:pt x="191928" y="153562"/>
                  </a:cubicBezTo>
                  <a:cubicBezTo>
                    <a:pt x="191928" y="169936"/>
                    <a:pt x="188499" y="185518"/>
                    <a:pt x="182309" y="199634"/>
                  </a:cubicBezTo>
                  <a:lnTo>
                    <a:pt x="207264" y="199634"/>
                  </a:lnTo>
                  <a:cubicBezTo>
                    <a:pt x="253840" y="199634"/>
                    <a:pt x="291751" y="161744"/>
                    <a:pt x="291751" y="115176"/>
                  </a:cubicBezTo>
                  <a:lnTo>
                    <a:pt x="291751" y="84468"/>
                  </a:lnTo>
                  <a:cubicBezTo>
                    <a:pt x="291751" y="37900"/>
                    <a:pt x="253840" y="10"/>
                    <a:pt x="207264" y="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1"/>
            <p:cNvSpPr/>
            <p:nvPr/>
          </p:nvSpPr>
          <p:spPr>
            <a:xfrm>
              <a:off x="10902240" y="2178720"/>
              <a:ext cx="245745" cy="317878"/>
            </a:xfrm>
            <a:custGeom>
              <a:rect b="b" l="l" r="r" t="t"/>
              <a:pathLst>
                <a:path extrusionOk="0" h="317878" w="245745">
                  <a:moveTo>
                    <a:pt x="222695" y="0"/>
                  </a:moveTo>
                  <a:lnTo>
                    <a:pt x="23051" y="0"/>
                  </a:lnTo>
                  <a:cubicBezTo>
                    <a:pt x="10383" y="0"/>
                    <a:pt x="0" y="10316"/>
                    <a:pt x="0" y="23031"/>
                  </a:cubicBezTo>
                  <a:lnTo>
                    <a:pt x="0" y="294846"/>
                  </a:lnTo>
                  <a:cubicBezTo>
                    <a:pt x="0" y="307572"/>
                    <a:pt x="10383" y="317878"/>
                    <a:pt x="23051" y="317878"/>
                  </a:cubicBezTo>
                  <a:lnTo>
                    <a:pt x="222695" y="317878"/>
                  </a:lnTo>
                  <a:cubicBezTo>
                    <a:pt x="235459" y="317878"/>
                    <a:pt x="245745" y="307562"/>
                    <a:pt x="245745" y="294846"/>
                  </a:cubicBezTo>
                  <a:lnTo>
                    <a:pt x="245745" y="23031"/>
                  </a:lnTo>
                  <a:cubicBezTo>
                    <a:pt x="245745" y="10306"/>
                    <a:pt x="235459" y="0"/>
                    <a:pt x="2226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1"/>
            <p:cNvSpPr/>
            <p:nvPr/>
          </p:nvSpPr>
          <p:spPr>
            <a:xfrm>
              <a:off x="10631880" y="1794960"/>
              <a:ext cx="186405" cy="92135"/>
            </a:xfrm>
            <a:custGeom>
              <a:rect b="b" l="l" r="r" t="t"/>
              <a:pathLst>
                <a:path extrusionOk="0" h="92135" w="186405">
                  <a:moveTo>
                    <a:pt x="23051" y="69104"/>
                  </a:moveTo>
                  <a:lnTo>
                    <a:pt x="67628" y="69104"/>
                  </a:lnTo>
                  <a:cubicBezTo>
                    <a:pt x="75534" y="82867"/>
                    <a:pt x="90392" y="92135"/>
                    <a:pt x="107442" y="92135"/>
                  </a:cubicBezTo>
                  <a:cubicBezTo>
                    <a:pt x="124492" y="92135"/>
                    <a:pt x="139446" y="82867"/>
                    <a:pt x="147353" y="69104"/>
                  </a:cubicBezTo>
                  <a:lnTo>
                    <a:pt x="158021" y="69104"/>
                  </a:lnTo>
                  <a:cubicBezTo>
                    <a:pt x="162688" y="50997"/>
                    <a:pt x="172784" y="35042"/>
                    <a:pt x="186405" y="23031"/>
                  </a:cubicBezTo>
                  <a:lnTo>
                    <a:pt x="147353" y="23031"/>
                  </a:lnTo>
                  <a:cubicBezTo>
                    <a:pt x="139446" y="9268"/>
                    <a:pt x="124492" y="0"/>
                    <a:pt x="107442" y="0"/>
                  </a:cubicBezTo>
                  <a:cubicBezTo>
                    <a:pt x="90392" y="0"/>
                    <a:pt x="75534" y="9268"/>
                    <a:pt x="67628" y="23031"/>
                  </a:cubicBezTo>
                  <a:lnTo>
                    <a:pt x="23051" y="23031"/>
                  </a:lnTo>
                  <a:cubicBezTo>
                    <a:pt x="10288" y="23031"/>
                    <a:pt x="0" y="33347"/>
                    <a:pt x="0" y="46063"/>
                  </a:cubicBezTo>
                  <a:cubicBezTo>
                    <a:pt x="0" y="58779"/>
                    <a:pt x="10288" y="69094"/>
                    <a:pt x="23051" y="6909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1"/>
            <p:cNvSpPr/>
            <p:nvPr/>
          </p:nvSpPr>
          <p:spPr>
            <a:xfrm>
              <a:off x="10833120" y="1841040"/>
              <a:ext cx="337853" cy="291779"/>
            </a:xfrm>
            <a:custGeom>
              <a:rect b="b" l="l" r="r" t="t"/>
              <a:pathLst>
                <a:path extrusionOk="0" h="291779" w="337853">
                  <a:moveTo>
                    <a:pt x="191834" y="115167"/>
                  </a:moveTo>
                  <a:cubicBezTo>
                    <a:pt x="172593" y="129626"/>
                    <a:pt x="148685" y="138198"/>
                    <a:pt x="122873" y="138198"/>
                  </a:cubicBezTo>
                  <a:lnTo>
                    <a:pt x="115158" y="138198"/>
                  </a:lnTo>
                  <a:cubicBezTo>
                    <a:pt x="102394" y="138198"/>
                    <a:pt x="92107" y="127883"/>
                    <a:pt x="92107" y="115167"/>
                  </a:cubicBezTo>
                  <a:cubicBezTo>
                    <a:pt x="92107" y="102451"/>
                    <a:pt x="102489" y="92135"/>
                    <a:pt x="115158" y="92135"/>
                  </a:cubicBezTo>
                  <a:lnTo>
                    <a:pt x="122873" y="92135"/>
                  </a:lnTo>
                  <a:cubicBezTo>
                    <a:pt x="160973" y="92135"/>
                    <a:pt x="191929" y="61198"/>
                    <a:pt x="191929" y="23031"/>
                  </a:cubicBezTo>
                  <a:cubicBezTo>
                    <a:pt x="191929" y="10306"/>
                    <a:pt x="181642" y="0"/>
                    <a:pt x="168879" y="0"/>
                  </a:cubicBezTo>
                  <a:lnTo>
                    <a:pt x="46102" y="0"/>
                  </a:lnTo>
                  <a:cubicBezTo>
                    <a:pt x="20574" y="0"/>
                    <a:pt x="0" y="20622"/>
                    <a:pt x="0" y="46072"/>
                  </a:cubicBezTo>
                  <a:lnTo>
                    <a:pt x="0" y="138208"/>
                  </a:lnTo>
                  <a:cubicBezTo>
                    <a:pt x="0" y="193824"/>
                    <a:pt x="39624" y="240363"/>
                    <a:pt x="92107" y="251070"/>
                  </a:cubicBezTo>
                  <a:lnTo>
                    <a:pt x="92107" y="291779"/>
                  </a:lnTo>
                  <a:lnTo>
                    <a:pt x="291751" y="291779"/>
                  </a:lnTo>
                  <a:lnTo>
                    <a:pt x="291751" y="249441"/>
                  </a:lnTo>
                  <a:cubicBezTo>
                    <a:pt x="318612" y="239935"/>
                    <a:pt x="337853" y="214313"/>
                    <a:pt x="337853" y="184280"/>
                  </a:cubicBezTo>
                  <a:lnTo>
                    <a:pt x="337853" y="84049"/>
                  </a:lnTo>
                  <a:cubicBezTo>
                    <a:pt x="315088" y="103442"/>
                    <a:pt x="285560" y="115176"/>
                    <a:pt x="253366" y="115176"/>
                  </a:cubicBezTo>
                  <a:lnTo>
                    <a:pt x="191834" y="11517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1"/>
            <p:cNvSpPr/>
            <p:nvPr/>
          </p:nvSpPr>
          <p:spPr>
            <a:xfrm>
              <a:off x="10631880" y="1924200"/>
              <a:ext cx="214980" cy="308305"/>
            </a:xfrm>
            <a:custGeom>
              <a:rect b="b" l="l" r="r" t="t"/>
              <a:pathLst>
                <a:path extrusionOk="0" h="308305" w="214980">
                  <a:moveTo>
                    <a:pt x="146876" y="0"/>
                  </a:moveTo>
                  <a:cubicBezTo>
                    <a:pt x="134874" y="5667"/>
                    <a:pt x="121539" y="8858"/>
                    <a:pt x="107442" y="8858"/>
                  </a:cubicBezTo>
                  <a:cubicBezTo>
                    <a:pt x="93441" y="8858"/>
                    <a:pt x="80106" y="5677"/>
                    <a:pt x="68104" y="0"/>
                  </a:cubicBezTo>
                  <a:lnTo>
                    <a:pt x="1620" y="169354"/>
                  </a:lnTo>
                  <a:cubicBezTo>
                    <a:pt x="572" y="172041"/>
                    <a:pt x="0" y="174898"/>
                    <a:pt x="0" y="177775"/>
                  </a:cubicBezTo>
                  <a:lnTo>
                    <a:pt x="0" y="200806"/>
                  </a:lnTo>
                  <a:cubicBezTo>
                    <a:pt x="0" y="260080"/>
                    <a:pt x="48197" y="308305"/>
                    <a:pt x="107442" y="308305"/>
                  </a:cubicBezTo>
                  <a:cubicBezTo>
                    <a:pt x="166783" y="308305"/>
                    <a:pt x="214980" y="260080"/>
                    <a:pt x="214980" y="200806"/>
                  </a:cubicBezTo>
                  <a:lnTo>
                    <a:pt x="214980" y="177775"/>
                  </a:lnTo>
                  <a:cubicBezTo>
                    <a:pt x="214980" y="174889"/>
                    <a:pt x="214408" y="172031"/>
                    <a:pt x="213360" y="169354"/>
                  </a:cubicBezTo>
                  <a:lnTo>
                    <a:pt x="146876" y="0"/>
                  </a:lnTo>
                  <a:close/>
                  <a:moveTo>
                    <a:pt x="47816" y="177775"/>
                  </a:moveTo>
                  <a:lnTo>
                    <a:pt x="107442" y="25775"/>
                  </a:lnTo>
                  <a:lnTo>
                    <a:pt x="167164" y="177775"/>
                  </a:lnTo>
                  <a:lnTo>
                    <a:pt x="47816" y="17777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1"/>
            <p:cNvSpPr/>
            <p:nvPr/>
          </p:nvSpPr>
          <p:spPr>
            <a:xfrm>
              <a:off x="11203200" y="1924200"/>
              <a:ext cx="214980" cy="308305"/>
            </a:xfrm>
            <a:custGeom>
              <a:rect b="b" l="l" r="r" t="t"/>
              <a:pathLst>
                <a:path extrusionOk="0" h="308305" w="214980">
                  <a:moveTo>
                    <a:pt x="146781" y="0"/>
                  </a:moveTo>
                  <a:cubicBezTo>
                    <a:pt x="134874" y="5667"/>
                    <a:pt x="121539" y="8858"/>
                    <a:pt x="107442" y="8858"/>
                  </a:cubicBezTo>
                  <a:cubicBezTo>
                    <a:pt x="93345" y="8858"/>
                    <a:pt x="80010" y="5677"/>
                    <a:pt x="68104" y="0"/>
                  </a:cubicBezTo>
                  <a:lnTo>
                    <a:pt x="1524" y="169354"/>
                  </a:lnTo>
                  <a:cubicBezTo>
                    <a:pt x="477" y="172041"/>
                    <a:pt x="0" y="174898"/>
                    <a:pt x="0" y="177775"/>
                  </a:cubicBezTo>
                  <a:lnTo>
                    <a:pt x="0" y="200806"/>
                  </a:lnTo>
                  <a:cubicBezTo>
                    <a:pt x="0" y="260080"/>
                    <a:pt x="48197" y="308305"/>
                    <a:pt x="107442" y="308305"/>
                  </a:cubicBezTo>
                  <a:cubicBezTo>
                    <a:pt x="166688" y="308305"/>
                    <a:pt x="214980" y="260080"/>
                    <a:pt x="214980" y="200806"/>
                  </a:cubicBezTo>
                  <a:lnTo>
                    <a:pt x="214980" y="177775"/>
                  </a:lnTo>
                  <a:cubicBezTo>
                    <a:pt x="214980" y="174889"/>
                    <a:pt x="214408" y="172031"/>
                    <a:pt x="213360" y="169354"/>
                  </a:cubicBezTo>
                  <a:lnTo>
                    <a:pt x="146781" y="0"/>
                  </a:lnTo>
                  <a:close/>
                  <a:moveTo>
                    <a:pt x="47720" y="177775"/>
                  </a:moveTo>
                  <a:lnTo>
                    <a:pt x="107442" y="25775"/>
                  </a:lnTo>
                  <a:lnTo>
                    <a:pt x="167164" y="177775"/>
                  </a:lnTo>
                  <a:lnTo>
                    <a:pt x="47720" y="17777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 name="Google Shape;598;p51"/>
          <p:cNvGrpSpPr/>
          <p:nvPr/>
        </p:nvGrpSpPr>
        <p:grpSpPr>
          <a:xfrm>
            <a:off x="6006609" y="3555855"/>
            <a:ext cx="399079" cy="398986"/>
            <a:chOff x="8440560" y="5684760"/>
            <a:chExt cx="786362" cy="786180"/>
          </a:xfrm>
        </p:grpSpPr>
        <p:sp>
          <p:nvSpPr>
            <p:cNvPr id="599" name="Google Shape;599;p51"/>
            <p:cNvSpPr/>
            <p:nvPr/>
          </p:nvSpPr>
          <p:spPr>
            <a:xfrm>
              <a:off x="8947440" y="5684760"/>
              <a:ext cx="279482" cy="214989"/>
            </a:xfrm>
            <a:custGeom>
              <a:rect b="b" l="l" r="r" t="t"/>
              <a:pathLst>
                <a:path extrusionOk="0" h="214989" w="279482">
                  <a:moveTo>
                    <a:pt x="256451" y="0"/>
                  </a:moveTo>
                  <a:lnTo>
                    <a:pt x="23031" y="0"/>
                  </a:lnTo>
                  <a:cubicBezTo>
                    <a:pt x="10306" y="0"/>
                    <a:pt x="0" y="10316"/>
                    <a:pt x="0" y="23031"/>
                  </a:cubicBezTo>
                  <a:lnTo>
                    <a:pt x="0" y="191957"/>
                  </a:lnTo>
                  <a:cubicBezTo>
                    <a:pt x="0" y="204683"/>
                    <a:pt x="10316" y="214989"/>
                    <a:pt x="23031" y="214989"/>
                  </a:cubicBezTo>
                  <a:lnTo>
                    <a:pt x="256451" y="214989"/>
                  </a:lnTo>
                  <a:cubicBezTo>
                    <a:pt x="269177" y="214989"/>
                    <a:pt x="279482" y="204673"/>
                    <a:pt x="279482" y="191957"/>
                  </a:cubicBezTo>
                  <a:lnTo>
                    <a:pt x="279482" y="23031"/>
                  </a:lnTo>
                  <a:cubicBezTo>
                    <a:pt x="279482" y="10306"/>
                    <a:pt x="269167" y="0"/>
                    <a:pt x="2564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1"/>
            <p:cNvSpPr/>
            <p:nvPr/>
          </p:nvSpPr>
          <p:spPr>
            <a:xfrm>
              <a:off x="8440560" y="5684760"/>
              <a:ext cx="279482" cy="214989"/>
            </a:xfrm>
            <a:custGeom>
              <a:rect b="b" l="l" r="r" t="t"/>
              <a:pathLst>
                <a:path extrusionOk="0" h="214989" w="279482">
                  <a:moveTo>
                    <a:pt x="23031" y="214989"/>
                  </a:moveTo>
                  <a:lnTo>
                    <a:pt x="256451" y="214989"/>
                  </a:lnTo>
                  <a:cubicBezTo>
                    <a:pt x="269176" y="214989"/>
                    <a:pt x="279482" y="204673"/>
                    <a:pt x="279482" y="191957"/>
                  </a:cubicBezTo>
                  <a:lnTo>
                    <a:pt x="279482" y="23031"/>
                  </a:lnTo>
                  <a:cubicBezTo>
                    <a:pt x="279482" y="10306"/>
                    <a:pt x="269167" y="0"/>
                    <a:pt x="256451" y="0"/>
                  </a:cubicBezTo>
                  <a:lnTo>
                    <a:pt x="23031" y="0"/>
                  </a:lnTo>
                  <a:cubicBezTo>
                    <a:pt x="10306" y="0"/>
                    <a:pt x="0" y="10316"/>
                    <a:pt x="0" y="23031"/>
                  </a:cubicBezTo>
                  <a:lnTo>
                    <a:pt x="0" y="191957"/>
                  </a:lnTo>
                  <a:cubicBezTo>
                    <a:pt x="0" y="204683"/>
                    <a:pt x="10315" y="214989"/>
                    <a:pt x="23031" y="21498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1"/>
            <p:cNvSpPr/>
            <p:nvPr/>
          </p:nvSpPr>
          <p:spPr>
            <a:xfrm>
              <a:off x="9048960" y="6203520"/>
              <a:ext cx="122853" cy="122853"/>
            </a:xfrm>
            <a:custGeom>
              <a:rect b="b" l="l" r="r" t="t"/>
              <a:pathLst>
                <a:path extrusionOk="0" h="122853" w="122853">
                  <a:moveTo>
                    <a:pt x="122854" y="61427"/>
                  </a:moveTo>
                  <a:cubicBezTo>
                    <a:pt x="122854" y="95352"/>
                    <a:pt x="95352" y="122853"/>
                    <a:pt x="61427" y="122853"/>
                  </a:cubicBezTo>
                  <a:cubicBezTo>
                    <a:pt x="27502" y="122853"/>
                    <a:pt x="1" y="95351"/>
                    <a:pt x="1" y="61427"/>
                  </a:cubicBezTo>
                  <a:cubicBezTo>
                    <a:pt x="1" y="27501"/>
                    <a:pt x="27503" y="0"/>
                    <a:pt x="61427" y="0"/>
                  </a:cubicBezTo>
                  <a:cubicBezTo>
                    <a:pt x="95353" y="0"/>
                    <a:pt x="122854" y="27502"/>
                    <a:pt x="122854"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1"/>
            <p:cNvSpPr/>
            <p:nvPr/>
          </p:nvSpPr>
          <p:spPr>
            <a:xfrm>
              <a:off x="8772480" y="6203520"/>
              <a:ext cx="122853" cy="122853"/>
            </a:xfrm>
            <a:custGeom>
              <a:rect b="b" l="l" r="r" t="t"/>
              <a:pathLst>
                <a:path extrusionOk="0" h="122853" w="122853">
                  <a:moveTo>
                    <a:pt x="122854" y="61427"/>
                  </a:moveTo>
                  <a:cubicBezTo>
                    <a:pt x="122854" y="95352"/>
                    <a:pt x="95352" y="122853"/>
                    <a:pt x="61427" y="122853"/>
                  </a:cubicBezTo>
                  <a:cubicBezTo>
                    <a:pt x="27502" y="122853"/>
                    <a:pt x="1" y="95351"/>
                    <a:pt x="1" y="61427"/>
                  </a:cubicBezTo>
                  <a:cubicBezTo>
                    <a:pt x="1" y="27501"/>
                    <a:pt x="27502" y="0"/>
                    <a:pt x="61427" y="0"/>
                  </a:cubicBezTo>
                  <a:cubicBezTo>
                    <a:pt x="95352" y="0"/>
                    <a:pt x="122854" y="27502"/>
                    <a:pt x="122854"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1"/>
            <p:cNvSpPr/>
            <p:nvPr/>
          </p:nvSpPr>
          <p:spPr>
            <a:xfrm>
              <a:off x="8442360" y="6348600"/>
              <a:ext cx="230343" cy="122340"/>
            </a:xfrm>
            <a:custGeom>
              <a:rect b="b" l="l" r="r" t="t"/>
              <a:pathLst>
                <a:path extrusionOk="0" h="122340" w="230343">
                  <a:moveTo>
                    <a:pt x="182861" y="0"/>
                  </a:moveTo>
                  <a:cubicBezTo>
                    <a:pt x="164363" y="15030"/>
                    <a:pt x="140808" y="24060"/>
                    <a:pt x="115176" y="24060"/>
                  </a:cubicBezTo>
                  <a:cubicBezTo>
                    <a:pt x="89545" y="24060"/>
                    <a:pt x="65989" y="15030"/>
                    <a:pt x="47492" y="0"/>
                  </a:cubicBezTo>
                  <a:cubicBezTo>
                    <a:pt x="18717" y="20936"/>
                    <a:pt x="0" y="54855"/>
                    <a:pt x="0" y="93164"/>
                  </a:cubicBezTo>
                  <a:lnTo>
                    <a:pt x="0" y="99308"/>
                  </a:lnTo>
                  <a:cubicBezTo>
                    <a:pt x="0" y="112033"/>
                    <a:pt x="10316" y="122340"/>
                    <a:pt x="23032" y="122340"/>
                  </a:cubicBezTo>
                  <a:lnTo>
                    <a:pt x="230343" y="122340"/>
                  </a:lnTo>
                  <a:lnTo>
                    <a:pt x="230343" y="93164"/>
                  </a:lnTo>
                  <a:cubicBezTo>
                    <a:pt x="230343" y="54855"/>
                    <a:pt x="211627" y="20936"/>
                    <a:pt x="1828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1"/>
            <p:cNvSpPr/>
            <p:nvPr/>
          </p:nvSpPr>
          <p:spPr>
            <a:xfrm>
              <a:off x="8718480" y="6348600"/>
              <a:ext cx="230353" cy="122340"/>
            </a:xfrm>
            <a:custGeom>
              <a:rect b="b" l="l" r="r" t="t"/>
              <a:pathLst>
                <a:path extrusionOk="0" h="122340" w="230353">
                  <a:moveTo>
                    <a:pt x="182861" y="0"/>
                  </a:moveTo>
                  <a:cubicBezTo>
                    <a:pt x="164363" y="15030"/>
                    <a:pt x="140808" y="24060"/>
                    <a:pt x="115176" y="24060"/>
                  </a:cubicBezTo>
                  <a:cubicBezTo>
                    <a:pt x="89545" y="24060"/>
                    <a:pt x="65989" y="15030"/>
                    <a:pt x="47492" y="0"/>
                  </a:cubicBezTo>
                  <a:cubicBezTo>
                    <a:pt x="18717" y="20936"/>
                    <a:pt x="0" y="54855"/>
                    <a:pt x="0" y="93164"/>
                  </a:cubicBezTo>
                  <a:lnTo>
                    <a:pt x="0" y="122340"/>
                  </a:lnTo>
                  <a:lnTo>
                    <a:pt x="230353" y="122340"/>
                  </a:lnTo>
                  <a:lnTo>
                    <a:pt x="230353" y="93164"/>
                  </a:lnTo>
                  <a:cubicBezTo>
                    <a:pt x="230353" y="54855"/>
                    <a:pt x="211636" y="20936"/>
                    <a:pt x="1828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1"/>
            <p:cNvSpPr/>
            <p:nvPr/>
          </p:nvSpPr>
          <p:spPr>
            <a:xfrm>
              <a:off x="8994960" y="6348600"/>
              <a:ext cx="230343" cy="122340"/>
            </a:xfrm>
            <a:custGeom>
              <a:rect b="b" l="l" r="r" t="t"/>
              <a:pathLst>
                <a:path extrusionOk="0" h="122340" w="230343">
                  <a:moveTo>
                    <a:pt x="182861" y="0"/>
                  </a:moveTo>
                  <a:cubicBezTo>
                    <a:pt x="164363" y="15030"/>
                    <a:pt x="140808" y="24060"/>
                    <a:pt x="115176" y="24060"/>
                  </a:cubicBezTo>
                  <a:cubicBezTo>
                    <a:pt x="89545" y="24060"/>
                    <a:pt x="65989" y="15030"/>
                    <a:pt x="47491" y="0"/>
                  </a:cubicBezTo>
                  <a:cubicBezTo>
                    <a:pt x="18716" y="20936"/>
                    <a:pt x="0" y="54855"/>
                    <a:pt x="0" y="93164"/>
                  </a:cubicBezTo>
                  <a:lnTo>
                    <a:pt x="0" y="122340"/>
                  </a:lnTo>
                  <a:lnTo>
                    <a:pt x="207312" y="122340"/>
                  </a:lnTo>
                  <a:cubicBezTo>
                    <a:pt x="220037" y="122340"/>
                    <a:pt x="230343" y="112024"/>
                    <a:pt x="230343" y="99308"/>
                  </a:cubicBezTo>
                  <a:lnTo>
                    <a:pt x="230343" y="93164"/>
                  </a:lnTo>
                  <a:cubicBezTo>
                    <a:pt x="230343" y="54855"/>
                    <a:pt x="211626" y="20936"/>
                    <a:pt x="1828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1"/>
            <p:cNvSpPr/>
            <p:nvPr/>
          </p:nvSpPr>
          <p:spPr>
            <a:xfrm>
              <a:off x="8496000" y="6203520"/>
              <a:ext cx="122853" cy="122853"/>
            </a:xfrm>
            <a:custGeom>
              <a:rect b="b" l="l" r="r" t="t"/>
              <a:pathLst>
                <a:path extrusionOk="0" h="122853" w="122853">
                  <a:moveTo>
                    <a:pt x="122854" y="61427"/>
                  </a:moveTo>
                  <a:cubicBezTo>
                    <a:pt x="122854" y="95352"/>
                    <a:pt x="95352" y="122853"/>
                    <a:pt x="61427" y="122853"/>
                  </a:cubicBezTo>
                  <a:cubicBezTo>
                    <a:pt x="27502" y="122853"/>
                    <a:pt x="1" y="95351"/>
                    <a:pt x="1" y="61427"/>
                  </a:cubicBezTo>
                  <a:cubicBezTo>
                    <a:pt x="1" y="27501"/>
                    <a:pt x="27502" y="0"/>
                    <a:pt x="61427" y="0"/>
                  </a:cubicBezTo>
                  <a:cubicBezTo>
                    <a:pt x="95352" y="0"/>
                    <a:pt x="122854" y="27502"/>
                    <a:pt x="122854"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1"/>
            <p:cNvSpPr/>
            <p:nvPr/>
          </p:nvSpPr>
          <p:spPr>
            <a:xfrm>
              <a:off x="9064080" y="5945760"/>
              <a:ext cx="46072" cy="204197"/>
            </a:xfrm>
            <a:custGeom>
              <a:rect b="b" l="l" r="r" t="t"/>
              <a:pathLst>
                <a:path extrusionOk="0" h="204197" w="46072">
                  <a:moveTo>
                    <a:pt x="0" y="154914"/>
                  </a:moveTo>
                  <a:cubicBezTo>
                    <a:pt x="18592" y="167907"/>
                    <a:pt x="34328" y="184709"/>
                    <a:pt x="46072" y="204197"/>
                  </a:cubicBezTo>
                  <a:lnTo>
                    <a:pt x="46072" y="0"/>
                  </a:lnTo>
                  <a:lnTo>
                    <a:pt x="0" y="0"/>
                  </a:lnTo>
                  <a:lnTo>
                    <a:pt x="0" y="1549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1"/>
            <p:cNvSpPr/>
            <p:nvPr/>
          </p:nvSpPr>
          <p:spPr>
            <a:xfrm>
              <a:off x="8557560" y="5945760"/>
              <a:ext cx="46073" cy="204207"/>
            </a:xfrm>
            <a:custGeom>
              <a:rect b="b" l="l" r="r" t="t"/>
              <a:pathLst>
                <a:path extrusionOk="0" h="204207" w="46073">
                  <a:moveTo>
                    <a:pt x="46073" y="10"/>
                  </a:moveTo>
                  <a:lnTo>
                    <a:pt x="0" y="10"/>
                  </a:lnTo>
                  <a:lnTo>
                    <a:pt x="0" y="204207"/>
                  </a:lnTo>
                  <a:cubicBezTo>
                    <a:pt x="11735" y="184728"/>
                    <a:pt x="27480" y="167926"/>
                    <a:pt x="46073" y="154924"/>
                  </a:cubicBezTo>
                  <a:lnTo>
                    <a:pt x="460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1"/>
            <p:cNvSpPr/>
            <p:nvPr/>
          </p:nvSpPr>
          <p:spPr>
            <a:xfrm>
              <a:off x="8910720" y="5994720"/>
              <a:ext cx="122853" cy="122853"/>
            </a:xfrm>
            <a:custGeom>
              <a:rect b="b" l="l" r="r" t="t"/>
              <a:pathLst>
                <a:path extrusionOk="0" h="122853" w="122853">
                  <a:moveTo>
                    <a:pt x="122854" y="61427"/>
                  </a:moveTo>
                  <a:cubicBezTo>
                    <a:pt x="122854" y="95352"/>
                    <a:pt x="95352" y="122853"/>
                    <a:pt x="61427" y="122853"/>
                  </a:cubicBezTo>
                  <a:cubicBezTo>
                    <a:pt x="27502" y="122853"/>
                    <a:pt x="1" y="95351"/>
                    <a:pt x="1" y="61427"/>
                  </a:cubicBezTo>
                  <a:cubicBezTo>
                    <a:pt x="1" y="27501"/>
                    <a:pt x="27502" y="0"/>
                    <a:pt x="61427" y="0"/>
                  </a:cubicBezTo>
                  <a:cubicBezTo>
                    <a:pt x="95352" y="0"/>
                    <a:pt x="122854" y="27502"/>
                    <a:pt x="122854"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1"/>
            <p:cNvSpPr/>
            <p:nvPr/>
          </p:nvSpPr>
          <p:spPr>
            <a:xfrm>
              <a:off x="8601120" y="6139800"/>
              <a:ext cx="188862" cy="219047"/>
            </a:xfrm>
            <a:custGeom>
              <a:rect b="b" l="l" r="r" t="t"/>
              <a:pathLst>
                <a:path extrusionOk="0" h="219047" w="188862">
                  <a:moveTo>
                    <a:pt x="136207" y="172860"/>
                  </a:moveTo>
                  <a:cubicBezTo>
                    <a:pt x="129130" y="158544"/>
                    <a:pt x="125139" y="142437"/>
                    <a:pt x="125139" y="125416"/>
                  </a:cubicBezTo>
                  <a:cubicBezTo>
                    <a:pt x="125139" y="81725"/>
                    <a:pt x="151352" y="44072"/>
                    <a:pt x="188862" y="27270"/>
                  </a:cubicBezTo>
                  <a:cubicBezTo>
                    <a:pt x="181517" y="16764"/>
                    <a:pt x="172459" y="7544"/>
                    <a:pt x="162106" y="0"/>
                  </a:cubicBezTo>
                  <a:cubicBezTo>
                    <a:pt x="143608" y="15030"/>
                    <a:pt x="120062" y="24060"/>
                    <a:pt x="94431" y="24060"/>
                  </a:cubicBezTo>
                  <a:cubicBezTo>
                    <a:pt x="68799" y="24060"/>
                    <a:pt x="45244" y="15030"/>
                    <a:pt x="26755" y="0"/>
                  </a:cubicBezTo>
                  <a:cubicBezTo>
                    <a:pt x="16402" y="7544"/>
                    <a:pt x="7344" y="16764"/>
                    <a:pt x="0" y="27270"/>
                  </a:cubicBezTo>
                  <a:cubicBezTo>
                    <a:pt x="37509" y="44063"/>
                    <a:pt x="63722" y="81725"/>
                    <a:pt x="63722" y="125416"/>
                  </a:cubicBezTo>
                  <a:cubicBezTo>
                    <a:pt x="63722" y="142437"/>
                    <a:pt x="59731" y="158544"/>
                    <a:pt x="52654" y="172860"/>
                  </a:cubicBezTo>
                  <a:cubicBezTo>
                    <a:pt x="69389" y="185385"/>
                    <a:pt x="83610" y="201083"/>
                    <a:pt x="94431" y="219047"/>
                  </a:cubicBezTo>
                  <a:cubicBezTo>
                    <a:pt x="105260" y="201083"/>
                    <a:pt x="119482" y="185385"/>
                    <a:pt x="136207" y="17286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1"/>
            <p:cNvSpPr/>
            <p:nvPr/>
          </p:nvSpPr>
          <p:spPr>
            <a:xfrm>
              <a:off x="8877600" y="6139800"/>
              <a:ext cx="188862" cy="219047"/>
            </a:xfrm>
            <a:custGeom>
              <a:rect b="b" l="l" r="r" t="t"/>
              <a:pathLst>
                <a:path extrusionOk="0" h="219047" w="188862">
                  <a:moveTo>
                    <a:pt x="136207" y="172860"/>
                  </a:moveTo>
                  <a:cubicBezTo>
                    <a:pt x="129130" y="158544"/>
                    <a:pt x="125139" y="142437"/>
                    <a:pt x="125139" y="125416"/>
                  </a:cubicBezTo>
                  <a:cubicBezTo>
                    <a:pt x="125139" y="81725"/>
                    <a:pt x="151352" y="44072"/>
                    <a:pt x="188862" y="27270"/>
                  </a:cubicBezTo>
                  <a:cubicBezTo>
                    <a:pt x="181518" y="16764"/>
                    <a:pt x="172460" y="7544"/>
                    <a:pt x="162106" y="0"/>
                  </a:cubicBezTo>
                  <a:cubicBezTo>
                    <a:pt x="143609" y="15030"/>
                    <a:pt x="120063" y="24060"/>
                    <a:pt x="94431" y="24060"/>
                  </a:cubicBezTo>
                  <a:cubicBezTo>
                    <a:pt x="68799" y="24060"/>
                    <a:pt x="45244" y="15030"/>
                    <a:pt x="26756" y="0"/>
                  </a:cubicBezTo>
                  <a:cubicBezTo>
                    <a:pt x="16402" y="7544"/>
                    <a:pt x="7344" y="16764"/>
                    <a:pt x="0" y="27270"/>
                  </a:cubicBezTo>
                  <a:cubicBezTo>
                    <a:pt x="37509" y="44063"/>
                    <a:pt x="63722" y="81725"/>
                    <a:pt x="63722" y="125416"/>
                  </a:cubicBezTo>
                  <a:cubicBezTo>
                    <a:pt x="63722" y="142437"/>
                    <a:pt x="59731" y="158544"/>
                    <a:pt x="52654" y="172860"/>
                  </a:cubicBezTo>
                  <a:cubicBezTo>
                    <a:pt x="69390" y="185385"/>
                    <a:pt x="83611" y="201083"/>
                    <a:pt x="94431" y="219047"/>
                  </a:cubicBezTo>
                  <a:cubicBezTo>
                    <a:pt x="105261" y="201083"/>
                    <a:pt x="119482" y="185385"/>
                    <a:pt x="136207" y="172860"/>
                  </a:cubicBezTo>
                  <a:lnTo>
                    <a:pt x="136207" y="1728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1"/>
            <p:cNvSpPr/>
            <p:nvPr/>
          </p:nvSpPr>
          <p:spPr>
            <a:xfrm>
              <a:off x="8634240" y="5994720"/>
              <a:ext cx="122853" cy="122853"/>
            </a:xfrm>
            <a:custGeom>
              <a:rect b="b" l="l" r="r" t="t"/>
              <a:pathLst>
                <a:path extrusionOk="0" h="122853" w="122853">
                  <a:moveTo>
                    <a:pt x="122853" y="61427"/>
                  </a:moveTo>
                  <a:cubicBezTo>
                    <a:pt x="122853" y="95352"/>
                    <a:pt x="95352" y="122853"/>
                    <a:pt x="61427" y="122853"/>
                  </a:cubicBezTo>
                  <a:cubicBezTo>
                    <a:pt x="27502" y="122853"/>
                    <a:pt x="0" y="95351"/>
                    <a:pt x="0" y="61427"/>
                  </a:cubicBezTo>
                  <a:cubicBezTo>
                    <a:pt x="0" y="27501"/>
                    <a:pt x="27502" y="0"/>
                    <a:pt x="61427" y="0"/>
                  </a:cubicBezTo>
                  <a:cubicBezTo>
                    <a:pt x="95352" y="0"/>
                    <a:pt x="122853" y="27502"/>
                    <a:pt x="122853"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 name="Google Shape;613;p51"/>
          <p:cNvGrpSpPr/>
          <p:nvPr/>
        </p:nvGrpSpPr>
        <p:grpSpPr>
          <a:xfrm>
            <a:off x="6005921" y="2121944"/>
            <a:ext cx="399067" cy="398853"/>
            <a:chOff x="2962800" y="5684760"/>
            <a:chExt cx="786338" cy="785917"/>
          </a:xfrm>
        </p:grpSpPr>
        <p:sp>
          <p:nvSpPr>
            <p:cNvPr id="614" name="Google Shape;614;p51"/>
            <p:cNvSpPr/>
            <p:nvPr/>
          </p:nvSpPr>
          <p:spPr>
            <a:xfrm>
              <a:off x="3256200" y="5684760"/>
              <a:ext cx="492938" cy="353187"/>
            </a:xfrm>
            <a:custGeom>
              <a:rect b="b" l="l" r="r" t="t"/>
              <a:pathLst>
                <a:path extrusionOk="0" h="353187" w="492938">
                  <a:moveTo>
                    <a:pt x="469906" y="76781"/>
                  </a:moveTo>
                  <a:lnTo>
                    <a:pt x="426491" y="76781"/>
                  </a:lnTo>
                  <a:cubicBezTo>
                    <a:pt x="420643" y="57702"/>
                    <a:pt x="407622" y="40186"/>
                    <a:pt x="388849" y="26775"/>
                  </a:cubicBezTo>
                  <a:cubicBezTo>
                    <a:pt x="364674" y="9506"/>
                    <a:pt x="332927" y="0"/>
                    <a:pt x="299447" y="0"/>
                  </a:cubicBezTo>
                  <a:cubicBezTo>
                    <a:pt x="265967" y="0"/>
                    <a:pt x="234220" y="9506"/>
                    <a:pt x="210045" y="26775"/>
                  </a:cubicBezTo>
                  <a:cubicBezTo>
                    <a:pt x="183909" y="45444"/>
                    <a:pt x="168916" y="72066"/>
                    <a:pt x="168916" y="99813"/>
                  </a:cubicBezTo>
                  <a:cubicBezTo>
                    <a:pt x="168916" y="112576"/>
                    <a:pt x="172098" y="125092"/>
                    <a:pt x="178060" y="136712"/>
                  </a:cubicBezTo>
                  <a:lnTo>
                    <a:pt x="123549" y="203340"/>
                  </a:lnTo>
                  <a:cubicBezTo>
                    <a:pt x="115843" y="200901"/>
                    <a:pt x="107870" y="199625"/>
                    <a:pt x="99813" y="199625"/>
                  </a:cubicBezTo>
                  <a:cubicBezTo>
                    <a:pt x="72066" y="199625"/>
                    <a:pt x="45444" y="214617"/>
                    <a:pt x="26775" y="240754"/>
                  </a:cubicBezTo>
                  <a:cubicBezTo>
                    <a:pt x="9506" y="264928"/>
                    <a:pt x="0" y="296675"/>
                    <a:pt x="0" y="330155"/>
                  </a:cubicBezTo>
                  <a:cubicBezTo>
                    <a:pt x="0" y="342881"/>
                    <a:pt x="10316" y="353187"/>
                    <a:pt x="23031" y="353187"/>
                  </a:cubicBezTo>
                  <a:cubicBezTo>
                    <a:pt x="35747" y="353187"/>
                    <a:pt x="46063" y="342872"/>
                    <a:pt x="46063" y="330155"/>
                  </a:cubicBezTo>
                  <a:cubicBezTo>
                    <a:pt x="46063" y="291436"/>
                    <a:pt x="63665" y="257803"/>
                    <a:pt x="86725" y="248345"/>
                  </a:cubicBezTo>
                  <a:lnTo>
                    <a:pt x="81982" y="254136"/>
                  </a:lnTo>
                  <a:cubicBezTo>
                    <a:pt x="73923" y="263985"/>
                    <a:pt x="75381" y="278492"/>
                    <a:pt x="85220" y="286550"/>
                  </a:cubicBezTo>
                  <a:cubicBezTo>
                    <a:pt x="95060" y="294608"/>
                    <a:pt x="109576" y="293151"/>
                    <a:pt x="117634" y="283312"/>
                  </a:cubicBezTo>
                  <a:lnTo>
                    <a:pt x="133093" y="264414"/>
                  </a:lnTo>
                  <a:cubicBezTo>
                    <a:pt x="145466" y="280045"/>
                    <a:pt x="153553" y="303924"/>
                    <a:pt x="153553" y="330146"/>
                  </a:cubicBezTo>
                  <a:cubicBezTo>
                    <a:pt x="153553" y="342872"/>
                    <a:pt x="163868" y="353177"/>
                    <a:pt x="176584" y="353177"/>
                  </a:cubicBezTo>
                  <a:cubicBezTo>
                    <a:pt x="189300" y="353177"/>
                    <a:pt x="199615" y="342862"/>
                    <a:pt x="199615" y="330146"/>
                  </a:cubicBezTo>
                  <a:cubicBezTo>
                    <a:pt x="199615" y="296675"/>
                    <a:pt x="190109" y="264919"/>
                    <a:pt x="172841" y="240744"/>
                  </a:cubicBezTo>
                  <a:cubicBezTo>
                    <a:pt x="169650" y="236277"/>
                    <a:pt x="166221" y="232143"/>
                    <a:pt x="162601" y="228343"/>
                  </a:cubicBezTo>
                  <a:lnTo>
                    <a:pt x="208779" y="171907"/>
                  </a:lnTo>
                  <a:cubicBezTo>
                    <a:pt x="209197" y="172212"/>
                    <a:pt x="209617" y="172526"/>
                    <a:pt x="210045" y="172831"/>
                  </a:cubicBezTo>
                  <a:cubicBezTo>
                    <a:pt x="234220" y="190100"/>
                    <a:pt x="265967" y="199615"/>
                    <a:pt x="299447" y="199615"/>
                  </a:cubicBezTo>
                  <a:cubicBezTo>
                    <a:pt x="332927" y="199615"/>
                    <a:pt x="364674" y="190109"/>
                    <a:pt x="388849" y="172841"/>
                  </a:cubicBezTo>
                  <a:cubicBezTo>
                    <a:pt x="407622" y="159429"/>
                    <a:pt x="420643" y="141922"/>
                    <a:pt x="426491" y="122834"/>
                  </a:cubicBezTo>
                  <a:lnTo>
                    <a:pt x="469906" y="122834"/>
                  </a:lnTo>
                  <a:cubicBezTo>
                    <a:pt x="482632" y="122834"/>
                    <a:pt x="492938" y="112519"/>
                    <a:pt x="492938" y="99803"/>
                  </a:cubicBezTo>
                  <a:cubicBezTo>
                    <a:pt x="492938" y="87087"/>
                    <a:pt x="482622" y="76771"/>
                    <a:pt x="469906" y="76771"/>
                  </a:cubicBezTo>
                  <a:lnTo>
                    <a:pt x="469906" y="76771"/>
                  </a:lnTo>
                  <a:close/>
                  <a:moveTo>
                    <a:pt x="299447" y="153562"/>
                  </a:moveTo>
                  <a:cubicBezTo>
                    <a:pt x="275511" y="153562"/>
                    <a:pt x="253527" y="146828"/>
                    <a:pt x="237982" y="136236"/>
                  </a:cubicBezTo>
                  <a:lnTo>
                    <a:pt x="255851" y="114405"/>
                  </a:lnTo>
                  <a:cubicBezTo>
                    <a:pt x="263909" y="104556"/>
                    <a:pt x="262452" y="90049"/>
                    <a:pt x="252612" y="81991"/>
                  </a:cubicBezTo>
                  <a:cubicBezTo>
                    <a:pt x="242764" y="73933"/>
                    <a:pt x="228257" y="75390"/>
                    <a:pt x="220199" y="85230"/>
                  </a:cubicBezTo>
                  <a:lnTo>
                    <a:pt x="216608" y="89621"/>
                  </a:lnTo>
                  <a:cubicBezTo>
                    <a:pt x="224342" y="65161"/>
                    <a:pt x="259137" y="46063"/>
                    <a:pt x="299456" y="46063"/>
                  </a:cubicBezTo>
                  <a:cubicBezTo>
                    <a:pt x="332375" y="46063"/>
                    <a:pt x="361626" y="58788"/>
                    <a:pt x="375456" y="76771"/>
                  </a:cubicBezTo>
                  <a:lnTo>
                    <a:pt x="360874" y="76771"/>
                  </a:lnTo>
                  <a:cubicBezTo>
                    <a:pt x="348148" y="76771"/>
                    <a:pt x="337842" y="87087"/>
                    <a:pt x="337842" y="99803"/>
                  </a:cubicBezTo>
                  <a:cubicBezTo>
                    <a:pt x="337842" y="112519"/>
                    <a:pt x="348158" y="122834"/>
                    <a:pt x="360874" y="122834"/>
                  </a:cubicBezTo>
                  <a:lnTo>
                    <a:pt x="375456" y="122834"/>
                  </a:lnTo>
                  <a:cubicBezTo>
                    <a:pt x="361626" y="140818"/>
                    <a:pt x="332375" y="153543"/>
                    <a:pt x="299456" y="153543"/>
                  </a:cubicBezTo>
                  <a:lnTo>
                    <a:pt x="299456" y="15354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1"/>
            <p:cNvSpPr/>
            <p:nvPr/>
          </p:nvSpPr>
          <p:spPr>
            <a:xfrm>
              <a:off x="2962800" y="6117480"/>
              <a:ext cx="492938" cy="353197"/>
            </a:xfrm>
            <a:custGeom>
              <a:rect b="b" l="l" r="r" t="t"/>
              <a:pathLst>
                <a:path extrusionOk="0" h="353197" w="492938">
                  <a:moveTo>
                    <a:pt x="469907" y="0"/>
                  </a:moveTo>
                  <a:cubicBezTo>
                    <a:pt x="457181" y="0"/>
                    <a:pt x="446875" y="10316"/>
                    <a:pt x="446875" y="23032"/>
                  </a:cubicBezTo>
                  <a:cubicBezTo>
                    <a:pt x="446875" y="61751"/>
                    <a:pt x="429273" y="95384"/>
                    <a:pt x="406213" y="104842"/>
                  </a:cubicBezTo>
                  <a:lnTo>
                    <a:pt x="410956" y="99051"/>
                  </a:lnTo>
                  <a:cubicBezTo>
                    <a:pt x="419014" y="89202"/>
                    <a:pt x="417557" y="74695"/>
                    <a:pt x="407718" y="66637"/>
                  </a:cubicBezTo>
                  <a:cubicBezTo>
                    <a:pt x="397878" y="58579"/>
                    <a:pt x="383362" y="60036"/>
                    <a:pt x="375304" y="69875"/>
                  </a:cubicBezTo>
                  <a:lnTo>
                    <a:pt x="359845" y="88773"/>
                  </a:lnTo>
                  <a:cubicBezTo>
                    <a:pt x="347472" y="73143"/>
                    <a:pt x="339385" y="49263"/>
                    <a:pt x="339385" y="23041"/>
                  </a:cubicBezTo>
                  <a:cubicBezTo>
                    <a:pt x="339385" y="10316"/>
                    <a:pt x="329070" y="10"/>
                    <a:pt x="316354" y="10"/>
                  </a:cubicBezTo>
                  <a:cubicBezTo>
                    <a:pt x="303638" y="10"/>
                    <a:pt x="293323" y="10326"/>
                    <a:pt x="293323" y="23041"/>
                  </a:cubicBezTo>
                  <a:cubicBezTo>
                    <a:pt x="293323" y="56512"/>
                    <a:pt x="302828" y="88268"/>
                    <a:pt x="320097" y="112443"/>
                  </a:cubicBezTo>
                  <a:cubicBezTo>
                    <a:pt x="323288" y="116910"/>
                    <a:pt x="326717" y="121044"/>
                    <a:pt x="330337" y="124845"/>
                  </a:cubicBezTo>
                  <a:lnTo>
                    <a:pt x="284159" y="181280"/>
                  </a:lnTo>
                  <a:cubicBezTo>
                    <a:pt x="283740" y="180975"/>
                    <a:pt x="283321" y="180661"/>
                    <a:pt x="282893" y="180356"/>
                  </a:cubicBezTo>
                  <a:cubicBezTo>
                    <a:pt x="258718" y="163087"/>
                    <a:pt x="226971" y="153572"/>
                    <a:pt x="193491" y="153572"/>
                  </a:cubicBezTo>
                  <a:cubicBezTo>
                    <a:pt x="160010" y="153572"/>
                    <a:pt x="128264" y="163078"/>
                    <a:pt x="104089" y="180347"/>
                  </a:cubicBezTo>
                  <a:cubicBezTo>
                    <a:pt x="85315" y="193758"/>
                    <a:pt x="72295" y="211265"/>
                    <a:pt x="66446" y="230353"/>
                  </a:cubicBezTo>
                  <a:lnTo>
                    <a:pt x="23031" y="230353"/>
                  </a:lnTo>
                  <a:cubicBezTo>
                    <a:pt x="10306" y="230353"/>
                    <a:pt x="0" y="240668"/>
                    <a:pt x="0" y="253385"/>
                  </a:cubicBezTo>
                  <a:cubicBezTo>
                    <a:pt x="0" y="266100"/>
                    <a:pt x="10316" y="276416"/>
                    <a:pt x="23031" y="276416"/>
                  </a:cubicBezTo>
                  <a:lnTo>
                    <a:pt x="66446" y="276416"/>
                  </a:lnTo>
                  <a:cubicBezTo>
                    <a:pt x="72295" y="295504"/>
                    <a:pt x="85315" y="313011"/>
                    <a:pt x="104089" y="326422"/>
                  </a:cubicBezTo>
                  <a:cubicBezTo>
                    <a:pt x="128264" y="343691"/>
                    <a:pt x="160010" y="353197"/>
                    <a:pt x="193491" y="353197"/>
                  </a:cubicBezTo>
                  <a:cubicBezTo>
                    <a:pt x="226971" y="353197"/>
                    <a:pt x="258718" y="343691"/>
                    <a:pt x="282893" y="326422"/>
                  </a:cubicBezTo>
                  <a:cubicBezTo>
                    <a:pt x="309029" y="307753"/>
                    <a:pt x="324022" y="281131"/>
                    <a:pt x="324022" y="253385"/>
                  </a:cubicBezTo>
                  <a:cubicBezTo>
                    <a:pt x="324022" y="240621"/>
                    <a:pt x="320840" y="228105"/>
                    <a:pt x="314878" y="216484"/>
                  </a:cubicBezTo>
                  <a:lnTo>
                    <a:pt x="369389" y="149857"/>
                  </a:lnTo>
                  <a:cubicBezTo>
                    <a:pt x="377095" y="152295"/>
                    <a:pt x="385067" y="153572"/>
                    <a:pt x="393125" y="153572"/>
                  </a:cubicBezTo>
                  <a:cubicBezTo>
                    <a:pt x="420872" y="153572"/>
                    <a:pt x="447494" y="138579"/>
                    <a:pt x="466163" y="112443"/>
                  </a:cubicBezTo>
                  <a:cubicBezTo>
                    <a:pt x="483432" y="88268"/>
                    <a:pt x="492938" y="56522"/>
                    <a:pt x="492938" y="23041"/>
                  </a:cubicBezTo>
                  <a:cubicBezTo>
                    <a:pt x="492938" y="10316"/>
                    <a:pt x="482622" y="10"/>
                    <a:pt x="469907" y="10"/>
                  </a:cubicBezTo>
                  <a:lnTo>
                    <a:pt x="469907" y="10"/>
                  </a:lnTo>
                  <a:close/>
                  <a:moveTo>
                    <a:pt x="193491" y="307134"/>
                  </a:moveTo>
                  <a:cubicBezTo>
                    <a:pt x="160572" y="307134"/>
                    <a:pt x="131321" y="294409"/>
                    <a:pt x="117491" y="276426"/>
                  </a:cubicBezTo>
                  <a:lnTo>
                    <a:pt x="132074" y="276426"/>
                  </a:lnTo>
                  <a:cubicBezTo>
                    <a:pt x="144799" y="276426"/>
                    <a:pt x="155105" y="266110"/>
                    <a:pt x="155105" y="253394"/>
                  </a:cubicBezTo>
                  <a:cubicBezTo>
                    <a:pt x="155105" y="240678"/>
                    <a:pt x="144790" y="230362"/>
                    <a:pt x="132074" y="230362"/>
                  </a:cubicBezTo>
                  <a:lnTo>
                    <a:pt x="117491" y="230362"/>
                  </a:lnTo>
                  <a:cubicBezTo>
                    <a:pt x="131321" y="212379"/>
                    <a:pt x="160572" y="199654"/>
                    <a:pt x="193491" y="199654"/>
                  </a:cubicBezTo>
                  <a:cubicBezTo>
                    <a:pt x="217427" y="199654"/>
                    <a:pt x="239411" y="206388"/>
                    <a:pt x="254956" y="216980"/>
                  </a:cubicBezTo>
                  <a:lnTo>
                    <a:pt x="237087" y="238811"/>
                  </a:lnTo>
                  <a:cubicBezTo>
                    <a:pt x="229029" y="248660"/>
                    <a:pt x="230486" y="263167"/>
                    <a:pt x="240325" y="271225"/>
                  </a:cubicBezTo>
                  <a:cubicBezTo>
                    <a:pt x="250165" y="279283"/>
                    <a:pt x="264681" y="277825"/>
                    <a:pt x="272739" y="267986"/>
                  </a:cubicBezTo>
                  <a:lnTo>
                    <a:pt x="276330" y="263595"/>
                  </a:lnTo>
                  <a:cubicBezTo>
                    <a:pt x="268596" y="288055"/>
                    <a:pt x="233801" y="307153"/>
                    <a:pt x="193481" y="307153"/>
                  </a:cubicBezTo>
                  <a:lnTo>
                    <a:pt x="193481" y="3071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1"/>
            <p:cNvSpPr/>
            <p:nvPr/>
          </p:nvSpPr>
          <p:spPr>
            <a:xfrm>
              <a:off x="3061800" y="5977440"/>
              <a:ext cx="132689" cy="77669"/>
            </a:xfrm>
            <a:custGeom>
              <a:rect b="b" l="l" r="r" t="t"/>
              <a:pathLst>
                <a:path extrusionOk="0" h="83515" w="138579">
                  <a:moveTo>
                    <a:pt x="15160" y="44688"/>
                  </a:moveTo>
                  <a:lnTo>
                    <a:pt x="101742" y="76206"/>
                  </a:lnTo>
                  <a:cubicBezTo>
                    <a:pt x="113696" y="80559"/>
                    <a:pt x="126917" y="74396"/>
                    <a:pt x="131270" y="62442"/>
                  </a:cubicBezTo>
                  <a:cubicBezTo>
                    <a:pt x="135623" y="50488"/>
                    <a:pt x="129460" y="37267"/>
                    <a:pt x="117506" y="32915"/>
                  </a:cubicBezTo>
                  <a:lnTo>
                    <a:pt x="30924" y="1396"/>
                  </a:lnTo>
                  <a:cubicBezTo>
                    <a:pt x="18970" y="-2956"/>
                    <a:pt x="5749" y="3206"/>
                    <a:pt x="1396" y="15160"/>
                  </a:cubicBezTo>
                  <a:cubicBezTo>
                    <a:pt x="-2956" y="27114"/>
                    <a:pt x="3206" y="40335"/>
                    <a:pt x="15160" y="4468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1"/>
            <p:cNvSpPr/>
            <p:nvPr/>
          </p:nvSpPr>
          <p:spPr>
            <a:xfrm>
              <a:off x="3061800" y="6100200"/>
              <a:ext cx="132689" cy="77669"/>
            </a:xfrm>
            <a:custGeom>
              <a:rect b="b" l="l" r="r" t="t"/>
              <a:pathLst>
                <a:path extrusionOk="0" h="83515" w="138579">
                  <a:moveTo>
                    <a:pt x="30924" y="76206"/>
                  </a:moveTo>
                  <a:lnTo>
                    <a:pt x="117506" y="44687"/>
                  </a:lnTo>
                  <a:cubicBezTo>
                    <a:pt x="129460" y="40335"/>
                    <a:pt x="135623" y="27114"/>
                    <a:pt x="131270" y="15160"/>
                  </a:cubicBezTo>
                  <a:cubicBezTo>
                    <a:pt x="126917" y="3206"/>
                    <a:pt x="113696" y="-2956"/>
                    <a:pt x="101742" y="1396"/>
                  </a:cubicBezTo>
                  <a:lnTo>
                    <a:pt x="15160" y="32915"/>
                  </a:lnTo>
                  <a:cubicBezTo>
                    <a:pt x="3206" y="37267"/>
                    <a:pt x="-2956" y="50488"/>
                    <a:pt x="1397" y="62442"/>
                  </a:cubicBezTo>
                  <a:cubicBezTo>
                    <a:pt x="5749" y="74396"/>
                    <a:pt x="18970" y="80559"/>
                    <a:pt x="30924" y="7620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1"/>
            <p:cNvSpPr/>
            <p:nvPr/>
          </p:nvSpPr>
          <p:spPr>
            <a:xfrm>
              <a:off x="3517200" y="5977440"/>
              <a:ext cx="132689" cy="77670"/>
            </a:xfrm>
            <a:custGeom>
              <a:rect b="b" l="l" r="r" t="t"/>
              <a:pathLst>
                <a:path extrusionOk="0" h="83516" w="138579">
                  <a:moveTo>
                    <a:pt x="131270" y="15160"/>
                  </a:moveTo>
                  <a:cubicBezTo>
                    <a:pt x="126917" y="3206"/>
                    <a:pt x="113696" y="-2957"/>
                    <a:pt x="101742" y="1397"/>
                  </a:cubicBezTo>
                  <a:lnTo>
                    <a:pt x="15160" y="32914"/>
                  </a:lnTo>
                  <a:cubicBezTo>
                    <a:pt x="3206" y="37268"/>
                    <a:pt x="-2956" y="50488"/>
                    <a:pt x="1397" y="62442"/>
                  </a:cubicBezTo>
                  <a:cubicBezTo>
                    <a:pt x="5749" y="74396"/>
                    <a:pt x="18970" y="80559"/>
                    <a:pt x="30924" y="76206"/>
                  </a:cubicBezTo>
                  <a:lnTo>
                    <a:pt x="117506" y="44688"/>
                  </a:lnTo>
                  <a:cubicBezTo>
                    <a:pt x="129460" y="40335"/>
                    <a:pt x="135623" y="27114"/>
                    <a:pt x="131270" y="1516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1"/>
            <p:cNvSpPr/>
            <p:nvPr/>
          </p:nvSpPr>
          <p:spPr>
            <a:xfrm>
              <a:off x="3517200" y="6100200"/>
              <a:ext cx="132689" cy="77669"/>
            </a:xfrm>
            <a:custGeom>
              <a:rect b="b" l="l" r="r" t="t"/>
              <a:pathLst>
                <a:path extrusionOk="0" h="83515" w="138579">
                  <a:moveTo>
                    <a:pt x="117506" y="32915"/>
                  </a:moveTo>
                  <a:lnTo>
                    <a:pt x="30924" y="1396"/>
                  </a:lnTo>
                  <a:cubicBezTo>
                    <a:pt x="18970" y="-2956"/>
                    <a:pt x="5749" y="3206"/>
                    <a:pt x="1397" y="15160"/>
                  </a:cubicBezTo>
                  <a:cubicBezTo>
                    <a:pt x="-2956" y="27114"/>
                    <a:pt x="3206" y="40335"/>
                    <a:pt x="15160" y="44687"/>
                  </a:cubicBezTo>
                  <a:lnTo>
                    <a:pt x="101742" y="76206"/>
                  </a:lnTo>
                  <a:cubicBezTo>
                    <a:pt x="113696" y="80559"/>
                    <a:pt x="126917" y="74396"/>
                    <a:pt x="131270" y="62442"/>
                  </a:cubicBezTo>
                  <a:cubicBezTo>
                    <a:pt x="135623" y="50488"/>
                    <a:pt x="129460" y="37267"/>
                    <a:pt x="117506" y="3291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 name="Shape 623"/>
        <p:cNvGrpSpPr/>
        <p:nvPr/>
      </p:nvGrpSpPr>
      <p:grpSpPr>
        <a:xfrm>
          <a:off x="0" y="0"/>
          <a:ext cx="0" cy="0"/>
          <a:chOff x="0" y="0"/>
          <a:chExt cx="0" cy="0"/>
        </a:xfrm>
      </p:grpSpPr>
      <p:sp>
        <p:nvSpPr>
          <p:cNvPr id="624" name="Google Shape;624;p52"/>
          <p:cNvSpPr txBox="1"/>
          <p:nvPr>
            <p:ph type="title"/>
          </p:nvPr>
        </p:nvSpPr>
        <p:spPr>
          <a:xfrm>
            <a:off x="713225" y="1622250"/>
            <a:ext cx="4192500" cy="1899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Sacramento"/>
                <a:ea typeface="Sacramento"/>
                <a:cs typeface="Sacramento"/>
                <a:sym typeface="Sacramento"/>
              </a:rPr>
              <a:t>Awesome</a:t>
            </a:r>
            <a:endParaRPr>
              <a:latin typeface="Sacramento"/>
              <a:ea typeface="Sacramento"/>
              <a:cs typeface="Sacramento"/>
              <a:sym typeface="Sacramento"/>
            </a:endParaRPr>
          </a:p>
          <a:p>
            <a:pPr indent="0" lvl="0" marL="0" rtl="0" algn="ctr">
              <a:spcBef>
                <a:spcPts val="0"/>
              </a:spcBef>
              <a:spcAft>
                <a:spcPts val="0"/>
              </a:spcAft>
              <a:buNone/>
            </a:pPr>
            <a:r>
              <a:rPr lang="en" sz="5300"/>
              <a:t>WORDS</a:t>
            </a:r>
            <a:endParaRPr sz="5300">
              <a:latin typeface="Sacramento"/>
              <a:ea typeface="Sacramento"/>
              <a:cs typeface="Sacramento"/>
              <a:sym typeface="Sacramento"/>
            </a:endParaRPr>
          </a:p>
        </p:txBody>
      </p:sp>
      <p:pic>
        <p:nvPicPr>
          <p:cNvPr id="625" name="Google Shape;625;p52"/>
          <p:cNvPicPr preferRelativeResize="0"/>
          <p:nvPr>
            <p:ph idx="2" type="pic"/>
          </p:nvPr>
        </p:nvPicPr>
        <p:blipFill rotWithShape="1">
          <a:blip r:embed="rId3">
            <a:alphaModFix/>
          </a:blip>
          <a:srcRect b="22292" l="0" r="0" t="-650"/>
          <a:stretch/>
        </p:blipFill>
        <p:spPr>
          <a:xfrm>
            <a:off x="5674725" y="880875"/>
            <a:ext cx="2595601" cy="3557700"/>
          </a:xfrm>
          <a:prstGeom prst="rect">
            <a:avLst/>
          </a:prstGeom>
        </p:spPr>
      </p:pic>
      <p:sp>
        <p:nvSpPr>
          <p:cNvPr id="626" name="Google Shape;626;p52"/>
          <p:cNvSpPr/>
          <p:nvPr/>
        </p:nvSpPr>
        <p:spPr>
          <a:xfrm rot="-1710883">
            <a:off x="6106858" y="633024"/>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627" name="Google Shape;627;p52"/>
          <p:cNvSpPr/>
          <p:nvPr/>
        </p:nvSpPr>
        <p:spPr>
          <a:xfrm flipH="1" rot="8499310">
            <a:off x="8037962" y="3358228"/>
            <a:ext cx="407130" cy="794259"/>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sp>
        <p:nvSpPr>
          <p:cNvPr id="628" name="Google Shape;628;p52"/>
          <p:cNvSpPr/>
          <p:nvPr/>
        </p:nvSpPr>
        <p:spPr>
          <a:xfrm>
            <a:off x="1024050" y="3591575"/>
            <a:ext cx="564110" cy="495083"/>
          </a:xfrm>
          <a:custGeom>
            <a:rect b="b" l="l" r="r" t="t"/>
            <a:pathLst>
              <a:path extrusionOk="0" h="307505" w="329889">
                <a:moveTo>
                  <a:pt x="300796" y="57290"/>
                </a:moveTo>
                <a:cubicBezTo>
                  <a:pt x="268954" y="70359"/>
                  <a:pt x="240075" y="86094"/>
                  <a:pt x="212071" y="106287"/>
                </a:cubicBezTo>
                <a:cubicBezTo>
                  <a:pt x="205337" y="111145"/>
                  <a:pt x="209185" y="124870"/>
                  <a:pt x="218291" y="121032"/>
                </a:cubicBezTo>
                <a:cubicBezTo>
                  <a:pt x="238370" y="112564"/>
                  <a:pt x="258458" y="104096"/>
                  <a:pt x="278537" y="95619"/>
                </a:cubicBezTo>
                <a:cubicBezTo>
                  <a:pt x="242903" y="166256"/>
                  <a:pt x="181191" y="283347"/>
                  <a:pt x="96580" y="251639"/>
                </a:cubicBezTo>
                <a:cubicBezTo>
                  <a:pt x="3274" y="216672"/>
                  <a:pt x="-3622" y="81817"/>
                  <a:pt x="28629" y="4998"/>
                </a:cubicBezTo>
                <a:cubicBezTo>
                  <a:pt x="30363" y="864"/>
                  <a:pt x="23276" y="-2136"/>
                  <a:pt x="21343" y="1931"/>
                </a:cubicBezTo>
                <a:cubicBezTo>
                  <a:pt x="-18224" y="85218"/>
                  <a:pt x="-6823" y="223340"/>
                  <a:pt x="89903" y="265374"/>
                </a:cubicBezTo>
                <a:cubicBezTo>
                  <a:pt x="181924" y="305369"/>
                  <a:pt x="250886" y="183459"/>
                  <a:pt x="289767" y="108144"/>
                </a:cubicBezTo>
                <a:cubicBezTo>
                  <a:pt x="287604" y="126299"/>
                  <a:pt x="285395" y="144444"/>
                  <a:pt x="283356" y="162618"/>
                </a:cubicBezTo>
                <a:cubicBezTo>
                  <a:pt x="282194" y="172972"/>
                  <a:pt x="298234" y="172762"/>
                  <a:pt x="299492" y="162618"/>
                </a:cubicBezTo>
                <a:cubicBezTo>
                  <a:pt x="303530" y="130138"/>
                  <a:pt x="307254" y="97629"/>
                  <a:pt x="311083" y="65130"/>
                </a:cubicBezTo>
                <a:cubicBezTo>
                  <a:pt x="311665" y="60234"/>
                  <a:pt x="305359" y="55404"/>
                  <a:pt x="300787" y="572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2" name="Shape 632"/>
        <p:cNvGrpSpPr/>
        <p:nvPr/>
      </p:nvGrpSpPr>
      <p:grpSpPr>
        <a:xfrm>
          <a:off x="0" y="0"/>
          <a:ext cx="0" cy="0"/>
          <a:chOff x="0" y="0"/>
          <a:chExt cx="0" cy="0"/>
        </a:xfrm>
      </p:grpSpPr>
      <p:pic>
        <p:nvPicPr>
          <p:cNvPr id="633" name="Google Shape;633;p53"/>
          <p:cNvPicPr preferRelativeResize="0"/>
          <p:nvPr>
            <p:ph idx="2" type="pic"/>
          </p:nvPr>
        </p:nvPicPr>
        <p:blipFill rotWithShape="1">
          <a:blip r:embed="rId3">
            <a:alphaModFix/>
          </a:blip>
          <a:srcRect b="12530" l="0" r="0" t="12523"/>
          <a:stretch/>
        </p:blipFill>
        <p:spPr>
          <a:xfrm>
            <a:off x="-6650" y="-6650"/>
            <a:ext cx="9150602" cy="5143500"/>
          </a:xfrm>
          <a:prstGeom prst="rect">
            <a:avLst/>
          </a:prstGeom>
        </p:spPr>
      </p:pic>
      <p:sp>
        <p:nvSpPr>
          <p:cNvPr id="634" name="Google Shape;634;p53"/>
          <p:cNvSpPr txBox="1"/>
          <p:nvPr>
            <p:ph type="title"/>
          </p:nvPr>
        </p:nvSpPr>
        <p:spPr>
          <a:xfrm>
            <a:off x="713225" y="539500"/>
            <a:ext cx="2179200" cy="1236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a:t>
            </a:r>
            <a:r>
              <a:rPr lang="en"/>
              <a:t> picture is worth a thousand words</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8" name="Shape 638"/>
        <p:cNvGrpSpPr/>
        <p:nvPr/>
      </p:nvGrpSpPr>
      <p:grpSpPr>
        <a:xfrm>
          <a:off x="0" y="0"/>
          <a:ext cx="0" cy="0"/>
          <a:chOff x="0" y="0"/>
          <a:chExt cx="0" cy="0"/>
        </a:xfrm>
      </p:grpSpPr>
      <p:pic>
        <p:nvPicPr>
          <p:cNvPr id="639" name="Google Shape;639;p54"/>
          <p:cNvPicPr preferRelativeResize="0"/>
          <p:nvPr>
            <p:ph idx="2" type="pic"/>
          </p:nvPr>
        </p:nvPicPr>
        <p:blipFill rotWithShape="1">
          <a:blip r:embed="rId3">
            <a:alphaModFix/>
          </a:blip>
          <a:srcRect b="2714" l="0" r="0" t="2705"/>
          <a:stretch/>
        </p:blipFill>
        <p:spPr>
          <a:xfrm>
            <a:off x="5365025" y="500375"/>
            <a:ext cx="3215002" cy="4054426"/>
          </a:xfrm>
          <a:prstGeom prst="rect">
            <a:avLst/>
          </a:prstGeom>
        </p:spPr>
      </p:pic>
      <p:sp>
        <p:nvSpPr>
          <p:cNvPr id="640" name="Google Shape;640;p54"/>
          <p:cNvSpPr txBox="1"/>
          <p:nvPr>
            <p:ph type="title"/>
          </p:nvPr>
        </p:nvSpPr>
        <p:spPr>
          <a:xfrm>
            <a:off x="720000" y="1105425"/>
            <a:ext cx="3208500" cy="2103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641" name="Google Shape;641;p54"/>
          <p:cNvSpPr txBox="1"/>
          <p:nvPr>
            <p:ph idx="1" type="subTitle"/>
          </p:nvPr>
        </p:nvSpPr>
        <p:spPr>
          <a:xfrm>
            <a:off x="720000" y="3208875"/>
            <a:ext cx="3208500" cy="82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sp>
        <p:nvSpPr>
          <p:cNvPr id="642" name="Google Shape;642;p54"/>
          <p:cNvSpPr/>
          <p:nvPr/>
        </p:nvSpPr>
        <p:spPr>
          <a:xfrm rot="-1710883">
            <a:off x="4748833" y="1006974"/>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643" name="Google Shape;643;p54"/>
          <p:cNvSpPr/>
          <p:nvPr/>
        </p:nvSpPr>
        <p:spPr>
          <a:xfrm rot="2300690">
            <a:off x="6320587" y="4116728"/>
            <a:ext cx="407130" cy="794259"/>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sp>
        <p:nvSpPr>
          <p:cNvPr id="644" name="Google Shape;644;p54"/>
          <p:cNvSpPr/>
          <p:nvPr/>
        </p:nvSpPr>
        <p:spPr>
          <a:xfrm flipH="1" rot="-9081438">
            <a:off x="8160049" y="3780296"/>
            <a:ext cx="610480" cy="829437"/>
          </a:xfrm>
          <a:custGeom>
            <a:rect b="b" l="l" r="r" t="t"/>
            <a:pathLst>
              <a:path extrusionOk="0" h="630917" w="430340">
                <a:moveTo>
                  <a:pt x="374887" y="251441"/>
                </a:moveTo>
                <a:cubicBezTo>
                  <a:pt x="319928" y="113310"/>
                  <a:pt x="177900" y="30185"/>
                  <a:pt x="33701" y="20651"/>
                </a:cubicBezTo>
                <a:cubicBezTo>
                  <a:pt x="32654" y="19708"/>
                  <a:pt x="31615" y="18755"/>
                  <a:pt x="30568" y="17812"/>
                </a:cubicBezTo>
                <a:cubicBezTo>
                  <a:pt x="80488" y="17584"/>
                  <a:pt x="130409" y="17441"/>
                  <a:pt x="180329" y="16879"/>
                </a:cubicBezTo>
                <a:cubicBezTo>
                  <a:pt x="191178" y="16755"/>
                  <a:pt x="191207" y="0"/>
                  <a:pt x="180329" y="0"/>
                </a:cubicBezTo>
                <a:cubicBezTo>
                  <a:pt x="123074" y="-19"/>
                  <a:pt x="65810" y="524"/>
                  <a:pt x="8555" y="839"/>
                </a:cubicBezTo>
                <a:cubicBezTo>
                  <a:pt x="1450" y="877"/>
                  <a:pt x="-3094" y="10335"/>
                  <a:pt x="2517" y="15412"/>
                </a:cubicBezTo>
                <a:cubicBezTo>
                  <a:pt x="5307" y="17945"/>
                  <a:pt x="8108" y="20470"/>
                  <a:pt x="10899" y="23003"/>
                </a:cubicBezTo>
                <a:cubicBezTo>
                  <a:pt x="7908" y="26832"/>
                  <a:pt x="7870" y="33081"/>
                  <a:pt x="12937" y="35643"/>
                </a:cubicBezTo>
                <a:cubicBezTo>
                  <a:pt x="25177" y="41834"/>
                  <a:pt x="36645" y="48683"/>
                  <a:pt x="47532" y="56169"/>
                </a:cubicBezTo>
                <a:cubicBezTo>
                  <a:pt x="66429" y="73286"/>
                  <a:pt x="85317" y="90402"/>
                  <a:pt x="104224" y="107509"/>
                </a:cubicBezTo>
                <a:cubicBezTo>
                  <a:pt x="112435" y="114939"/>
                  <a:pt x="123379" y="103756"/>
                  <a:pt x="116283" y="95450"/>
                </a:cubicBezTo>
                <a:cubicBezTo>
                  <a:pt x="98710" y="74857"/>
                  <a:pt x="79507" y="57503"/>
                  <a:pt x="58038" y="42691"/>
                </a:cubicBezTo>
                <a:cubicBezTo>
                  <a:pt x="56952" y="41710"/>
                  <a:pt x="55866" y="40720"/>
                  <a:pt x="54780" y="39748"/>
                </a:cubicBezTo>
                <a:cubicBezTo>
                  <a:pt x="184806" y="55217"/>
                  <a:pt x="309012" y="132445"/>
                  <a:pt x="360199" y="256566"/>
                </a:cubicBezTo>
                <a:cubicBezTo>
                  <a:pt x="412720" y="383915"/>
                  <a:pt x="375401" y="537849"/>
                  <a:pt x="266788" y="623098"/>
                </a:cubicBezTo>
                <a:cubicBezTo>
                  <a:pt x="263711" y="625517"/>
                  <a:pt x="267807" y="630898"/>
                  <a:pt x="271007" y="628565"/>
                </a:cubicBezTo>
                <a:cubicBezTo>
                  <a:pt x="386384" y="544583"/>
                  <a:pt x="427246" y="383039"/>
                  <a:pt x="374887" y="2514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4"/>
          <p:cNvSpPr/>
          <p:nvPr/>
        </p:nvSpPr>
        <p:spPr>
          <a:xfrm flipH="1" rot="-6807018">
            <a:off x="3906180" y="3846588"/>
            <a:ext cx="610981" cy="828023"/>
          </a:xfrm>
          <a:custGeom>
            <a:rect b="b" l="l" r="r" t="t"/>
            <a:pathLst>
              <a:path extrusionOk="0" h="630917" w="430340">
                <a:moveTo>
                  <a:pt x="374887" y="251441"/>
                </a:moveTo>
                <a:cubicBezTo>
                  <a:pt x="319928" y="113310"/>
                  <a:pt x="177900" y="30185"/>
                  <a:pt x="33701" y="20651"/>
                </a:cubicBezTo>
                <a:cubicBezTo>
                  <a:pt x="32654" y="19708"/>
                  <a:pt x="31615" y="18755"/>
                  <a:pt x="30568" y="17812"/>
                </a:cubicBezTo>
                <a:cubicBezTo>
                  <a:pt x="80488" y="17584"/>
                  <a:pt x="130409" y="17441"/>
                  <a:pt x="180329" y="16879"/>
                </a:cubicBezTo>
                <a:cubicBezTo>
                  <a:pt x="191178" y="16755"/>
                  <a:pt x="191207" y="0"/>
                  <a:pt x="180329" y="0"/>
                </a:cubicBezTo>
                <a:cubicBezTo>
                  <a:pt x="123074" y="-19"/>
                  <a:pt x="65810" y="524"/>
                  <a:pt x="8555" y="839"/>
                </a:cubicBezTo>
                <a:cubicBezTo>
                  <a:pt x="1450" y="877"/>
                  <a:pt x="-3094" y="10335"/>
                  <a:pt x="2517" y="15412"/>
                </a:cubicBezTo>
                <a:cubicBezTo>
                  <a:pt x="5307" y="17945"/>
                  <a:pt x="8108" y="20470"/>
                  <a:pt x="10899" y="23003"/>
                </a:cubicBezTo>
                <a:cubicBezTo>
                  <a:pt x="7908" y="26832"/>
                  <a:pt x="7870" y="33081"/>
                  <a:pt x="12937" y="35643"/>
                </a:cubicBezTo>
                <a:cubicBezTo>
                  <a:pt x="25177" y="41834"/>
                  <a:pt x="36645" y="48683"/>
                  <a:pt x="47532" y="56169"/>
                </a:cubicBezTo>
                <a:cubicBezTo>
                  <a:pt x="66429" y="73286"/>
                  <a:pt x="85317" y="90402"/>
                  <a:pt x="104224" y="107509"/>
                </a:cubicBezTo>
                <a:cubicBezTo>
                  <a:pt x="112435" y="114939"/>
                  <a:pt x="123379" y="103756"/>
                  <a:pt x="116283" y="95450"/>
                </a:cubicBezTo>
                <a:cubicBezTo>
                  <a:pt x="98710" y="74857"/>
                  <a:pt x="79507" y="57503"/>
                  <a:pt x="58038" y="42691"/>
                </a:cubicBezTo>
                <a:cubicBezTo>
                  <a:pt x="56952" y="41710"/>
                  <a:pt x="55866" y="40720"/>
                  <a:pt x="54780" y="39748"/>
                </a:cubicBezTo>
                <a:cubicBezTo>
                  <a:pt x="184806" y="55217"/>
                  <a:pt x="309012" y="132445"/>
                  <a:pt x="360199" y="256566"/>
                </a:cubicBezTo>
                <a:cubicBezTo>
                  <a:pt x="412720" y="383915"/>
                  <a:pt x="375401" y="537849"/>
                  <a:pt x="266788" y="623098"/>
                </a:cubicBezTo>
                <a:cubicBezTo>
                  <a:pt x="263711" y="625517"/>
                  <a:pt x="267807" y="630898"/>
                  <a:pt x="271007" y="628565"/>
                </a:cubicBezTo>
                <a:cubicBezTo>
                  <a:pt x="386384" y="544583"/>
                  <a:pt x="427246" y="383039"/>
                  <a:pt x="374887" y="2514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9" name="Shape 649"/>
        <p:cNvGrpSpPr/>
        <p:nvPr/>
      </p:nvGrpSpPr>
      <p:grpSpPr>
        <a:xfrm>
          <a:off x="0" y="0"/>
          <a:ext cx="0" cy="0"/>
          <a:chOff x="0" y="0"/>
          <a:chExt cx="0" cy="0"/>
        </a:xfrm>
      </p:grpSpPr>
      <p:sp>
        <p:nvSpPr>
          <p:cNvPr id="650" name="Google Shape;650;p55"/>
          <p:cNvSpPr txBox="1"/>
          <p:nvPr>
            <p:ph idx="1" type="subTitle"/>
          </p:nvPr>
        </p:nvSpPr>
        <p:spPr>
          <a:xfrm>
            <a:off x="3670925" y="1222413"/>
            <a:ext cx="4759800" cy="2056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651" name="Google Shape;651;p55"/>
          <p:cNvSpPr txBox="1"/>
          <p:nvPr>
            <p:ph type="title"/>
          </p:nvPr>
        </p:nvSpPr>
        <p:spPr>
          <a:xfrm>
            <a:off x="3670925" y="3389188"/>
            <a:ext cx="4759800" cy="531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652" name="Google Shape;652;p55"/>
          <p:cNvSpPr/>
          <p:nvPr/>
        </p:nvSpPr>
        <p:spPr>
          <a:xfrm rot="10800000">
            <a:off x="7620594" y="693408"/>
            <a:ext cx="654005" cy="574266"/>
          </a:xfrm>
          <a:custGeom>
            <a:rect b="b" l="l" r="r" t="t"/>
            <a:pathLst>
              <a:path extrusionOk="0" h="307505" w="329889">
                <a:moveTo>
                  <a:pt x="300796" y="57290"/>
                </a:moveTo>
                <a:cubicBezTo>
                  <a:pt x="268954" y="70359"/>
                  <a:pt x="240075" y="86094"/>
                  <a:pt x="212071" y="106287"/>
                </a:cubicBezTo>
                <a:cubicBezTo>
                  <a:pt x="205337" y="111145"/>
                  <a:pt x="209185" y="124870"/>
                  <a:pt x="218291" y="121032"/>
                </a:cubicBezTo>
                <a:cubicBezTo>
                  <a:pt x="238370" y="112564"/>
                  <a:pt x="258458" y="104096"/>
                  <a:pt x="278537" y="95619"/>
                </a:cubicBezTo>
                <a:cubicBezTo>
                  <a:pt x="242903" y="166256"/>
                  <a:pt x="181191" y="283347"/>
                  <a:pt x="96580" y="251639"/>
                </a:cubicBezTo>
                <a:cubicBezTo>
                  <a:pt x="3274" y="216672"/>
                  <a:pt x="-3622" y="81817"/>
                  <a:pt x="28629" y="4998"/>
                </a:cubicBezTo>
                <a:cubicBezTo>
                  <a:pt x="30363" y="864"/>
                  <a:pt x="23276" y="-2136"/>
                  <a:pt x="21343" y="1931"/>
                </a:cubicBezTo>
                <a:cubicBezTo>
                  <a:pt x="-18224" y="85218"/>
                  <a:pt x="-6823" y="223340"/>
                  <a:pt x="89903" y="265374"/>
                </a:cubicBezTo>
                <a:cubicBezTo>
                  <a:pt x="181924" y="305369"/>
                  <a:pt x="250886" y="183459"/>
                  <a:pt x="289767" y="108144"/>
                </a:cubicBezTo>
                <a:cubicBezTo>
                  <a:pt x="287604" y="126299"/>
                  <a:pt x="285395" y="144444"/>
                  <a:pt x="283356" y="162618"/>
                </a:cubicBezTo>
                <a:cubicBezTo>
                  <a:pt x="282194" y="172972"/>
                  <a:pt x="298234" y="172762"/>
                  <a:pt x="299492" y="162618"/>
                </a:cubicBezTo>
                <a:cubicBezTo>
                  <a:pt x="303530" y="130138"/>
                  <a:pt x="307254" y="97629"/>
                  <a:pt x="311083" y="65130"/>
                </a:cubicBezTo>
                <a:cubicBezTo>
                  <a:pt x="311665" y="60234"/>
                  <a:pt x="305359" y="55404"/>
                  <a:pt x="300787" y="572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53" name="Google Shape;653;p55"/>
          <p:cNvPicPr preferRelativeResize="0"/>
          <p:nvPr>
            <p:ph idx="2" type="pic"/>
          </p:nvPr>
        </p:nvPicPr>
        <p:blipFill rotWithShape="1">
          <a:blip r:embed="rId3">
            <a:alphaModFix/>
          </a:blip>
          <a:srcRect b="25976" l="2200" r="-2200" t="4400"/>
          <a:stretch/>
        </p:blipFill>
        <p:spPr>
          <a:xfrm rot="-398639">
            <a:off x="767810" y="1073490"/>
            <a:ext cx="2074331" cy="2528871"/>
          </a:xfrm>
          <a:prstGeom prst="rect">
            <a:avLst/>
          </a:prstGeom>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7" name="Shape 657"/>
        <p:cNvGrpSpPr/>
        <p:nvPr/>
      </p:nvGrpSpPr>
      <p:grpSpPr>
        <a:xfrm>
          <a:off x="0" y="0"/>
          <a:ext cx="0" cy="0"/>
          <a:chOff x="0" y="0"/>
          <a:chExt cx="0" cy="0"/>
        </a:xfrm>
      </p:grpSpPr>
      <p:sp>
        <p:nvSpPr>
          <p:cNvPr id="658" name="Google Shape;658;p56"/>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A </a:t>
            </a:r>
            <a:r>
              <a:rPr lang="en"/>
              <a:t>COMPARISON</a:t>
            </a:r>
            <a:r>
              <a:rPr lang="en"/>
              <a:t> INFOGRAPHIC</a:t>
            </a:r>
            <a:endParaRPr/>
          </a:p>
        </p:txBody>
      </p:sp>
      <p:sp>
        <p:nvSpPr>
          <p:cNvPr id="659" name="Google Shape;659;p56"/>
          <p:cNvSpPr txBox="1"/>
          <p:nvPr/>
        </p:nvSpPr>
        <p:spPr>
          <a:xfrm flipH="1">
            <a:off x="1605126" y="1315200"/>
            <a:ext cx="1902600" cy="467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200">
                <a:solidFill>
                  <a:schemeClr val="dk1"/>
                </a:solidFill>
                <a:latin typeface="Tinos"/>
                <a:ea typeface="Tinos"/>
                <a:cs typeface="Tinos"/>
                <a:sym typeface="Tinos"/>
              </a:rPr>
              <a:t>Then…</a:t>
            </a:r>
            <a:endParaRPr b="1" sz="2200">
              <a:solidFill>
                <a:schemeClr val="dk1"/>
              </a:solidFill>
              <a:latin typeface="Tinos"/>
              <a:ea typeface="Tinos"/>
              <a:cs typeface="Tinos"/>
              <a:sym typeface="Tinos"/>
            </a:endParaRPr>
          </a:p>
        </p:txBody>
      </p:sp>
      <p:sp>
        <p:nvSpPr>
          <p:cNvPr id="660" name="Google Shape;660;p56"/>
          <p:cNvSpPr txBox="1"/>
          <p:nvPr/>
        </p:nvSpPr>
        <p:spPr>
          <a:xfrm flipH="1">
            <a:off x="1605137" y="1771345"/>
            <a:ext cx="19026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Tinos"/>
                <a:ea typeface="Tinos"/>
                <a:cs typeface="Tinos"/>
                <a:sym typeface="Tinos"/>
              </a:rPr>
              <a:t>Venus is the second planet from the Sun</a:t>
            </a:r>
            <a:endParaRPr>
              <a:solidFill>
                <a:schemeClr val="dk1"/>
              </a:solidFill>
              <a:latin typeface="Tinos"/>
              <a:ea typeface="Tinos"/>
              <a:cs typeface="Tinos"/>
              <a:sym typeface="Tinos"/>
            </a:endParaRPr>
          </a:p>
        </p:txBody>
      </p:sp>
      <p:sp>
        <p:nvSpPr>
          <p:cNvPr id="661" name="Google Shape;661;p56"/>
          <p:cNvSpPr txBox="1"/>
          <p:nvPr/>
        </p:nvSpPr>
        <p:spPr>
          <a:xfrm flipH="1">
            <a:off x="5638626" y="1315200"/>
            <a:ext cx="1902600" cy="467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200">
                <a:solidFill>
                  <a:schemeClr val="dk1"/>
                </a:solidFill>
                <a:latin typeface="Tinos"/>
                <a:ea typeface="Tinos"/>
                <a:cs typeface="Tinos"/>
                <a:sym typeface="Tinos"/>
              </a:rPr>
              <a:t>…Nowadays</a:t>
            </a:r>
            <a:endParaRPr b="1" sz="2200">
              <a:solidFill>
                <a:schemeClr val="dk1"/>
              </a:solidFill>
              <a:latin typeface="Tinos"/>
              <a:ea typeface="Tinos"/>
              <a:cs typeface="Tinos"/>
              <a:sym typeface="Tinos"/>
            </a:endParaRPr>
          </a:p>
        </p:txBody>
      </p:sp>
      <p:sp>
        <p:nvSpPr>
          <p:cNvPr id="662" name="Google Shape;662;p56"/>
          <p:cNvSpPr txBox="1"/>
          <p:nvPr/>
        </p:nvSpPr>
        <p:spPr>
          <a:xfrm flipH="1">
            <a:off x="5638637" y="1771345"/>
            <a:ext cx="19026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Tinos"/>
                <a:ea typeface="Tinos"/>
                <a:cs typeface="Tinos"/>
                <a:sym typeface="Tinos"/>
              </a:rPr>
              <a:t>Jupiter is the biggest planet of them all</a:t>
            </a:r>
            <a:endParaRPr>
              <a:solidFill>
                <a:schemeClr val="dk1"/>
              </a:solidFill>
              <a:latin typeface="Tinos"/>
              <a:ea typeface="Tinos"/>
              <a:cs typeface="Tinos"/>
              <a:sym typeface="Tinos"/>
            </a:endParaRPr>
          </a:p>
        </p:txBody>
      </p:sp>
      <p:cxnSp>
        <p:nvCxnSpPr>
          <p:cNvPr id="663" name="Google Shape;663;p56"/>
          <p:cNvCxnSpPr>
            <a:stCxn id="660" idx="1"/>
            <a:endCxn id="662" idx="3"/>
          </p:cNvCxnSpPr>
          <p:nvPr/>
        </p:nvCxnSpPr>
        <p:spPr>
          <a:xfrm>
            <a:off x="3507737" y="2057245"/>
            <a:ext cx="2130900" cy="0"/>
          </a:xfrm>
          <a:prstGeom prst="straightConnector1">
            <a:avLst/>
          </a:prstGeom>
          <a:noFill/>
          <a:ln cap="flat" cmpd="sng" w="19050">
            <a:solidFill>
              <a:schemeClr val="dk1"/>
            </a:solidFill>
            <a:prstDash val="solid"/>
            <a:round/>
            <a:headEnd len="med" w="med" type="none"/>
            <a:tailEnd len="med" w="med" type="stealth"/>
          </a:ln>
        </p:spPr>
      </p:cxnSp>
      <p:sp>
        <p:nvSpPr>
          <p:cNvPr id="664" name="Google Shape;664;p56"/>
          <p:cNvSpPr txBox="1"/>
          <p:nvPr/>
        </p:nvSpPr>
        <p:spPr>
          <a:xfrm flipH="1">
            <a:off x="1605137" y="2476070"/>
            <a:ext cx="19026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Tinos"/>
                <a:ea typeface="Tinos"/>
                <a:cs typeface="Tinos"/>
                <a:sym typeface="Tinos"/>
              </a:rPr>
              <a:t>Mars is actually a very cold place</a:t>
            </a:r>
            <a:endParaRPr>
              <a:solidFill>
                <a:schemeClr val="dk1"/>
              </a:solidFill>
              <a:latin typeface="Tinos"/>
              <a:ea typeface="Tinos"/>
              <a:cs typeface="Tinos"/>
              <a:sym typeface="Tinos"/>
            </a:endParaRPr>
          </a:p>
        </p:txBody>
      </p:sp>
      <p:sp>
        <p:nvSpPr>
          <p:cNvPr id="665" name="Google Shape;665;p56"/>
          <p:cNvSpPr txBox="1"/>
          <p:nvPr/>
        </p:nvSpPr>
        <p:spPr>
          <a:xfrm flipH="1">
            <a:off x="5638637" y="2476070"/>
            <a:ext cx="19026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Tinos"/>
                <a:ea typeface="Tinos"/>
                <a:cs typeface="Tinos"/>
                <a:sym typeface="Tinos"/>
              </a:rPr>
              <a:t>Neptune is very far away from us</a:t>
            </a:r>
            <a:endParaRPr>
              <a:solidFill>
                <a:schemeClr val="dk1"/>
              </a:solidFill>
              <a:latin typeface="Tinos"/>
              <a:ea typeface="Tinos"/>
              <a:cs typeface="Tinos"/>
              <a:sym typeface="Tinos"/>
            </a:endParaRPr>
          </a:p>
        </p:txBody>
      </p:sp>
      <p:sp>
        <p:nvSpPr>
          <p:cNvPr id="666" name="Google Shape;666;p56"/>
          <p:cNvSpPr txBox="1"/>
          <p:nvPr/>
        </p:nvSpPr>
        <p:spPr>
          <a:xfrm flipH="1">
            <a:off x="1605137" y="3180795"/>
            <a:ext cx="19026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Tinos"/>
                <a:ea typeface="Tinos"/>
                <a:cs typeface="Tinos"/>
                <a:sym typeface="Tinos"/>
              </a:rPr>
              <a:t>Earth is the third planet from the Sun</a:t>
            </a:r>
            <a:endParaRPr>
              <a:solidFill>
                <a:schemeClr val="dk1"/>
              </a:solidFill>
              <a:latin typeface="Tinos"/>
              <a:ea typeface="Tinos"/>
              <a:cs typeface="Tinos"/>
              <a:sym typeface="Tinos"/>
            </a:endParaRPr>
          </a:p>
        </p:txBody>
      </p:sp>
      <p:sp>
        <p:nvSpPr>
          <p:cNvPr id="667" name="Google Shape;667;p56"/>
          <p:cNvSpPr txBox="1"/>
          <p:nvPr/>
        </p:nvSpPr>
        <p:spPr>
          <a:xfrm flipH="1">
            <a:off x="5638637" y="3180795"/>
            <a:ext cx="19026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Tinos"/>
                <a:ea typeface="Tinos"/>
                <a:cs typeface="Tinos"/>
                <a:sym typeface="Tinos"/>
              </a:rPr>
              <a:t>Pluto is now considered a dwarf planet</a:t>
            </a:r>
            <a:endParaRPr>
              <a:solidFill>
                <a:schemeClr val="dk1"/>
              </a:solidFill>
              <a:latin typeface="Tinos"/>
              <a:ea typeface="Tinos"/>
              <a:cs typeface="Tinos"/>
              <a:sym typeface="Tinos"/>
            </a:endParaRPr>
          </a:p>
        </p:txBody>
      </p:sp>
      <p:sp>
        <p:nvSpPr>
          <p:cNvPr id="668" name="Google Shape;668;p56"/>
          <p:cNvSpPr txBox="1"/>
          <p:nvPr/>
        </p:nvSpPr>
        <p:spPr>
          <a:xfrm flipH="1">
            <a:off x="1605137" y="3885520"/>
            <a:ext cx="19026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Tinos"/>
                <a:ea typeface="Tinos"/>
                <a:cs typeface="Tinos"/>
                <a:sym typeface="Tinos"/>
              </a:rPr>
              <a:t>Mercury is the closest planet to the Sun</a:t>
            </a:r>
            <a:endParaRPr>
              <a:solidFill>
                <a:schemeClr val="dk1"/>
              </a:solidFill>
              <a:latin typeface="Tinos"/>
              <a:ea typeface="Tinos"/>
              <a:cs typeface="Tinos"/>
              <a:sym typeface="Tinos"/>
            </a:endParaRPr>
          </a:p>
        </p:txBody>
      </p:sp>
      <p:sp>
        <p:nvSpPr>
          <p:cNvPr id="669" name="Google Shape;669;p56"/>
          <p:cNvSpPr txBox="1"/>
          <p:nvPr/>
        </p:nvSpPr>
        <p:spPr>
          <a:xfrm flipH="1">
            <a:off x="5638637" y="3885520"/>
            <a:ext cx="19026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Tinos"/>
                <a:ea typeface="Tinos"/>
                <a:cs typeface="Tinos"/>
                <a:sym typeface="Tinos"/>
              </a:rPr>
              <a:t>The Moon is the only Earth’s satellite</a:t>
            </a:r>
            <a:endParaRPr>
              <a:solidFill>
                <a:schemeClr val="dk1"/>
              </a:solidFill>
              <a:latin typeface="Tinos"/>
              <a:ea typeface="Tinos"/>
              <a:cs typeface="Tinos"/>
              <a:sym typeface="Tinos"/>
            </a:endParaRPr>
          </a:p>
        </p:txBody>
      </p:sp>
      <p:cxnSp>
        <p:nvCxnSpPr>
          <p:cNvPr id="670" name="Google Shape;670;p56"/>
          <p:cNvCxnSpPr>
            <a:endCxn id="665" idx="3"/>
          </p:cNvCxnSpPr>
          <p:nvPr/>
        </p:nvCxnSpPr>
        <p:spPr>
          <a:xfrm>
            <a:off x="3507737" y="2761970"/>
            <a:ext cx="2130900" cy="0"/>
          </a:xfrm>
          <a:prstGeom prst="straightConnector1">
            <a:avLst/>
          </a:prstGeom>
          <a:noFill/>
          <a:ln cap="flat" cmpd="sng" w="19050">
            <a:solidFill>
              <a:schemeClr val="dk1"/>
            </a:solidFill>
            <a:prstDash val="solid"/>
            <a:round/>
            <a:headEnd len="med" w="med" type="none"/>
            <a:tailEnd len="med" w="med" type="stealth"/>
          </a:ln>
        </p:spPr>
      </p:cxnSp>
      <p:cxnSp>
        <p:nvCxnSpPr>
          <p:cNvPr id="671" name="Google Shape;671;p56"/>
          <p:cNvCxnSpPr>
            <a:stCxn id="666" idx="1"/>
            <a:endCxn id="667" idx="3"/>
          </p:cNvCxnSpPr>
          <p:nvPr/>
        </p:nvCxnSpPr>
        <p:spPr>
          <a:xfrm>
            <a:off x="3507737" y="3466695"/>
            <a:ext cx="2130900" cy="0"/>
          </a:xfrm>
          <a:prstGeom prst="straightConnector1">
            <a:avLst/>
          </a:prstGeom>
          <a:noFill/>
          <a:ln cap="flat" cmpd="sng" w="19050">
            <a:solidFill>
              <a:schemeClr val="dk1"/>
            </a:solidFill>
            <a:prstDash val="solid"/>
            <a:round/>
            <a:headEnd len="med" w="med" type="none"/>
            <a:tailEnd len="med" w="med" type="stealth"/>
          </a:ln>
        </p:spPr>
      </p:cxnSp>
      <p:cxnSp>
        <p:nvCxnSpPr>
          <p:cNvPr id="672" name="Google Shape;672;p56"/>
          <p:cNvCxnSpPr>
            <a:stCxn id="668" idx="1"/>
            <a:endCxn id="669" idx="3"/>
          </p:cNvCxnSpPr>
          <p:nvPr/>
        </p:nvCxnSpPr>
        <p:spPr>
          <a:xfrm>
            <a:off x="3507737" y="4171420"/>
            <a:ext cx="2130900" cy="0"/>
          </a:xfrm>
          <a:prstGeom prst="straightConnector1">
            <a:avLst/>
          </a:prstGeom>
          <a:noFill/>
          <a:ln cap="flat" cmpd="sng" w="19050">
            <a:solidFill>
              <a:schemeClr val="dk1"/>
            </a:solidFill>
            <a:prstDash val="solid"/>
            <a:round/>
            <a:headEnd len="med" w="med" type="none"/>
            <a:tailEnd len="med" w="med" type="stealth"/>
          </a:ln>
        </p:spPr>
      </p:cxnSp>
      <p:sp>
        <p:nvSpPr>
          <p:cNvPr id="673" name="Google Shape;673;p56"/>
          <p:cNvSpPr txBox="1"/>
          <p:nvPr/>
        </p:nvSpPr>
        <p:spPr>
          <a:xfrm flipH="1">
            <a:off x="3621876" y="1315200"/>
            <a:ext cx="1902600" cy="46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Tinos"/>
                <a:ea typeface="Tinos"/>
                <a:cs typeface="Tinos"/>
                <a:sym typeface="Tinos"/>
              </a:rPr>
              <a:t>VS</a:t>
            </a:r>
            <a:endParaRPr b="1" sz="2200">
              <a:solidFill>
                <a:schemeClr val="dk1"/>
              </a:solidFill>
              <a:latin typeface="Tinos"/>
              <a:ea typeface="Tinos"/>
              <a:cs typeface="Tinos"/>
              <a:sym typeface="Tinos"/>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7" name="Shape 677"/>
        <p:cNvGrpSpPr/>
        <p:nvPr/>
      </p:nvGrpSpPr>
      <p:grpSpPr>
        <a:xfrm>
          <a:off x="0" y="0"/>
          <a:ext cx="0" cy="0"/>
          <a:chOff x="0" y="0"/>
          <a:chExt cx="0" cy="0"/>
        </a:xfrm>
      </p:grpSpPr>
      <p:sp>
        <p:nvSpPr>
          <p:cNvPr id="678" name="Google Shape;678;p57"/>
          <p:cNvSpPr txBox="1"/>
          <p:nvPr>
            <p:ph type="title"/>
          </p:nvPr>
        </p:nvSpPr>
        <p:spPr>
          <a:xfrm>
            <a:off x="1724250" y="1693400"/>
            <a:ext cx="5695500" cy="948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4,498,300,000</a:t>
            </a:r>
            <a:endParaRPr/>
          </a:p>
        </p:txBody>
      </p:sp>
      <p:sp>
        <p:nvSpPr>
          <p:cNvPr id="679" name="Google Shape;679;p57"/>
          <p:cNvSpPr txBox="1"/>
          <p:nvPr>
            <p:ph idx="1" type="subTitle"/>
          </p:nvPr>
        </p:nvSpPr>
        <p:spPr>
          <a:xfrm>
            <a:off x="3303950" y="2722575"/>
            <a:ext cx="2610000" cy="72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pic>
        <p:nvPicPr>
          <p:cNvPr id="680" name="Google Shape;680;p57"/>
          <p:cNvPicPr preferRelativeResize="0"/>
          <p:nvPr>
            <p:ph idx="2" type="pic"/>
          </p:nvPr>
        </p:nvPicPr>
        <p:blipFill rotWithShape="1">
          <a:blip r:embed="rId3">
            <a:alphaModFix/>
          </a:blip>
          <a:srcRect b="0" l="13794" r="13794" t="0"/>
          <a:stretch/>
        </p:blipFill>
        <p:spPr>
          <a:xfrm flipH="1" rot="-1003611">
            <a:off x="374757" y="493686"/>
            <a:ext cx="1674032" cy="1320679"/>
          </a:xfrm>
          <a:prstGeom prst="rect">
            <a:avLst/>
          </a:prstGeom>
        </p:spPr>
      </p:pic>
      <p:pic>
        <p:nvPicPr>
          <p:cNvPr id="681" name="Google Shape;681;p57"/>
          <p:cNvPicPr preferRelativeResize="0"/>
          <p:nvPr>
            <p:ph idx="3" type="pic"/>
          </p:nvPr>
        </p:nvPicPr>
        <p:blipFill rotWithShape="1">
          <a:blip r:embed="rId4">
            <a:alphaModFix/>
          </a:blip>
          <a:srcRect b="10555" l="0" r="0" t="10555"/>
          <a:stretch/>
        </p:blipFill>
        <p:spPr>
          <a:xfrm rot="1003609">
            <a:off x="6747693" y="3169091"/>
            <a:ext cx="1895552" cy="1495441"/>
          </a:xfrm>
          <a:prstGeom prst="rect">
            <a:avLst/>
          </a:prstGeom>
        </p:spPr>
      </p:pic>
      <p:sp>
        <p:nvSpPr>
          <p:cNvPr id="682" name="Google Shape;682;p57"/>
          <p:cNvSpPr/>
          <p:nvPr/>
        </p:nvSpPr>
        <p:spPr>
          <a:xfrm rot="-1710883">
            <a:off x="1927808" y="928249"/>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683" name="Google Shape;683;p57"/>
          <p:cNvSpPr/>
          <p:nvPr/>
        </p:nvSpPr>
        <p:spPr>
          <a:xfrm rot="2300671">
            <a:off x="8601712" y="3039177"/>
            <a:ext cx="461010" cy="899373"/>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sp>
        <p:nvSpPr>
          <p:cNvPr id="684" name="Google Shape;684;p57"/>
          <p:cNvSpPr/>
          <p:nvPr/>
        </p:nvSpPr>
        <p:spPr>
          <a:xfrm>
            <a:off x="2203425" y="3564325"/>
            <a:ext cx="515452" cy="452801"/>
          </a:xfrm>
          <a:custGeom>
            <a:rect b="b" l="l" r="r" t="t"/>
            <a:pathLst>
              <a:path extrusionOk="0" h="307505" w="329889">
                <a:moveTo>
                  <a:pt x="300796" y="57290"/>
                </a:moveTo>
                <a:cubicBezTo>
                  <a:pt x="268954" y="70359"/>
                  <a:pt x="240075" y="86094"/>
                  <a:pt x="212071" y="106287"/>
                </a:cubicBezTo>
                <a:cubicBezTo>
                  <a:pt x="205337" y="111145"/>
                  <a:pt x="209185" y="124870"/>
                  <a:pt x="218291" y="121032"/>
                </a:cubicBezTo>
                <a:cubicBezTo>
                  <a:pt x="238370" y="112564"/>
                  <a:pt x="258458" y="104096"/>
                  <a:pt x="278537" y="95619"/>
                </a:cubicBezTo>
                <a:cubicBezTo>
                  <a:pt x="242903" y="166256"/>
                  <a:pt x="181191" y="283347"/>
                  <a:pt x="96580" y="251639"/>
                </a:cubicBezTo>
                <a:cubicBezTo>
                  <a:pt x="3274" y="216672"/>
                  <a:pt x="-3622" y="81817"/>
                  <a:pt x="28629" y="4998"/>
                </a:cubicBezTo>
                <a:cubicBezTo>
                  <a:pt x="30363" y="864"/>
                  <a:pt x="23276" y="-2136"/>
                  <a:pt x="21343" y="1931"/>
                </a:cubicBezTo>
                <a:cubicBezTo>
                  <a:pt x="-18224" y="85218"/>
                  <a:pt x="-6823" y="223340"/>
                  <a:pt x="89903" y="265374"/>
                </a:cubicBezTo>
                <a:cubicBezTo>
                  <a:pt x="181924" y="305369"/>
                  <a:pt x="250886" y="183459"/>
                  <a:pt x="289767" y="108144"/>
                </a:cubicBezTo>
                <a:cubicBezTo>
                  <a:pt x="287604" y="126299"/>
                  <a:pt x="285395" y="144444"/>
                  <a:pt x="283356" y="162618"/>
                </a:cubicBezTo>
                <a:cubicBezTo>
                  <a:pt x="282194" y="172972"/>
                  <a:pt x="298234" y="172762"/>
                  <a:pt x="299492" y="162618"/>
                </a:cubicBezTo>
                <a:cubicBezTo>
                  <a:pt x="303530" y="130138"/>
                  <a:pt x="307254" y="97629"/>
                  <a:pt x="311083" y="65130"/>
                </a:cubicBezTo>
                <a:cubicBezTo>
                  <a:pt x="311665" y="60234"/>
                  <a:pt x="305359" y="55404"/>
                  <a:pt x="300787" y="572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8" name="Shape 688"/>
        <p:cNvGrpSpPr/>
        <p:nvPr/>
      </p:nvGrpSpPr>
      <p:grpSpPr>
        <a:xfrm>
          <a:off x="0" y="0"/>
          <a:ext cx="0" cy="0"/>
          <a:chOff x="0" y="0"/>
          <a:chExt cx="0" cy="0"/>
        </a:xfrm>
      </p:grpSpPr>
      <p:sp>
        <p:nvSpPr>
          <p:cNvPr id="689" name="Google Shape;689;p58"/>
          <p:cNvSpPr txBox="1"/>
          <p:nvPr>
            <p:ph idx="1" type="subTitle"/>
          </p:nvPr>
        </p:nvSpPr>
        <p:spPr>
          <a:xfrm>
            <a:off x="2223600" y="1199727"/>
            <a:ext cx="46968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690" name="Google Shape;690;p58"/>
          <p:cNvSpPr txBox="1"/>
          <p:nvPr>
            <p:ph type="title"/>
          </p:nvPr>
        </p:nvSpPr>
        <p:spPr>
          <a:xfrm>
            <a:off x="2223600" y="622550"/>
            <a:ext cx="4696800" cy="65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691" name="Google Shape;691;p58"/>
          <p:cNvSpPr txBox="1"/>
          <p:nvPr>
            <p:ph idx="2" type="title"/>
          </p:nvPr>
        </p:nvSpPr>
        <p:spPr>
          <a:xfrm>
            <a:off x="2223600" y="2093394"/>
            <a:ext cx="4696800" cy="658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692" name="Google Shape;692;p58"/>
          <p:cNvSpPr txBox="1"/>
          <p:nvPr>
            <p:ph idx="3" type="subTitle"/>
          </p:nvPr>
        </p:nvSpPr>
        <p:spPr>
          <a:xfrm>
            <a:off x="2223600" y="2674042"/>
            <a:ext cx="46968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693" name="Google Shape;693;p58"/>
          <p:cNvSpPr txBox="1"/>
          <p:nvPr>
            <p:ph idx="4" type="title"/>
          </p:nvPr>
        </p:nvSpPr>
        <p:spPr>
          <a:xfrm>
            <a:off x="2223600" y="3566038"/>
            <a:ext cx="4696800" cy="658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694" name="Google Shape;694;p58"/>
          <p:cNvSpPr txBox="1"/>
          <p:nvPr>
            <p:ph idx="5" type="subTitle"/>
          </p:nvPr>
        </p:nvSpPr>
        <p:spPr>
          <a:xfrm>
            <a:off x="2223600" y="4148356"/>
            <a:ext cx="46968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8" name="Shape 698"/>
        <p:cNvGrpSpPr/>
        <p:nvPr/>
      </p:nvGrpSpPr>
      <p:grpSpPr>
        <a:xfrm>
          <a:off x="0" y="0"/>
          <a:ext cx="0" cy="0"/>
          <a:chOff x="0" y="0"/>
          <a:chExt cx="0" cy="0"/>
        </a:xfrm>
      </p:grpSpPr>
      <p:sp>
        <p:nvSpPr>
          <p:cNvPr id="699" name="Google Shape;699;p59"/>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BLACK HISTORY MONTH ACTIVITIES</a:t>
            </a:r>
            <a:endParaRPr/>
          </a:p>
        </p:txBody>
      </p:sp>
      <p:graphicFrame>
        <p:nvGraphicFramePr>
          <p:cNvPr id="700" name="Google Shape;700;p59"/>
          <p:cNvGraphicFramePr/>
          <p:nvPr/>
        </p:nvGraphicFramePr>
        <p:xfrm>
          <a:off x="730400" y="1360850"/>
          <a:ext cx="3000000" cy="3000000"/>
        </p:xfrm>
        <a:graphic>
          <a:graphicData uri="http://schemas.openxmlformats.org/drawingml/2006/table">
            <a:tbl>
              <a:tblPr>
                <a:noFill/>
                <a:tableStyleId>{0CDF50EB-D7FD-4DDB-A9EC-56634B87E8D3}</a:tableStyleId>
              </a:tblPr>
              <a:tblGrid>
                <a:gridCol w="1097625"/>
                <a:gridCol w="1097625"/>
                <a:gridCol w="1097625"/>
                <a:gridCol w="1097625"/>
                <a:gridCol w="1097625"/>
                <a:gridCol w="1097625"/>
                <a:gridCol w="1097625"/>
              </a:tblGrid>
              <a:tr h="321125">
                <a:tc>
                  <a:txBody>
                    <a:bodyPr/>
                    <a:lstStyle/>
                    <a:p>
                      <a:pPr indent="0" lvl="0" marL="0" rtl="0" algn="ctr">
                        <a:spcBef>
                          <a:spcPts val="0"/>
                        </a:spcBef>
                        <a:spcAft>
                          <a:spcPts val="0"/>
                        </a:spcAft>
                        <a:buNone/>
                      </a:pPr>
                      <a:r>
                        <a:rPr b="1" lang="en" sz="1600">
                          <a:solidFill>
                            <a:schemeClr val="dk1"/>
                          </a:solidFill>
                          <a:latin typeface="Tinos"/>
                          <a:ea typeface="Tinos"/>
                          <a:cs typeface="Tinos"/>
                          <a:sym typeface="Tinos"/>
                        </a:rPr>
                        <a:t>Sun</a:t>
                      </a:r>
                      <a:endParaRPr b="1" sz="16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Tinos"/>
                          <a:ea typeface="Tinos"/>
                          <a:cs typeface="Tinos"/>
                          <a:sym typeface="Tinos"/>
                        </a:rPr>
                        <a:t>Mon</a:t>
                      </a:r>
                      <a:endParaRPr b="1" sz="16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Tinos"/>
                          <a:ea typeface="Tinos"/>
                          <a:cs typeface="Tinos"/>
                          <a:sym typeface="Tinos"/>
                        </a:rPr>
                        <a:t>Tue</a:t>
                      </a:r>
                      <a:endParaRPr b="1" sz="16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Tinos"/>
                          <a:ea typeface="Tinos"/>
                          <a:cs typeface="Tinos"/>
                          <a:sym typeface="Tinos"/>
                        </a:rPr>
                        <a:t>Wed</a:t>
                      </a:r>
                      <a:endParaRPr b="1" sz="16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Tinos"/>
                          <a:ea typeface="Tinos"/>
                          <a:cs typeface="Tinos"/>
                          <a:sym typeface="Tinos"/>
                        </a:rPr>
                        <a:t>Thu</a:t>
                      </a:r>
                      <a:endParaRPr b="1" sz="16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Tinos"/>
                          <a:ea typeface="Tinos"/>
                          <a:cs typeface="Tinos"/>
                          <a:sym typeface="Tinos"/>
                        </a:rPr>
                        <a:t>Fri</a:t>
                      </a:r>
                      <a:endParaRPr b="1" sz="16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1"/>
                          </a:solidFill>
                          <a:latin typeface="Tinos"/>
                          <a:ea typeface="Tinos"/>
                          <a:cs typeface="Tinos"/>
                          <a:sym typeface="Tinos"/>
                        </a:rPr>
                        <a:t>Sat</a:t>
                      </a:r>
                      <a:endParaRPr b="1" sz="16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298175">
                <a:tc>
                  <a:txBody>
                    <a:bodyPr/>
                    <a:lstStyle/>
                    <a:p>
                      <a:pPr indent="0" lvl="0" marL="0" rtl="0" algn="r">
                        <a:spcBef>
                          <a:spcPts val="0"/>
                        </a:spcBef>
                        <a:spcAft>
                          <a:spcPts val="0"/>
                        </a:spcAft>
                        <a:buNone/>
                      </a:pPr>
                      <a:r>
                        <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1</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2</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3</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298175">
                <a:tc>
                  <a:txBody>
                    <a:bodyPr/>
                    <a:lstStyle/>
                    <a:p>
                      <a:pPr indent="0" lvl="0" marL="0" rtl="0" algn="r">
                        <a:spcBef>
                          <a:spcPts val="0"/>
                        </a:spcBef>
                        <a:spcAft>
                          <a:spcPts val="0"/>
                        </a:spcAft>
                        <a:buNone/>
                      </a:pPr>
                      <a:r>
                        <a:rPr lang="en">
                          <a:solidFill>
                            <a:schemeClr val="dk1"/>
                          </a:solidFill>
                          <a:latin typeface="Tinos"/>
                          <a:ea typeface="Tinos"/>
                          <a:cs typeface="Tinos"/>
                          <a:sym typeface="Tinos"/>
                        </a:rPr>
                        <a:t>4</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5</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6</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7</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8</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9</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10</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r>
              <a:tr h="298175">
                <a:tc>
                  <a:txBody>
                    <a:bodyPr/>
                    <a:lstStyle/>
                    <a:p>
                      <a:pPr indent="0" lvl="0" marL="0" rtl="0" algn="r">
                        <a:spcBef>
                          <a:spcPts val="0"/>
                        </a:spcBef>
                        <a:spcAft>
                          <a:spcPts val="0"/>
                        </a:spcAft>
                        <a:buNone/>
                      </a:pPr>
                      <a:r>
                        <a:rPr lang="en">
                          <a:solidFill>
                            <a:schemeClr val="dk1"/>
                          </a:solidFill>
                          <a:latin typeface="Tinos"/>
                          <a:ea typeface="Tinos"/>
                          <a:cs typeface="Tinos"/>
                          <a:sym typeface="Tinos"/>
                        </a:rPr>
                        <a:t>11</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12</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r">
                        <a:spcBef>
                          <a:spcPts val="0"/>
                        </a:spcBef>
                        <a:spcAft>
                          <a:spcPts val="0"/>
                        </a:spcAft>
                        <a:buNone/>
                      </a:pPr>
                      <a:r>
                        <a:rPr lang="en">
                          <a:solidFill>
                            <a:schemeClr val="lt1"/>
                          </a:solidFill>
                          <a:latin typeface="Tinos"/>
                          <a:ea typeface="Tinos"/>
                          <a:cs typeface="Tinos"/>
                          <a:sym typeface="Tinos"/>
                        </a:rPr>
                        <a:t>13</a:t>
                      </a:r>
                      <a:endParaRPr>
                        <a:solidFill>
                          <a:schemeClr val="lt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14</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15</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16</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17</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98175">
                <a:tc>
                  <a:txBody>
                    <a:bodyPr/>
                    <a:lstStyle/>
                    <a:p>
                      <a:pPr indent="0" lvl="0" marL="0" rtl="0" algn="r">
                        <a:spcBef>
                          <a:spcPts val="0"/>
                        </a:spcBef>
                        <a:spcAft>
                          <a:spcPts val="0"/>
                        </a:spcAft>
                        <a:buNone/>
                      </a:pPr>
                      <a:r>
                        <a:rPr lang="en">
                          <a:solidFill>
                            <a:schemeClr val="dk1"/>
                          </a:solidFill>
                          <a:latin typeface="Tinos"/>
                          <a:ea typeface="Tinos"/>
                          <a:cs typeface="Tinos"/>
                          <a:sym typeface="Tinos"/>
                        </a:rPr>
                        <a:t>18</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19</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20</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21</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22</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2"/>
                    </a:solidFill>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23</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24</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298175">
                <a:tc>
                  <a:txBody>
                    <a:bodyPr/>
                    <a:lstStyle/>
                    <a:p>
                      <a:pPr indent="0" lvl="0" marL="0" rtl="0" algn="r">
                        <a:spcBef>
                          <a:spcPts val="0"/>
                        </a:spcBef>
                        <a:spcAft>
                          <a:spcPts val="0"/>
                        </a:spcAft>
                        <a:buNone/>
                      </a:pPr>
                      <a:r>
                        <a:rPr lang="en">
                          <a:solidFill>
                            <a:schemeClr val="dk1"/>
                          </a:solidFill>
                          <a:latin typeface="Tinos"/>
                          <a:ea typeface="Tinos"/>
                          <a:cs typeface="Tinos"/>
                          <a:sym typeface="Tinos"/>
                        </a:rPr>
                        <a:t>25</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26</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27</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28</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Tinos"/>
                          <a:ea typeface="Tinos"/>
                          <a:cs typeface="Tinos"/>
                          <a:sym typeface="Tinos"/>
                        </a:rPr>
                        <a:t>29</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r">
                        <a:spcBef>
                          <a:spcPts val="0"/>
                        </a:spcBef>
                        <a:spcAft>
                          <a:spcPts val="0"/>
                        </a:spcAft>
                        <a:buNone/>
                      </a:pPr>
                      <a:r>
                        <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r">
                        <a:spcBef>
                          <a:spcPts val="0"/>
                        </a:spcBef>
                        <a:spcAft>
                          <a:spcPts val="0"/>
                        </a:spcAft>
                        <a:buNone/>
                      </a:pPr>
                      <a:r>
                        <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r>
            </a:tbl>
          </a:graphicData>
        </a:graphic>
      </p:graphicFrame>
      <p:sp>
        <p:nvSpPr>
          <p:cNvPr id="701" name="Google Shape;701;p59"/>
          <p:cNvSpPr txBox="1"/>
          <p:nvPr>
            <p:ph idx="4294967295" type="subTitle"/>
          </p:nvPr>
        </p:nvSpPr>
        <p:spPr>
          <a:xfrm>
            <a:off x="982075" y="4015004"/>
            <a:ext cx="16731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Mercury is quite a small planet</a:t>
            </a:r>
            <a:endParaRPr/>
          </a:p>
        </p:txBody>
      </p:sp>
      <p:sp>
        <p:nvSpPr>
          <p:cNvPr id="702" name="Google Shape;702;p59"/>
          <p:cNvSpPr/>
          <p:nvPr/>
        </p:nvSpPr>
        <p:spPr>
          <a:xfrm>
            <a:off x="758875" y="4189754"/>
            <a:ext cx="223200" cy="223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703" name="Google Shape;703;p59"/>
          <p:cNvSpPr txBox="1"/>
          <p:nvPr>
            <p:ph idx="4294967295" type="subTitle"/>
          </p:nvPr>
        </p:nvSpPr>
        <p:spPr>
          <a:xfrm>
            <a:off x="3847050" y="4015004"/>
            <a:ext cx="16731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Saturn is a gas giant with rings</a:t>
            </a:r>
            <a:endParaRPr/>
          </a:p>
        </p:txBody>
      </p:sp>
      <p:sp>
        <p:nvSpPr>
          <p:cNvPr id="704" name="Google Shape;704;p59"/>
          <p:cNvSpPr/>
          <p:nvPr/>
        </p:nvSpPr>
        <p:spPr>
          <a:xfrm>
            <a:off x="3623850" y="4189754"/>
            <a:ext cx="223200" cy="223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705" name="Google Shape;705;p59"/>
          <p:cNvSpPr txBox="1"/>
          <p:nvPr>
            <p:ph idx="4294967295" type="subTitle"/>
          </p:nvPr>
        </p:nvSpPr>
        <p:spPr>
          <a:xfrm>
            <a:off x="6712025" y="4015004"/>
            <a:ext cx="16731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Venus is the second planet from the Sun</a:t>
            </a:r>
            <a:endParaRPr/>
          </a:p>
        </p:txBody>
      </p:sp>
      <p:sp>
        <p:nvSpPr>
          <p:cNvPr id="706" name="Google Shape;706;p59"/>
          <p:cNvSpPr/>
          <p:nvPr/>
        </p:nvSpPr>
        <p:spPr>
          <a:xfrm>
            <a:off x="6488825" y="4189754"/>
            <a:ext cx="223200" cy="223200"/>
          </a:xfrm>
          <a:prstGeom prst="rect">
            <a:avLst/>
          </a:prstGeom>
          <a:solidFill>
            <a:schemeClr val="accen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0" name="Shape 710"/>
        <p:cNvGrpSpPr/>
        <p:nvPr/>
      </p:nvGrpSpPr>
      <p:grpSpPr>
        <a:xfrm>
          <a:off x="0" y="0"/>
          <a:ext cx="0" cy="0"/>
          <a:chOff x="0" y="0"/>
          <a:chExt cx="0" cy="0"/>
        </a:xfrm>
      </p:grpSpPr>
      <p:sp>
        <p:nvSpPr>
          <p:cNvPr id="711" name="Google Shape;711;p60"/>
          <p:cNvSpPr/>
          <p:nvPr/>
        </p:nvSpPr>
        <p:spPr>
          <a:xfrm>
            <a:off x="1251825" y="1427550"/>
            <a:ext cx="1476000" cy="1476000"/>
          </a:xfrm>
          <a:prstGeom prst="ellipse">
            <a:avLst/>
          </a:prstGeom>
          <a:noFill/>
          <a:ln cap="flat" cmpd="sng" w="19050">
            <a:solidFill>
              <a:schemeClr val="lt2"/>
            </a:solidFill>
            <a:prstDash val="dash"/>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712" name="Google Shape;712;p60"/>
          <p:cNvSpPr/>
          <p:nvPr/>
        </p:nvSpPr>
        <p:spPr>
          <a:xfrm>
            <a:off x="3834000" y="1427550"/>
            <a:ext cx="1476000" cy="1476000"/>
          </a:xfrm>
          <a:prstGeom prst="ellipse">
            <a:avLst/>
          </a:prstGeom>
          <a:noFill/>
          <a:ln cap="flat" cmpd="sng" w="19050">
            <a:solidFill>
              <a:schemeClr val="lt2"/>
            </a:solidFill>
            <a:prstDash val="dash"/>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713" name="Google Shape;713;p60"/>
          <p:cNvSpPr/>
          <p:nvPr/>
        </p:nvSpPr>
        <p:spPr>
          <a:xfrm>
            <a:off x="6380900" y="1427550"/>
            <a:ext cx="1476000" cy="1476000"/>
          </a:xfrm>
          <a:prstGeom prst="ellipse">
            <a:avLst/>
          </a:prstGeom>
          <a:noFill/>
          <a:ln cap="flat" cmpd="sng" w="19050">
            <a:solidFill>
              <a:schemeClr val="lt2"/>
            </a:solidFill>
            <a:prstDash val="dash"/>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714" name="Google Shape;714;p60"/>
          <p:cNvSpPr/>
          <p:nvPr/>
        </p:nvSpPr>
        <p:spPr>
          <a:xfrm>
            <a:off x="1253775" y="1429500"/>
            <a:ext cx="1472100" cy="1472100"/>
          </a:xfrm>
          <a:prstGeom prst="arc">
            <a:avLst>
              <a:gd fmla="val 16200000" name="adj1"/>
              <a:gd fmla="val 18195893" name="adj2"/>
            </a:avLst>
          </a:prstGeom>
          <a:noFill/>
          <a:ln cap="flat" cmpd="sng" w="28575">
            <a:solidFill>
              <a:schemeClr val="dk1"/>
            </a:solidFill>
            <a:prstDash val="solid"/>
            <a:round/>
            <a:headEnd len="sm" w="sm" type="none"/>
            <a:tailEnd len="sm" w="sm" type="stealth"/>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715" name="Google Shape;715;p60"/>
          <p:cNvSpPr/>
          <p:nvPr/>
        </p:nvSpPr>
        <p:spPr>
          <a:xfrm>
            <a:off x="3838650" y="1429500"/>
            <a:ext cx="1472100" cy="1472100"/>
          </a:xfrm>
          <a:prstGeom prst="arc">
            <a:avLst>
              <a:gd fmla="val 16200000" name="adj1"/>
              <a:gd fmla="val 2540368" name="adj2"/>
            </a:avLst>
          </a:prstGeom>
          <a:noFill/>
          <a:ln cap="flat" cmpd="sng" w="28575">
            <a:solidFill>
              <a:schemeClr val="dk1"/>
            </a:solidFill>
            <a:prstDash val="solid"/>
            <a:round/>
            <a:headEnd len="sm" w="sm" type="none"/>
            <a:tailEnd len="sm" w="sm" type="stealth"/>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716" name="Google Shape;716;p60"/>
          <p:cNvSpPr/>
          <p:nvPr/>
        </p:nvSpPr>
        <p:spPr>
          <a:xfrm>
            <a:off x="6371025" y="1429500"/>
            <a:ext cx="1472100" cy="1472100"/>
          </a:xfrm>
          <a:prstGeom prst="arc">
            <a:avLst>
              <a:gd fmla="val 16200000" name="adj1"/>
              <a:gd fmla="val 7479518" name="adj2"/>
            </a:avLst>
          </a:prstGeom>
          <a:noFill/>
          <a:ln cap="flat" cmpd="sng" w="28575">
            <a:solidFill>
              <a:schemeClr val="dk1"/>
            </a:solidFill>
            <a:prstDash val="solid"/>
            <a:round/>
            <a:headEnd len="sm" w="sm" type="none"/>
            <a:tailEnd len="sm" w="sm" type="stealth"/>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717" name="Google Shape;717;p60"/>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USE SOME PERCENTAGES</a:t>
            </a:r>
            <a:endParaRPr/>
          </a:p>
        </p:txBody>
      </p:sp>
      <p:sp>
        <p:nvSpPr>
          <p:cNvPr id="718" name="Google Shape;718;p60"/>
          <p:cNvSpPr txBox="1"/>
          <p:nvPr/>
        </p:nvSpPr>
        <p:spPr>
          <a:xfrm>
            <a:off x="938500" y="3552975"/>
            <a:ext cx="2173200" cy="75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Tinos"/>
                <a:ea typeface="Tinos"/>
                <a:cs typeface="Tinos"/>
                <a:sym typeface="Tinos"/>
              </a:rPr>
              <a:t>Mercury is the closest planet to the Sun and the smallest of them all</a:t>
            </a:r>
            <a:endParaRPr>
              <a:solidFill>
                <a:schemeClr val="dk1"/>
              </a:solidFill>
              <a:latin typeface="Tinos"/>
              <a:ea typeface="Tinos"/>
              <a:cs typeface="Tinos"/>
              <a:sym typeface="Tinos"/>
            </a:endParaRPr>
          </a:p>
        </p:txBody>
      </p:sp>
      <p:sp>
        <p:nvSpPr>
          <p:cNvPr id="719" name="Google Shape;719;p60"/>
          <p:cNvSpPr txBox="1"/>
          <p:nvPr/>
        </p:nvSpPr>
        <p:spPr>
          <a:xfrm>
            <a:off x="938500" y="3197100"/>
            <a:ext cx="2173200" cy="440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Tinos"/>
                <a:ea typeface="Tinos"/>
                <a:cs typeface="Tinos"/>
                <a:sym typeface="Tinos"/>
              </a:rPr>
              <a:t>Mercury</a:t>
            </a:r>
            <a:endParaRPr b="1" sz="2200">
              <a:solidFill>
                <a:schemeClr val="dk1"/>
              </a:solidFill>
              <a:latin typeface="Tinos"/>
              <a:ea typeface="Tinos"/>
              <a:cs typeface="Tinos"/>
              <a:sym typeface="Tinos"/>
            </a:endParaRPr>
          </a:p>
        </p:txBody>
      </p:sp>
      <p:sp>
        <p:nvSpPr>
          <p:cNvPr id="720" name="Google Shape;720;p60"/>
          <p:cNvSpPr txBox="1"/>
          <p:nvPr/>
        </p:nvSpPr>
        <p:spPr>
          <a:xfrm>
            <a:off x="3485400" y="3552975"/>
            <a:ext cx="2173200" cy="75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Tinos"/>
                <a:ea typeface="Tinos"/>
                <a:cs typeface="Tinos"/>
                <a:sym typeface="Tinos"/>
              </a:rPr>
              <a:t>Venus has a beautiful name and is the second planet from the Sun</a:t>
            </a:r>
            <a:endParaRPr>
              <a:solidFill>
                <a:schemeClr val="dk1"/>
              </a:solidFill>
              <a:latin typeface="Tinos"/>
              <a:ea typeface="Tinos"/>
              <a:cs typeface="Tinos"/>
              <a:sym typeface="Tinos"/>
            </a:endParaRPr>
          </a:p>
        </p:txBody>
      </p:sp>
      <p:sp>
        <p:nvSpPr>
          <p:cNvPr id="721" name="Google Shape;721;p60"/>
          <p:cNvSpPr txBox="1"/>
          <p:nvPr/>
        </p:nvSpPr>
        <p:spPr>
          <a:xfrm>
            <a:off x="3485400" y="3197100"/>
            <a:ext cx="2173200" cy="440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Tinos"/>
                <a:ea typeface="Tinos"/>
                <a:cs typeface="Tinos"/>
                <a:sym typeface="Tinos"/>
              </a:rPr>
              <a:t>Venus</a:t>
            </a:r>
            <a:endParaRPr b="1" sz="2200">
              <a:solidFill>
                <a:schemeClr val="dk1"/>
              </a:solidFill>
              <a:latin typeface="Tinos"/>
              <a:ea typeface="Tinos"/>
              <a:cs typeface="Tinos"/>
              <a:sym typeface="Tinos"/>
            </a:endParaRPr>
          </a:p>
        </p:txBody>
      </p:sp>
      <p:sp>
        <p:nvSpPr>
          <p:cNvPr id="722" name="Google Shape;722;p60"/>
          <p:cNvSpPr txBox="1"/>
          <p:nvPr/>
        </p:nvSpPr>
        <p:spPr>
          <a:xfrm>
            <a:off x="6032300" y="3552975"/>
            <a:ext cx="2173200" cy="75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Tinos"/>
                <a:ea typeface="Tinos"/>
                <a:cs typeface="Tinos"/>
                <a:sym typeface="Tinos"/>
              </a:rPr>
              <a:t>Despite being red, Mars is actually a cold place. It’s full of iron oxide dust</a:t>
            </a:r>
            <a:endParaRPr>
              <a:solidFill>
                <a:schemeClr val="dk1"/>
              </a:solidFill>
              <a:latin typeface="Tinos"/>
              <a:ea typeface="Tinos"/>
              <a:cs typeface="Tinos"/>
              <a:sym typeface="Tinos"/>
            </a:endParaRPr>
          </a:p>
        </p:txBody>
      </p:sp>
      <p:sp>
        <p:nvSpPr>
          <p:cNvPr id="723" name="Google Shape;723;p60"/>
          <p:cNvSpPr txBox="1"/>
          <p:nvPr/>
        </p:nvSpPr>
        <p:spPr>
          <a:xfrm>
            <a:off x="6032300" y="3197100"/>
            <a:ext cx="2173200" cy="440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Tinos"/>
                <a:ea typeface="Tinos"/>
                <a:cs typeface="Tinos"/>
                <a:sym typeface="Tinos"/>
              </a:rPr>
              <a:t>Mars</a:t>
            </a:r>
            <a:endParaRPr b="1" sz="2200">
              <a:solidFill>
                <a:schemeClr val="dk1"/>
              </a:solidFill>
              <a:latin typeface="Tinos"/>
              <a:ea typeface="Tinos"/>
              <a:cs typeface="Tinos"/>
              <a:sym typeface="Tinos"/>
            </a:endParaRPr>
          </a:p>
        </p:txBody>
      </p:sp>
      <p:sp>
        <p:nvSpPr>
          <p:cNvPr id="724" name="Google Shape;724;p60"/>
          <p:cNvSpPr txBox="1"/>
          <p:nvPr/>
        </p:nvSpPr>
        <p:spPr>
          <a:xfrm>
            <a:off x="4054200" y="1962150"/>
            <a:ext cx="1035600" cy="40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Sacramento"/>
                <a:ea typeface="Sacramento"/>
                <a:cs typeface="Sacramento"/>
                <a:sym typeface="Sacramento"/>
              </a:rPr>
              <a:t>35</a:t>
            </a:r>
            <a:r>
              <a:rPr b="1" lang="en" sz="3000">
                <a:solidFill>
                  <a:schemeClr val="dk1"/>
                </a:solidFill>
                <a:latin typeface="Sacramento"/>
                <a:ea typeface="Sacramento"/>
                <a:cs typeface="Sacramento"/>
                <a:sym typeface="Sacramento"/>
              </a:rPr>
              <a:t>%</a:t>
            </a:r>
            <a:endParaRPr b="1" sz="3000">
              <a:solidFill>
                <a:schemeClr val="dk1"/>
              </a:solidFill>
              <a:latin typeface="Sacramento"/>
              <a:ea typeface="Sacramento"/>
              <a:cs typeface="Sacramento"/>
              <a:sym typeface="Sacramento"/>
            </a:endParaRPr>
          </a:p>
        </p:txBody>
      </p:sp>
      <p:sp>
        <p:nvSpPr>
          <p:cNvPr id="725" name="Google Shape;725;p60"/>
          <p:cNvSpPr txBox="1"/>
          <p:nvPr/>
        </p:nvSpPr>
        <p:spPr>
          <a:xfrm>
            <a:off x="6601100" y="1962150"/>
            <a:ext cx="1035600" cy="40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Sacramento"/>
                <a:ea typeface="Sacramento"/>
                <a:cs typeface="Sacramento"/>
                <a:sym typeface="Sacramento"/>
              </a:rPr>
              <a:t>55</a:t>
            </a:r>
            <a:r>
              <a:rPr b="1" lang="en" sz="3000">
                <a:solidFill>
                  <a:schemeClr val="dk1"/>
                </a:solidFill>
                <a:latin typeface="Sacramento"/>
                <a:ea typeface="Sacramento"/>
                <a:cs typeface="Sacramento"/>
                <a:sym typeface="Sacramento"/>
              </a:rPr>
              <a:t>%</a:t>
            </a:r>
            <a:endParaRPr b="1" sz="3000">
              <a:solidFill>
                <a:schemeClr val="dk1"/>
              </a:solidFill>
              <a:latin typeface="Sacramento"/>
              <a:ea typeface="Sacramento"/>
              <a:cs typeface="Sacramento"/>
              <a:sym typeface="Sacramento"/>
            </a:endParaRPr>
          </a:p>
        </p:txBody>
      </p:sp>
      <p:sp>
        <p:nvSpPr>
          <p:cNvPr id="726" name="Google Shape;726;p60"/>
          <p:cNvSpPr txBox="1"/>
          <p:nvPr/>
        </p:nvSpPr>
        <p:spPr>
          <a:xfrm>
            <a:off x="1507300" y="1962150"/>
            <a:ext cx="1035600" cy="40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Sacramento"/>
                <a:ea typeface="Sacramento"/>
                <a:cs typeface="Sacramento"/>
                <a:sym typeface="Sacramento"/>
              </a:rPr>
              <a:t>10</a:t>
            </a:r>
            <a:r>
              <a:rPr b="1" lang="en" sz="3000">
                <a:solidFill>
                  <a:schemeClr val="dk1"/>
                </a:solidFill>
                <a:latin typeface="Sacramento"/>
                <a:ea typeface="Sacramento"/>
                <a:cs typeface="Sacramento"/>
                <a:sym typeface="Sacramento"/>
              </a:rPr>
              <a:t>%</a:t>
            </a:r>
            <a:endParaRPr b="1" sz="3000">
              <a:solidFill>
                <a:schemeClr val="dk1"/>
              </a:solidFill>
              <a:latin typeface="Sacramento"/>
              <a:ea typeface="Sacramento"/>
              <a:cs typeface="Sacramento"/>
              <a:sym typeface="Sacramento"/>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 name="Shape 730"/>
        <p:cNvGrpSpPr/>
        <p:nvPr/>
      </p:nvGrpSpPr>
      <p:grpSpPr>
        <a:xfrm>
          <a:off x="0" y="0"/>
          <a:ext cx="0" cy="0"/>
          <a:chOff x="0" y="0"/>
          <a:chExt cx="0" cy="0"/>
        </a:xfrm>
      </p:grpSpPr>
      <p:grpSp>
        <p:nvGrpSpPr>
          <p:cNvPr id="731" name="Google Shape;731;p61"/>
          <p:cNvGrpSpPr/>
          <p:nvPr/>
        </p:nvGrpSpPr>
        <p:grpSpPr>
          <a:xfrm>
            <a:off x="4287976" y="1345411"/>
            <a:ext cx="4130212" cy="3003285"/>
            <a:chOff x="331763" y="414153"/>
            <a:chExt cx="6903246" cy="5019697"/>
          </a:xfrm>
        </p:grpSpPr>
        <p:sp>
          <p:nvSpPr>
            <p:cNvPr id="732" name="Google Shape;732;p61"/>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61"/>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61"/>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35" name="Google Shape;735;p61"/>
          <p:cNvPicPr preferRelativeResize="0"/>
          <p:nvPr/>
        </p:nvPicPr>
        <p:blipFill>
          <a:blip r:embed="rId3">
            <a:alphaModFix/>
          </a:blip>
          <a:stretch>
            <a:fillRect/>
          </a:stretch>
        </p:blipFill>
        <p:spPr>
          <a:xfrm>
            <a:off x="4398564" y="1549099"/>
            <a:ext cx="3909331" cy="2198999"/>
          </a:xfrm>
          <a:prstGeom prst="rect">
            <a:avLst/>
          </a:prstGeom>
          <a:noFill/>
          <a:ln>
            <a:noFill/>
          </a:ln>
        </p:spPr>
      </p:pic>
      <p:sp>
        <p:nvSpPr>
          <p:cNvPr id="736" name="Google Shape;736;p61"/>
          <p:cNvSpPr txBox="1"/>
          <p:nvPr>
            <p:ph type="title"/>
          </p:nvPr>
        </p:nvSpPr>
        <p:spPr>
          <a:xfrm>
            <a:off x="725813" y="794800"/>
            <a:ext cx="3233100" cy="115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COMPUTER MOCKUP</a:t>
            </a:r>
            <a:endParaRPr/>
          </a:p>
        </p:txBody>
      </p:sp>
      <p:sp>
        <p:nvSpPr>
          <p:cNvPr id="737" name="Google Shape;737;p61"/>
          <p:cNvSpPr txBox="1"/>
          <p:nvPr>
            <p:ph idx="1" type="subTitle"/>
          </p:nvPr>
        </p:nvSpPr>
        <p:spPr>
          <a:xfrm>
            <a:off x="725813" y="1871025"/>
            <a:ext cx="32331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 name="Shape 741"/>
        <p:cNvGrpSpPr/>
        <p:nvPr/>
      </p:nvGrpSpPr>
      <p:grpSpPr>
        <a:xfrm>
          <a:off x="0" y="0"/>
          <a:ext cx="0" cy="0"/>
          <a:chOff x="0" y="0"/>
          <a:chExt cx="0" cy="0"/>
        </a:xfrm>
      </p:grpSpPr>
      <p:grpSp>
        <p:nvGrpSpPr>
          <p:cNvPr id="742" name="Google Shape;742;p62"/>
          <p:cNvGrpSpPr/>
          <p:nvPr/>
        </p:nvGrpSpPr>
        <p:grpSpPr>
          <a:xfrm>
            <a:off x="1585776" y="735560"/>
            <a:ext cx="2697276" cy="3672287"/>
            <a:chOff x="1655550" y="790900"/>
            <a:chExt cx="2510262" cy="3417671"/>
          </a:xfrm>
        </p:grpSpPr>
        <p:sp>
          <p:nvSpPr>
            <p:cNvPr id="743" name="Google Shape;743;p62"/>
            <p:cNvSpPr/>
            <p:nvPr/>
          </p:nvSpPr>
          <p:spPr>
            <a:xfrm>
              <a:off x="1655550" y="790900"/>
              <a:ext cx="2510262" cy="3417671"/>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62"/>
            <p:cNvSpPr/>
            <p:nvPr/>
          </p:nvSpPr>
          <p:spPr>
            <a:xfrm>
              <a:off x="1735300" y="886765"/>
              <a:ext cx="2350730" cy="3115776"/>
            </a:xfrm>
            <a:custGeom>
              <a:rect b="b" l="l" r="r" t="t"/>
              <a:pathLst>
                <a:path extrusionOk="0" h="173605" w="134002">
                  <a:moveTo>
                    <a:pt x="1" y="1"/>
                  </a:moveTo>
                  <a:lnTo>
                    <a:pt x="1" y="53821"/>
                  </a:lnTo>
                  <a:lnTo>
                    <a:pt x="1" y="127599"/>
                  </a:lnTo>
                  <a:lnTo>
                    <a:pt x="1" y="173605"/>
                  </a:lnTo>
                  <a:lnTo>
                    <a:pt x="134001" y="173605"/>
                  </a:lnTo>
                  <a:lnTo>
                    <a:pt x="134001" y="34615"/>
                  </a:lnTo>
                  <a:lnTo>
                    <a:pt x="1340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45" name="Google Shape;745;p62"/>
          <p:cNvPicPr preferRelativeResize="0"/>
          <p:nvPr/>
        </p:nvPicPr>
        <p:blipFill rotWithShape="1">
          <a:blip r:embed="rId3">
            <a:alphaModFix/>
          </a:blip>
          <a:srcRect b="0" l="57786" r="0" t="0"/>
          <a:stretch/>
        </p:blipFill>
        <p:spPr>
          <a:xfrm>
            <a:off x="1679793" y="838567"/>
            <a:ext cx="2512493" cy="3347957"/>
          </a:xfrm>
          <a:prstGeom prst="rect">
            <a:avLst/>
          </a:prstGeom>
          <a:noFill/>
          <a:ln>
            <a:noFill/>
          </a:ln>
        </p:spPr>
      </p:pic>
      <p:sp>
        <p:nvSpPr>
          <p:cNvPr id="746" name="Google Shape;746;p62"/>
          <p:cNvSpPr txBox="1"/>
          <p:nvPr>
            <p:ph type="title"/>
          </p:nvPr>
        </p:nvSpPr>
        <p:spPr>
          <a:xfrm>
            <a:off x="5152400" y="1552525"/>
            <a:ext cx="2405700" cy="1034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TABLET MOCKUP</a:t>
            </a:r>
            <a:endParaRPr/>
          </a:p>
        </p:txBody>
      </p:sp>
      <p:sp>
        <p:nvSpPr>
          <p:cNvPr id="747" name="Google Shape;747;p62"/>
          <p:cNvSpPr txBox="1"/>
          <p:nvPr>
            <p:ph idx="1" type="subTitle"/>
          </p:nvPr>
        </p:nvSpPr>
        <p:spPr>
          <a:xfrm>
            <a:off x="5152514" y="2510675"/>
            <a:ext cx="2405700" cy="108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1" name="Shape 751"/>
        <p:cNvGrpSpPr/>
        <p:nvPr/>
      </p:nvGrpSpPr>
      <p:grpSpPr>
        <a:xfrm>
          <a:off x="0" y="0"/>
          <a:ext cx="0" cy="0"/>
          <a:chOff x="0" y="0"/>
          <a:chExt cx="0" cy="0"/>
        </a:xfrm>
      </p:grpSpPr>
      <p:sp>
        <p:nvSpPr>
          <p:cNvPr id="752" name="Google Shape;752;p63"/>
          <p:cNvSpPr txBox="1"/>
          <p:nvPr>
            <p:ph type="title"/>
          </p:nvPr>
        </p:nvSpPr>
        <p:spPr>
          <a:xfrm>
            <a:off x="1801538" y="2592025"/>
            <a:ext cx="3051000" cy="111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PHONE MOCKUP</a:t>
            </a:r>
            <a:endParaRPr/>
          </a:p>
        </p:txBody>
      </p:sp>
      <p:sp>
        <p:nvSpPr>
          <p:cNvPr id="753" name="Google Shape;753;p63"/>
          <p:cNvSpPr txBox="1"/>
          <p:nvPr>
            <p:ph idx="1" type="subTitle"/>
          </p:nvPr>
        </p:nvSpPr>
        <p:spPr>
          <a:xfrm>
            <a:off x="1801538" y="3628900"/>
            <a:ext cx="30510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754" name="Google Shape;754;p63"/>
          <p:cNvSpPr/>
          <p:nvPr/>
        </p:nvSpPr>
        <p:spPr>
          <a:xfrm>
            <a:off x="5592667" y="891931"/>
            <a:ext cx="1664618"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 name="Google Shape;755;p63"/>
          <p:cNvGrpSpPr/>
          <p:nvPr/>
        </p:nvGrpSpPr>
        <p:grpSpPr>
          <a:xfrm>
            <a:off x="5507489" y="709411"/>
            <a:ext cx="1834973" cy="3724678"/>
            <a:chOff x="5186401" y="494525"/>
            <a:chExt cx="1834973" cy="3724678"/>
          </a:xfrm>
        </p:grpSpPr>
        <p:sp>
          <p:nvSpPr>
            <p:cNvPr id="756" name="Google Shape;756;p63"/>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63"/>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58" name="Google Shape;758;p63"/>
          <p:cNvPicPr preferRelativeResize="0"/>
          <p:nvPr/>
        </p:nvPicPr>
        <p:blipFill rotWithShape="1">
          <a:blip r:embed="rId3">
            <a:alphaModFix/>
          </a:blip>
          <a:srcRect b="1991" l="38349" r="38346" t="18962"/>
          <a:stretch/>
        </p:blipFill>
        <p:spPr>
          <a:xfrm>
            <a:off x="5592675" y="891935"/>
            <a:ext cx="1664597" cy="3176196"/>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 name="Shape 762"/>
        <p:cNvGrpSpPr/>
        <p:nvPr/>
      </p:nvGrpSpPr>
      <p:grpSpPr>
        <a:xfrm>
          <a:off x="0" y="0"/>
          <a:ext cx="0" cy="0"/>
          <a:chOff x="0" y="0"/>
          <a:chExt cx="0" cy="0"/>
        </a:xfrm>
      </p:grpSpPr>
      <p:sp>
        <p:nvSpPr>
          <p:cNvPr id="763" name="Google Shape;763;p64"/>
          <p:cNvSpPr txBox="1"/>
          <p:nvPr/>
        </p:nvSpPr>
        <p:spPr>
          <a:xfrm flipH="1">
            <a:off x="6511076" y="1420825"/>
            <a:ext cx="1902600" cy="467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200">
                <a:solidFill>
                  <a:schemeClr val="dk1"/>
                </a:solidFill>
                <a:latin typeface="Tinos"/>
                <a:ea typeface="Tinos"/>
                <a:cs typeface="Tinos"/>
                <a:sym typeface="Tinos"/>
              </a:rPr>
              <a:t>Venus</a:t>
            </a:r>
            <a:endParaRPr b="1" sz="2200">
              <a:solidFill>
                <a:schemeClr val="dk1"/>
              </a:solidFill>
              <a:latin typeface="Tinos"/>
              <a:ea typeface="Tinos"/>
              <a:cs typeface="Tinos"/>
              <a:sym typeface="Tinos"/>
            </a:endParaRPr>
          </a:p>
        </p:txBody>
      </p:sp>
      <p:sp>
        <p:nvSpPr>
          <p:cNvPr id="764" name="Google Shape;764;p64"/>
          <p:cNvSpPr txBox="1"/>
          <p:nvPr/>
        </p:nvSpPr>
        <p:spPr>
          <a:xfrm flipH="1">
            <a:off x="6511076" y="3545919"/>
            <a:ext cx="1902600" cy="467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200">
                <a:solidFill>
                  <a:schemeClr val="dk1"/>
                </a:solidFill>
                <a:latin typeface="Tinos"/>
                <a:ea typeface="Tinos"/>
                <a:cs typeface="Tinos"/>
                <a:sym typeface="Tinos"/>
              </a:rPr>
              <a:t>Mars</a:t>
            </a:r>
            <a:endParaRPr b="1" sz="2200">
              <a:solidFill>
                <a:schemeClr val="dk1"/>
              </a:solidFill>
              <a:latin typeface="Tinos"/>
              <a:ea typeface="Tinos"/>
              <a:cs typeface="Tinos"/>
              <a:sym typeface="Tinos"/>
            </a:endParaRPr>
          </a:p>
        </p:txBody>
      </p:sp>
      <p:sp>
        <p:nvSpPr>
          <p:cNvPr id="765" name="Google Shape;765;p64"/>
          <p:cNvSpPr txBox="1"/>
          <p:nvPr/>
        </p:nvSpPr>
        <p:spPr>
          <a:xfrm flipH="1">
            <a:off x="6511099" y="2484498"/>
            <a:ext cx="1902600" cy="467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200">
                <a:solidFill>
                  <a:schemeClr val="dk1"/>
                </a:solidFill>
                <a:latin typeface="Tinos"/>
                <a:ea typeface="Tinos"/>
                <a:cs typeface="Tinos"/>
                <a:sym typeface="Tinos"/>
              </a:rPr>
              <a:t>Mercury</a:t>
            </a:r>
            <a:endParaRPr b="1" sz="2200">
              <a:solidFill>
                <a:schemeClr val="dk1"/>
              </a:solidFill>
              <a:latin typeface="Tinos"/>
              <a:ea typeface="Tinos"/>
              <a:cs typeface="Tinos"/>
              <a:sym typeface="Tinos"/>
            </a:endParaRPr>
          </a:p>
        </p:txBody>
      </p:sp>
      <p:sp>
        <p:nvSpPr>
          <p:cNvPr id="766" name="Google Shape;766;p64"/>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a:t>
            </a:r>
            <a:r>
              <a:rPr lang="en">
                <a:solidFill>
                  <a:srgbClr val="F4C5B1"/>
                </a:solidFill>
              </a:rPr>
              <a:t> </a:t>
            </a:r>
            <a:r>
              <a:rPr lang="en"/>
              <a:t>MAP</a:t>
            </a:r>
            <a:endParaRPr/>
          </a:p>
        </p:txBody>
      </p:sp>
      <p:sp>
        <p:nvSpPr>
          <p:cNvPr id="767" name="Google Shape;767;p64"/>
          <p:cNvSpPr txBox="1"/>
          <p:nvPr/>
        </p:nvSpPr>
        <p:spPr>
          <a:xfrm flipH="1">
            <a:off x="6511087" y="1800770"/>
            <a:ext cx="19026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Tinos"/>
                <a:ea typeface="Tinos"/>
                <a:cs typeface="Tinos"/>
                <a:sym typeface="Tinos"/>
              </a:rPr>
              <a:t>Venus is the second planet from the Sun</a:t>
            </a:r>
            <a:endParaRPr>
              <a:solidFill>
                <a:schemeClr val="dk1"/>
              </a:solidFill>
              <a:latin typeface="Tinos"/>
              <a:ea typeface="Tinos"/>
              <a:cs typeface="Tinos"/>
              <a:sym typeface="Tinos"/>
            </a:endParaRPr>
          </a:p>
        </p:txBody>
      </p:sp>
      <p:sp>
        <p:nvSpPr>
          <p:cNvPr id="768" name="Google Shape;768;p64"/>
          <p:cNvSpPr txBox="1"/>
          <p:nvPr/>
        </p:nvSpPr>
        <p:spPr>
          <a:xfrm flipH="1">
            <a:off x="6511087" y="3925850"/>
            <a:ext cx="19026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Tinos"/>
                <a:ea typeface="Tinos"/>
                <a:cs typeface="Tinos"/>
                <a:sym typeface="Tinos"/>
              </a:rPr>
              <a:t>Despite being red, Mars is a very cold place</a:t>
            </a:r>
            <a:endParaRPr>
              <a:solidFill>
                <a:schemeClr val="dk1"/>
              </a:solidFill>
              <a:latin typeface="Tinos"/>
              <a:ea typeface="Tinos"/>
              <a:cs typeface="Tinos"/>
              <a:sym typeface="Tinos"/>
            </a:endParaRPr>
          </a:p>
        </p:txBody>
      </p:sp>
      <p:sp>
        <p:nvSpPr>
          <p:cNvPr id="769" name="Google Shape;769;p64"/>
          <p:cNvSpPr txBox="1"/>
          <p:nvPr/>
        </p:nvSpPr>
        <p:spPr>
          <a:xfrm flipH="1">
            <a:off x="6511100" y="2863310"/>
            <a:ext cx="19026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Tinos"/>
                <a:ea typeface="Tinos"/>
                <a:cs typeface="Tinos"/>
                <a:sym typeface="Tinos"/>
              </a:rPr>
              <a:t>Mercury is the closest planet to the Sun</a:t>
            </a:r>
            <a:endParaRPr>
              <a:solidFill>
                <a:schemeClr val="dk1"/>
              </a:solidFill>
              <a:latin typeface="Tinos"/>
              <a:ea typeface="Tinos"/>
              <a:cs typeface="Tinos"/>
              <a:sym typeface="Tinos"/>
            </a:endParaRPr>
          </a:p>
        </p:txBody>
      </p:sp>
      <p:grpSp>
        <p:nvGrpSpPr>
          <p:cNvPr id="770" name="Google Shape;770;p64"/>
          <p:cNvGrpSpPr/>
          <p:nvPr/>
        </p:nvGrpSpPr>
        <p:grpSpPr>
          <a:xfrm>
            <a:off x="713217" y="1577676"/>
            <a:ext cx="5187390" cy="2763131"/>
            <a:chOff x="233350" y="949250"/>
            <a:chExt cx="7137300" cy="3802300"/>
          </a:xfrm>
        </p:grpSpPr>
        <p:sp>
          <p:nvSpPr>
            <p:cNvPr id="771" name="Google Shape;771;p6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6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6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6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6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6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6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6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6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6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6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6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6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6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6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6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6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6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6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6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6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6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6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6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6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6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6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6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6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6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6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6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6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6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6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6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6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6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6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6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6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6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6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6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6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6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6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6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6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6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 name="Google Shape;822;p64"/>
          <p:cNvSpPr/>
          <p:nvPr/>
        </p:nvSpPr>
        <p:spPr>
          <a:xfrm>
            <a:off x="1368400" y="2227350"/>
            <a:ext cx="150900" cy="1509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823" name="Google Shape;823;p64"/>
          <p:cNvSpPr/>
          <p:nvPr/>
        </p:nvSpPr>
        <p:spPr>
          <a:xfrm>
            <a:off x="2965150" y="2113275"/>
            <a:ext cx="150900" cy="1509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824" name="Google Shape;824;p64"/>
          <p:cNvSpPr/>
          <p:nvPr/>
        </p:nvSpPr>
        <p:spPr>
          <a:xfrm>
            <a:off x="4840450" y="3191725"/>
            <a:ext cx="150900" cy="1509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cxnSp>
        <p:nvCxnSpPr>
          <p:cNvPr id="825" name="Google Shape;825;p64"/>
          <p:cNvCxnSpPr>
            <a:stCxn id="763" idx="3"/>
            <a:endCxn id="823" idx="6"/>
          </p:cNvCxnSpPr>
          <p:nvPr/>
        </p:nvCxnSpPr>
        <p:spPr>
          <a:xfrm flipH="1">
            <a:off x="3115976" y="1654375"/>
            <a:ext cx="3395100" cy="534300"/>
          </a:xfrm>
          <a:prstGeom prst="curvedConnector3">
            <a:avLst>
              <a:gd fmla="val 49999" name="adj1"/>
            </a:avLst>
          </a:prstGeom>
          <a:noFill/>
          <a:ln cap="flat" cmpd="sng" w="19050">
            <a:solidFill>
              <a:schemeClr val="dk1"/>
            </a:solidFill>
            <a:prstDash val="solid"/>
            <a:round/>
            <a:headEnd len="med" w="med" type="none"/>
            <a:tailEnd len="med" w="med" type="stealth"/>
          </a:ln>
        </p:spPr>
      </p:cxnSp>
      <p:cxnSp>
        <p:nvCxnSpPr>
          <p:cNvPr id="826" name="Google Shape;826;p64"/>
          <p:cNvCxnSpPr>
            <a:stCxn id="765" idx="3"/>
            <a:endCxn id="822" idx="6"/>
          </p:cNvCxnSpPr>
          <p:nvPr/>
        </p:nvCxnSpPr>
        <p:spPr>
          <a:xfrm rot="10800000">
            <a:off x="1519399" y="2302848"/>
            <a:ext cx="4991700" cy="415200"/>
          </a:xfrm>
          <a:prstGeom prst="curvedConnector3">
            <a:avLst>
              <a:gd fmla="val 50001" name="adj1"/>
            </a:avLst>
          </a:prstGeom>
          <a:noFill/>
          <a:ln cap="flat" cmpd="sng" w="19050">
            <a:solidFill>
              <a:schemeClr val="dk1"/>
            </a:solidFill>
            <a:prstDash val="solid"/>
            <a:round/>
            <a:headEnd len="med" w="med" type="none"/>
            <a:tailEnd len="med" w="med" type="stealth"/>
          </a:ln>
        </p:spPr>
      </p:cxnSp>
      <p:cxnSp>
        <p:nvCxnSpPr>
          <p:cNvPr id="827" name="Google Shape;827;p64"/>
          <p:cNvCxnSpPr>
            <a:stCxn id="764" idx="3"/>
            <a:endCxn id="824" idx="6"/>
          </p:cNvCxnSpPr>
          <p:nvPr/>
        </p:nvCxnSpPr>
        <p:spPr>
          <a:xfrm rot="10800000">
            <a:off x="4991276" y="3267069"/>
            <a:ext cx="1519800" cy="512400"/>
          </a:xfrm>
          <a:prstGeom prst="curvedConnector3">
            <a:avLst>
              <a:gd fmla="val 49998" name="adj1"/>
            </a:avLst>
          </a:prstGeom>
          <a:noFill/>
          <a:ln cap="flat" cmpd="sng" w="19050">
            <a:solidFill>
              <a:schemeClr val="dk1"/>
            </a:solidFill>
            <a:prstDash val="solid"/>
            <a:round/>
            <a:headEnd len="med" w="med" type="none"/>
            <a:tailEnd len="med" w="med" type="stealth"/>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1" name="Shape 831"/>
        <p:cNvGrpSpPr/>
        <p:nvPr/>
      </p:nvGrpSpPr>
      <p:grpSpPr>
        <a:xfrm>
          <a:off x="0" y="0"/>
          <a:ext cx="0" cy="0"/>
          <a:chOff x="0" y="0"/>
          <a:chExt cx="0" cy="0"/>
        </a:xfrm>
      </p:grpSpPr>
      <p:cxnSp>
        <p:nvCxnSpPr>
          <p:cNvPr id="832" name="Google Shape;832;p65"/>
          <p:cNvCxnSpPr>
            <a:stCxn id="833" idx="3"/>
            <a:endCxn id="834" idx="1"/>
          </p:cNvCxnSpPr>
          <p:nvPr/>
        </p:nvCxnSpPr>
        <p:spPr>
          <a:xfrm>
            <a:off x="1997811" y="2902513"/>
            <a:ext cx="1287300" cy="600"/>
          </a:xfrm>
          <a:prstGeom prst="curvedConnector3">
            <a:avLst>
              <a:gd fmla="val 50003" name="adj1"/>
            </a:avLst>
          </a:prstGeom>
          <a:noFill/>
          <a:ln cap="flat" cmpd="sng" w="19050">
            <a:solidFill>
              <a:schemeClr val="lt2"/>
            </a:solidFill>
            <a:prstDash val="solid"/>
            <a:round/>
            <a:headEnd len="med" w="med" type="none"/>
            <a:tailEnd len="med" w="med" type="none"/>
          </a:ln>
        </p:spPr>
      </p:cxnSp>
      <p:cxnSp>
        <p:nvCxnSpPr>
          <p:cNvPr id="835" name="Google Shape;835;p65"/>
          <p:cNvCxnSpPr>
            <a:stCxn id="834" idx="3"/>
            <a:endCxn id="836" idx="1"/>
          </p:cNvCxnSpPr>
          <p:nvPr/>
        </p:nvCxnSpPr>
        <p:spPr>
          <a:xfrm>
            <a:off x="3914886" y="2902513"/>
            <a:ext cx="1287300" cy="600"/>
          </a:xfrm>
          <a:prstGeom prst="curvedConnector3">
            <a:avLst>
              <a:gd fmla="val 50003" name="adj1"/>
            </a:avLst>
          </a:prstGeom>
          <a:noFill/>
          <a:ln cap="flat" cmpd="sng" w="19050">
            <a:solidFill>
              <a:schemeClr val="lt2"/>
            </a:solidFill>
            <a:prstDash val="solid"/>
            <a:round/>
            <a:headEnd len="med" w="med" type="none"/>
            <a:tailEnd len="med" w="med" type="none"/>
          </a:ln>
        </p:spPr>
      </p:cxnSp>
      <p:cxnSp>
        <p:nvCxnSpPr>
          <p:cNvPr id="837" name="Google Shape;837;p65"/>
          <p:cNvCxnSpPr>
            <a:stCxn id="836" idx="3"/>
            <a:endCxn id="838" idx="1"/>
          </p:cNvCxnSpPr>
          <p:nvPr/>
        </p:nvCxnSpPr>
        <p:spPr>
          <a:xfrm>
            <a:off x="5831961" y="2902513"/>
            <a:ext cx="1287300" cy="600"/>
          </a:xfrm>
          <a:prstGeom prst="curvedConnector3">
            <a:avLst>
              <a:gd fmla="val 50003" name="adj1"/>
            </a:avLst>
          </a:prstGeom>
          <a:noFill/>
          <a:ln cap="flat" cmpd="sng" w="19050">
            <a:solidFill>
              <a:schemeClr val="lt2"/>
            </a:solidFill>
            <a:prstDash val="solid"/>
            <a:round/>
            <a:headEnd len="med" w="med" type="none"/>
            <a:tailEnd len="med" w="med" type="none"/>
          </a:ln>
        </p:spPr>
      </p:cxnSp>
      <p:sp>
        <p:nvSpPr>
          <p:cNvPr id="839" name="Google Shape;839;p65"/>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sp>
        <p:nvSpPr>
          <p:cNvPr id="840" name="Google Shape;840;p65"/>
          <p:cNvSpPr txBox="1"/>
          <p:nvPr/>
        </p:nvSpPr>
        <p:spPr>
          <a:xfrm flipH="1">
            <a:off x="1368113" y="1701200"/>
            <a:ext cx="1750800" cy="525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200">
                <a:solidFill>
                  <a:schemeClr val="dk1"/>
                </a:solidFill>
                <a:latin typeface="Tinos"/>
                <a:ea typeface="Tinos"/>
                <a:cs typeface="Tinos"/>
                <a:sym typeface="Tinos"/>
              </a:rPr>
              <a:t>Venus</a:t>
            </a:r>
            <a:endParaRPr b="1" sz="2200">
              <a:solidFill>
                <a:schemeClr val="dk1"/>
              </a:solidFill>
              <a:latin typeface="Tinos"/>
              <a:ea typeface="Tinos"/>
              <a:cs typeface="Tinos"/>
              <a:sym typeface="Tinos"/>
            </a:endParaRPr>
          </a:p>
        </p:txBody>
      </p:sp>
      <p:sp>
        <p:nvSpPr>
          <p:cNvPr id="841" name="Google Shape;841;p65"/>
          <p:cNvSpPr txBox="1"/>
          <p:nvPr/>
        </p:nvSpPr>
        <p:spPr>
          <a:xfrm flipH="1">
            <a:off x="1368113" y="1221254"/>
            <a:ext cx="1750800" cy="571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latin typeface="Tinos"/>
                <a:ea typeface="Tinos"/>
                <a:cs typeface="Tinos"/>
                <a:sym typeface="Tinos"/>
              </a:rPr>
              <a:t>Venus is the second planet from the Sun</a:t>
            </a:r>
            <a:endParaRPr>
              <a:solidFill>
                <a:schemeClr val="dk1"/>
              </a:solidFill>
              <a:latin typeface="Tinos"/>
              <a:ea typeface="Tinos"/>
              <a:cs typeface="Tinos"/>
              <a:sym typeface="Tinos"/>
            </a:endParaRPr>
          </a:p>
        </p:txBody>
      </p:sp>
      <p:sp>
        <p:nvSpPr>
          <p:cNvPr id="842" name="Google Shape;842;p65"/>
          <p:cNvSpPr txBox="1"/>
          <p:nvPr/>
        </p:nvSpPr>
        <p:spPr>
          <a:xfrm flipH="1">
            <a:off x="2724604" y="3577914"/>
            <a:ext cx="1750800" cy="525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Tinos"/>
                <a:ea typeface="Tinos"/>
                <a:cs typeface="Tinos"/>
                <a:sym typeface="Tinos"/>
              </a:rPr>
              <a:t>Mercury</a:t>
            </a:r>
            <a:endParaRPr b="1" sz="2200">
              <a:solidFill>
                <a:schemeClr val="dk1"/>
              </a:solidFill>
              <a:latin typeface="Tinos"/>
              <a:ea typeface="Tinos"/>
              <a:cs typeface="Tinos"/>
              <a:sym typeface="Tinos"/>
            </a:endParaRPr>
          </a:p>
        </p:txBody>
      </p:sp>
      <p:sp>
        <p:nvSpPr>
          <p:cNvPr id="843" name="Google Shape;843;p65"/>
          <p:cNvSpPr txBox="1"/>
          <p:nvPr/>
        </p:nvSpPr>
        <p:spPr>
          <a:xfrm flipH="1">
            <a:off x="2724604" y="4012204"/>
            <a:ext cx="17508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Tinos"/>
                <a:ea typeface="Tinos"/>
                <a:cs typeface="Tinos"/>
                <a:sym typeface="Tinos"/>
              </a:rPr>
              <a:t>Mercury is the closest planet to the Sun</a:t>
            </a:r>
            <a:endParaRPr>
              <a:solidFill>
                <a:schemeClr val="dk1"/>
              </a:solidFill>
              <a:latin typeface="Tinos"/>
              <a:ea typeface="Tinos"/>
              <a:cs typeface="Tinos"/>
              <a:sym typeface="Tinos"/>
            </a:endParaRPr>
          </a:p>
        </p:txBody>
      </p:sp>
      <p:sp>
        <p:nvSpPr>
          <p:cNvPr id="844" name="Google Shape;844;p65"/>
          <p:cNvSpPr txBox="1"/>
          <p:nvPr/>
        </p:nvSpPr>
        <p:spPr>
          <a:xfrm flipH="1">
            <a:off x="4641719" y="1701200"/>
            <a:ext cx="1750800" cy="5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Tinos"/>
                <a:ea typeface="Tinos"/>
                <a:cs typeface="Tinos"/>
                <a:sym typeface="Tinos"/>
              </a:rPr>
              <a:t>Mars</a:t>
            </a:r>
            <a:endParaRPr b="1" sz="2200">
              <a:solidFill>
                <a:schemeClr val="dk1"/>
              </a:solidFill>
              <a:latin typeface="Tinos"/>
              <a:ea typeface="Tinos"/>
              <a:cs typeface="Tinos"/>
              <a:sym typeface="Tinos"/>
            </a:endParaRPr>
          </a:p>
        </p:txBody>
      </p:sp>
      <p:sp>
        <p:nvSpPr>
          <p:cNvPr id="845" name="Google Shape;845;p65"/>
          <p:cNvSpPr txBox="1"/>
          <p:nvPr/>
        </p:nvSpPr>
        <p:spPr>
          <a:xfrm flipH="1">
            <a:off x="4641719" y="1221254"/>
            <a:ext cx="1750800" cy="571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Tinos"/>
                <a:ea typeface="Tinos"/>
                <a:cs typeface="Tinos"/>
                <a:sym typeface="Tinos"/>
              </a:rPr>
              <a:t>Despite being red, Mars is a cold place</a:t>
            </a:r>
            <a:endParaRPr>
              <a:solidFill>
                <a:schemeClr val="dk1"/>
              </a:solidFill>
              <a:latin typeface="Tinos"/>
              <a:ea typeface="Tinos"/>
              <a:cs typeface="Tinos"/>
              <a:sym typeface="Tinos"/>
            </a:endParaRPr>
          </a:p>
        </p:txBody>
      </p:sp>
      <p:sp>
        <p:nvSpPr>
          <p:cNvPr id="846" name="Google Shape;846;p65"/>
          <p:cNvSpPr txBox="1"/>
          <p:nvPr/>
        </p:nvSpPr>
        <p:spPr>
          <a:xfrm flipH="1">
            <a:off x="6025022" y="3577914"/>
            <a:ext cx="1750800" cy="525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200">
                <a:solidFill>
                  <a:schemeClr val="dk1"/>
                </a:solidFill>
                <a:latin typeface="Tinos"/>
                <a:ea typeface="Tinos"/>
                <a:cs typeface="Tinos"/>
                <a:sym typeface="Tinos"/>
              </a:rPr>
              <a:t>Jupiter</a:t>
            </a:r>
            <a:endParaRPr b="1" sz="2200">
              <a:solidFill>
                <a:schemeClr val="dk1"/>
              </a:solidFill>
              <a:latin typeface="Tinos"/>
              <a:ea typeface="Tinos"/>
              <a:cs typeface="Tinos"/>
              <a:sym typeface="Tinos"/>
            </a:endParaRPr>
          </a:p>
        </p:txBody>
      </p:sp>
      <p:sp>
        <p:nvSpPr>
          <p:cNvPr id="847" name="Google Shape;847;p65"/>
          <p:cNvSpPr txBox="1"/>
          <p:nvPr/>
        </p:nvSpPr>
        <p:spPr>
          <a:xfrm flipH="1">
            <a:off x="6025022" y="4012204"/>
            <a:ext cx="17508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Tinos"/>
                <a:ea typeface="Tinos"/>
                <a:cs typeface="Tinos"/>
                <a:sym typeface="Tinos"/>
              </a:rPr>
              <a:t>Jupiter is the biggest planet of them all</a:t>
            </a:r>
            <a:endParaRPr>
              <a:solidFill>
                <a:schemeClr val="dk1"/>
              </a:solidFill>
              <a:latin typeface="Tinos"/>
              <a:ea typeface="Tinos"/>
              <a:cs typeface="Tinos"/>
              <a:sym typeface="Tinos"/>
            </a:endParaRPr>
          </a:p>
        </p:txBody>
      </p:sp>
      <p:cxnSp>
        <p:nvCxnSpPr>
          <p:cNvPr id="848" name="Google Shape;848;p65"/>
          <p:cNvCxnSpPr>
            <a:stCxn id="833" idx="1"/>
            <a:endCxn id="840" idx="3"/>
          </p:cNvCxnSpPr>
          <p:nvPr/>
        </p:nvCxnSpPr>
        <p:spPr>
          <a:xfrm flipH="1" rot="10800000">
            <a:off x="1368111" y="1964113"/>
            <a:ext cx="600" cy="938400"/>
          </a:xfrm>
          <a:prstGeom prst="curvedConnector3">
            <a:avLst>
              <a:gd fmla="val -39687500" name="adj1"/>
            </a:avLst>
          </a:prstGeom>
          <a:noFill/>
          <a:ln cap="flat" cmpd="sng" w="19050">
            <a:solidFill>
              <a:schemeClr val="dk1"/>
            </a:solidFill>
            <a:prstDash val="solid"/>
            <a:round/>
            <a:headEnd len="med" w="med" type="none"/>
            <a:tailEnd len="med" w="med" type="stealth"/>
          </a:ln>
        </p:spPr>
      </p:cxnSp>
      <p:cxnSp>
        <p:nvCxnSpPr>
          <p:cNvPr id="849" name="Google Shape;849;p65"/>
          <p:cNvCxnSpPr>
            <a:stCxn id="834" idx="2"/>
            <a:endCxn id="842" idx="0"/>
          </p:cNvCxnSpPr>
          <p:nvPr/>
        </p:nvCxnSpPr>
        <p:spPr>
          <a:xfrm flipH="1" rot="-5400000">
            <a:off x="3420036" y="3397363"/>
            <a:ext cx="360600" cy="600"/>
          </a:xfrm>
          <a:prstGeom prst="curvedConnector3">
            <a:avLst>
              <a:gd fmla="val 49993" name="adj1"/>
            </a:avLst>
          </a:prstGeom>
          <a:noFill/>
          <a:ln cap="flat" cmpd="sng" w="19050">
            <a:solidFill>
              <a:schemeClr val="dk1"/>
            </a:solidFill>
            <a:prstDash val="solid"/>
            <a:round/>
            <a:headEnd len="med" w="med" type="none"/>
            <a:tailEnd len="med" w="med" type="stealth"/>
          </a:ln>
        </p:spPr>
      </p:cxnSp>
      <p:cxnSp>
        <p:nvCxnSpPr>
          <p:cNvPr id="850" name="Google Shape;850;p65"/>
          <p:cNvCxnSpPr>
            <a:stCxn id="836" idx="0"/>
            <a:endCxn id="844" idx="2"/>
          </p:cNvCxnSpPr>
          <p:nvPr/>
        </p:nvCxnSpPr>
        <p:spPr>
          <a:xfrm rot="-5400000">
            <a:off x="5337111" y="2407063"/>
            <a:ext cx="360600" cy="600"/>
          </a:xfrm>
          <a:prstGeom prst="curvedConnector3">
            <a:avLst>
              <a:gd fmla="val 49995" name="adj1"/>
            </a:avLst>
          </a:prstGeom>
          <a:noFill/>
          <a:ln cap="flat" cmpd="sng" w="19050">
            <a:solidFill>
              <a:schemeClr val="dk1"/>
            </a:solidFill>
            <a:prstDash val="solid"/>
            <a:round/>
            <a:headEnd len="med" w="med" type="none"/>
            <a:tailEnd len="med" w="med" type="stealth"/>
          </a:ln>
        </p:spPr>
      </p:cxnSp>
      <p:cxnSp>
        <p:nvCxnSpPr>
          <p:cNvPr id="851" name="Google Shape;851;p65"/>
          <p:cNvCxnSpPr>
            <a:stCxn id="838" idx="3"/>
            <a:endCxn id="846" idx="1"/>
          </p:cNvCxnSpPr>
          <p:nvPr/>
        </p:nvCxnSpPr>
        <p:spPr>
          <a:xfrm>
            <a:off x="7749036" y="2902513"/>
            <a:ext cx="26700" cy="938400"/>
          </a:xfrm>
          <a:prstGeom prst="curvedConnector3">
            <a:avLst>
              <a:gd fmla="val 992178" name="adj1"/>
            </a:avLst>
          </a:prstGeom>
          <a:noFill/>
          <a:ln cap="flat" cmpd="sng" w="19050">
            <a:solidFill>
              <a:schemeClr val="dk1"/>
            </a:solidFill>
            <a:prstDash val="solid"/>
            <a:round/>
            <a:headEnd len="med" w="med" type="none"/>
            <a:tailEnd len="med" w="med" type="stealth"/>
          </a:ln>
        </p:spPr>
      </p:cxnSp>
      <p:sp>
        <p:nvSpPr>
          <p:cNvPr id="833" name="Google Shape;833;p65"/>
          <p:cNvSpPr/>
          <p:nvPr/>
        </p:nvSpPr>
        <p:spPr>
          <a:xfrm>
            <a:off x="1368111" y="2587663"/>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834" name="Google Shape;834;p65"/>
          <p:cNvSpPr/>
          <p:nvPr/>
        </p:nvSpPr>
        <p:spPr>
          <a:xfrm>
            <a:off x="3285186" y="2587663"/>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836" name="Google Shape;836;p65"/>
          <p:cNvSpPr/>
          <p:nvPr/>
        </p:nvSpPr>
        <p:spPr>
          <a:xfrm>
            <a:off x="5202261" y="2587663"/>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838" name="Google Shape;838;p65"/>
          <p:cNvSpPr/>
          <p:nvPr/>
        </p:nvSpPr>
        <p:spPr>
          <a:xfrm>
            <a:off x="7119336" y="2587663"/>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grpSp>
        <p:nvGrpSpPr>
          <p:cNvPr id="852" name="Google Shape;852;p65"/>
          <p:cNvGrpSpPr/>
          <p:nvPr/>
        </p:nvGrpSpPr>
        <p:grpSpPr>
          <a:xfrm>
            <a:off x="5317486" y="2702997"/>
            <a:ext cx="399196" cy="399028"/>
            <a:chOff x="5153760" y="1710360"/>
            <a:chExt cx="786594" cy="786263"/>
          </a:xfrm>
        </p:grpSpPr>
        <p:sp>
          <p:nvSpPr>
            <p:cNvPr id="853" name="Google Shape;853;p65"/>
            <p:cNvSpPr/>
            <p:nvPr/>
          </p:nvSpPr>
          <p:spPr>
            <a:xfrm>
              <a:off x="5725080" y="2005200"/>
              <a:ext cx="107614" cy="491423"/>
            </a:xfrm>
            <a:custGeom>
              <a:rect b="b" l="l" r="r" t="t"/>
              <a:pathLst>
                <a:path extrusionOk="0" h="491423" w="107614">
                  <a:moveTo>
                    <a:pt x="107614" y="9"/>
                  </a:moveTo>
                  <a:lnTo>
                    <a:pt x="0" y="9"/>
                  </a:lnTo>
                  <a:lnTo>
                    <a:pt x="0" y="441512"/>
                  </a:lnTo>
                  <a:cubicBezTo>
                    <a:pt x="0" y="469078"/>
                    <a:pt x="22346" y="491423"/>
                    <a:pt x="49911" y="491423"/>
                  </a:cubicBezTo>
                  <a:cubicBezTo>
                    <a:pt x="77477" y="491423"/>
                    <a:pt x="99822" y="469078"/>
                    <a:pt x="99822" y="441512"/>
                  </a:cubicBezTo>
                  <a:lnTo>
                    <a:pt x="99822" y="34557"/>
                  </a:lnTo>
                  <a:cubicBezTo>
                    <a:pt x="99822" y="22193"/>
                    <a:pt x="102622" y="10487"/>
                    <a:pt x="107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5"/>
            <p:cNvSpPr/>
            <p:nvPr/>
          </p:nvSpPr>
          <p:spPr>
            <a:xfrm>
              <a:off x="5871240" y="2005200"/>
              <a:ext cx="69114" cy="230353"/>
            </a:xfrm>
            <a:custGeom>
              <a:rect b="b" l="l" r="r" t="t"/>
              <a:pathLst>
                <a:path extrusionOk="0" h="230353" w="69114">
                  <a:moveTo>
                    <a:pt x="46073" y="230353"/>
                  </a:moveTo>
                  <a:lnTo>
                    <a:pt x="0" y="230353"/>
                  </a:lnTo>
                  <a:lnTo>
                    <a:pt x="0" y="34557"/>
                  </a:lnTo>
                  <a:cubicBezTo>
                    <a:pt x="0" y="15478"/>
                    <a:pt x="15469" y="0"/>
                    <a:pt x="34557" y="0"/>
                  </a:cubicBezTo>
                  <a:cubicBezTo>
                    <a:pt x="53645" y="0"/>
                    <a:pt x="69114" y="15469"/>
                    <a:pt x="69114" y="34557"/>
                  </a:cubicBezTo>
                  <a:lnTo>
                    <a:pt x="69114" y="207321"/>
                  </a:lnTo>
                  <a:cubicBezTo>
                    <a:pt x="69114" y="220046"/>
                    <a:pt x="58798" y="230353"/>
                    <a:pt x="46082" y="2303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 name="Google Shape;855;p65"/>
            <p:cNvGrpSpPr/>
            <p:nvPr/>
          </p:nvGrpSpPr>
          <p:grpSpPr>
            <a:xfrm>
              <a:off x="5153760" y="1710360"/>
              <a:ext cx="539220" cy="786251"/>
              <a:chOff x="5153760" y="1710360"/>
              <a:chExt cx="539220" cy="786251"/>
            </a:xfrm>
          </p:grpSpPr>
          <p:sp>
            <p:nvSpPr>
              <p:cNvPr id="856" name="Google Shape;856;p65"/>
              <p:cNvSpPr/>
              <p:nvPr/>
            </p:nvSpPr>
            <p:spPr>
              <a:xfrm>
                <a:off x="5153760" y="1710360"/>
                <a:ext cx="539220" cy="786251"/>
              </a:xfrm>
              <a:custGeom>
                <a:rect b="b" l="l" r="r" t="t"/>
                <a:pathLst>
                  <a:path extrusionOk="0" h="786251" w="539220">
                    <a:moveTo>
                      <a:pt x="525189" y="736349"/>
                    </a:moveTo>
                    <a:lnTo>
                      <a:pt x="525189" y="23031"/>
                    </a:lnTo>
                    <a:cubicBezTo>
                      <a:pt x="525189" y="10306"/>
                      <a:pt x="514874" y="0"/>
                      <a:pt x="502158" y="0"/>
                    </a:cubicBezTo>
                    <a:lnTo>
                      <a:pt x="23031" y="0"/>
                    </a:lnTo>
                    <a:cubicBezTo>
                      <a:pt x="10306" y="0"/>
                      <a:pt x="0" y="10316"/>
                      <a:pt x="0" y="23031"/>
                    </a:cubicBezTo>
                    <a:lnTo>
                      <a:pt x="0" y="701793"/>
                    </a:lnTo>
                    <a:cubicBezTo>
                      <a:pt x="0" y="748360"/>
                      <a:pt x="37890" y="786251"/>
                      <a:pt x="84458" y="786251"/>
                    </a:cubicBezTo>
                    <a:lnTo>
                      <a:pt x="539220" y="786251"/>
                    </a:lnTo>
                    <a:cubicBezTo>
                      <a:pt x="530323" y="771697"/>
                      <a:pt x="525189" y="754609"/>
                      <a:pt x="525189" y="736340"/>
                    </a:cubicBezTo>
                    <a:close/>
                    <a:moveTo>
                      <a:pt x="69094" y="208845"/>
                    </a:moveTo>
                    <a:cubicBezTo>
                      <a:pt x="69094" y="196120"/>
                      <a:pt x="79410" y="185814"/>
                      <a:pt x="92126" y="185814"/>
                    </a:cubicBezTo>
                    <a:lnTo>
                      <a:pt x="261052" y="185814"/>
                    </a:lnTo>
                    <a:cubicBezTo>
                      <a:pt x="273777" y="185814"/>
                      <a:pt x="284083" y="196129"/>
                      <a:pt x="284083" y="208845"/>
                    </a:cubicBezTo>
                    <a:lnTo>
                      <a:pt x="284083" y="393125"/>
                    </a:lnTo>
                    <a:cubicBezTo>
                      <a:pt x="284083" y="405851"/>
                      <a:pt x="273768" y="416157"/>
                      <a:pt x="261052" y="416157"/>
                    </a:cubicBezTo>
                    <a:lnTo>
                      <a:pt x="92126" y="416157"/>
                    </a:lnTo>
                    <a:cubicBezTo>
                      <a:pt x="79400" y="416157"/>
                      <a:pt x="69094" y="405841"/>
                      <a:pt x="69094" y="393125"/>
                    </a:cubicBezTo>
                    <a:lnTo>
                      <a:pt x="69094" y="208845"/>
                    </a:lnTo>
                    <a:close/>
                    <a:moveTo>
                      <a:pt x="92126" y="462229"/>
                    </a:moveTo>
                    <a:lnTo>
                      <a:pt x="138198" y="462229"/>
                    </a:lnTo>
                    <a:cubicBezTo>
                      <a:pt x="150924" y="462229"/>
                      <a:pt x="161230" y="472545"/>
                      <a:pt x="161230" y="485261"/>
                    </a:cubicBezTo>
                    <a:cubicBezTo>
                      <a:pt x="161230" y="497977"/>
                      <a:pt x="150914" y="508292"/>
                      <a:pt x="138198" y="508292"/>
                    </a:cubicBezTo>
                    <a:lnTo>
                      <a:pt x="92126" y="508292"/>
                    </a:lnTo>
                    <a:cubicBezTo>
                      <a:pt x="79400" y="508292"/>
                      <a:pt x="69094" y="497977"/>
                      <a:pt x="69094" y="485261"/>
                    </a:cubicBezTo>
                    <a:cubicBezTo>
                      <a:pt x="69094" y="472545"/>
                      <a:pt x="79410" y="462229"/>
                      <a:pt x="92126" y="462229"/>
                    </a:cubicBezTo>
                    <a:close/>
                    <a:moveTo>
                      <a:pt x="199625" y="692582"/>
                    </a:moveTo>
                    <a:lnTo>
                      <a:pt x="92126" y="692582"/>
                    </a:lnTo>
                    <a:cubicBezTo>
                      <a:pt x="79400" y="692582"/>
                      <a:pt x="69094" y="682266"/>
                      <a:pt x="69094" y="669550"/>
                    </a:cubicBezTo>
                    <a:cubicBezTo>
                      <a:pt x="69094" y="656835"/>
                      <a:pt x="79410" y="646519"/>
                      <a:pt x="92126" y="646519"/>
                    </a:cubicBezTo>
                    <a:lnTo>
                      <a:pt x="199625" y="646519"/>
                    </a:lnTo>
                    <a:cubicBezTo>
                      <a:pt x="212350" y="646519"/>
                      <a:pt x="222656" y="656835"/>
                      <a:pt x="222656" y="669550"/>
                    </a:cubicBezTo>
                    <a:cubicBezTo>
                      <a:pt x="222656" y="682266"/>
                      <a:pt x="212341" y="692582"/>
                      <a:pt x="199625" y="692582"/>
                    </a:cubicBezTo>
                    <a:close/>
                    <a:moveTo>
                      <a:pt x="92126" y="600447"/>
                    </a:moveTo>
                    <a:cubicBezTo>
                      <a:pt x="79400" y="600447"/>
                      <a:pt x="69094" y="590131"/>
                      <a:pt x="69094" y="577415"/>
                    </a:cubicBezTo>
                    <a:cubicBezTo>
                      <a:pt x="69094" y="564699"/>
                      <a:pt x="79410" y="554384"/>
                      <a:pt x="92126" y="554384"/>
                    </a:cubicBezTo>
                    <a:lnTo>
                      <a:pt x="261052" y="554384"/>
                    </a:lnTo>
                    <a:cubicBezTo>
                      <a:pt x="273777" y="554384"/>
                      <a:pt x="284083" y="564699"/>
                      <a:pt x="284083" y="577415"/>
                    </a:cubicBezTo>
                    <a:cubicBezTo>
                      <a:pt x="284083" y="590131"/>
                      <a:pt x="273768" y="600447"/>
                      <a:pt x="261052" y="600447"/>
                    </a:cubicBezTo>
                    <a:lnTo>
                      <a:pt x="92126" y="600447"/>
                    </a:lnTo>
                    <a:close/>
                    <a:moveTo>
                      <a:pt x="433045" y="692582"/>
                    </a:moveTo>
                    <a:lnTo>
                      <a:pt x="291760" y="692582"/>
                    </a:lnTo>
                    <a:cubicBezTo>
                      <a:pt x="279035" y="692582"/>
                      <a:pt x="268729" y="682266"/>
                      <a:pt x="268729" y="669550"/>
                    </a:cubicBezTo>
                    <a:cubicBezTo>
                      <a:pt x="268729" y="656835"/>
                      <a:pt x="279045" y="646519"/>
                      <a:pt x="291760" y="646519"/>
                    </a:cubicBezTo>
                    <a:lnTo>
                      <a:pt x="433045" y="646519"/>
                    </a:lnTo>
                    <a:cubicBezTo>
                      <a:pt x="445770" y="646519"/>
                      <a:pt x="456076" y="656835"/>
                      <a:pt x="456076" y="669550"/>
                    </a:cubicBezTo>
                    <a:cubicBezTo>
                      <a:pt x="456076" y="682266"/>
                      <a:pt x="445761" y="692582"/>
                      <a:pt x="433045" y="692582"/>
                    </a:cubicBezTo>
                    <a:close/>
                    <a:moveTo>
                      <a:pt x="433045" y="600447"/>
                    </a:moveTo>
                    <a:lnTo>
                      <a:pt x="353187" y="600447"/>
                    </a:lnTo>
                    <a:cubicBezTo>
                      <a:pt x="340462" y="600447"/>
                      <a:pt x="330156" y="590131"/>
                      <a:pt x="330156" y="577415"/>
                    </a:cubicBezTo>
                    <a:cubicBezTo>
                      <a:pt x="330156" y="564699"/>
                      <a:pt x="340471" y="554384"/>
                      <a:pt x="353187" y="554384"/>
                    </a:cubicBezTo>
                    <a:lnTo>
                      <a:pt x="433045" y="554384"/>
                    </a:lnTo>
                    <a:cubicBezTo>
                      <a:pt x="445770" y="554384"/>
                      <a:pt x="456076" y="564699"/>
                      <a:pt x="456076" y="577415"/>
                    </a:cubicBezTo>
                    <a:cubicBezTo>
                      <a:pt x="456076" y="590131"/>
                      <a:pt x="445761" y="600447"/>
                      <a:pt x="433045" y="600447"/>
                    </a:cubicBezTo>
                    <a:close/>
                    <a:moveTo>
                      <a:pt x="433045" y="508311"/>
                    </a:moveTo>
                    <a:lnTo>
                      <a:pt x="230334" y="508311"/>
                    </a:lnTo>
                    <a:cubicBezTo>
                      <a:pt x="217608" y="508311"/>
                      <a:pt x="207302" y="497996"/>
                      <a:pt x="207302" y="485280"/>
                    </a:cubicBezTo>
                    <a:cubicBezTo>
                      <a:pt x="207302" y="472564"/>
                      <a:pt x="217618" y="462248"/>
                      <a:pt x="230334" y="462248"/>
                    </a:cubicBezTo>
                    <a:lnTo>
                      <a:pt x="433045" y="462248"/>
                    </a:lnTo>
                    <a:cubicBezTo>
                      <a:pt x="445770" y="462248"/>
                      <a:pt x="456076" y="472564"/>
                      <a:pt x="456076" y="485280"/>
                    </a:cubicBezTo>
                    <a:cubicBezTo>
                      <a:pt x="456076" y="497996"/>
                      <a:pt x="445761" y="508311"/>
                      <a:pt x="433045" y="508311"/>
                    </a:cubicBezTo>
                    <a:close/>
                    <a:moveTo>
                      <a:pt x="433045" y="416176"/>
                    </a:moveTo>
                    <a:lnTo>
                      <a:pt x="353187" y="416176"/>
                    </a:lnTo>
                    <a:cubicBezTo>
                      <a:pt x="340462" y="416176"/>
                      <a:pt x="330156" y="405860"/>
                      <a:pt x="330156" y="393144"/>
                    </a:cubicBezTo>
                    <a:cubicBezTo>
                      <a:pt x="330156" y="380429"/>
                      <a:pt x="340471" y="370113"/>
                      <a:pt x="353187" y="370113"/>
                    </a:cubicBezTo>
                    <a:lnTo>
                      <a:pt x="433045" y="370113"/>
                    </a:lnTo>
                    <a:cubicBezTo>
                      <a:pt x="445770" y="370113"/>
                      <a:pt x="456076" y="380429"/>
                      <a:pt x="456076" y="393144"/>
                    </a:cubicBezTo>
                    <a:cubicBezTo>
                      <a:pt x="456076" y="405860"/>
                      <a:pt x="445761" y="416176"/>
                      <a:pt x="433045" y="416176"/>
                    </a:cubicBezTo>
                    <a:close/>
                    <a:moveTo>
                      <a:pt x="433045" y="324041"/>
                    </a:moveTo>
                    <a:lnTo>
                      <a:pt x="353187" y="324041"/>
                    </a:lnTo>
                    <a:cubicBezTo>
                      <a:pt x="340462" y="324041"/>
                      <a:pt x="330156" y="313725"/>
                      <a:pt x="330156" y="301009"/>
                    </a:cubicBezTo>
                    <a:cubicBezTo>
                      <a:pt x="330156" y="288293"/>
                      <a:pt x="340471" y="277978"/>
                      <a:pt x="353187" y="277978"/>
                    </a:cubicBezTo>
                    <a:lnTo>
                      <a:pt x="433045" y="277978"/>
                    </a:lnTo>
                    <a:cubicBezTo>
                      <a:pt x="445770" y="277978"/>
                      <a:pt x="456076" y="288293"/>
                      <a:pt x="456076" y="301009"/>
                    </a:cubicBezTo>
                    <a:cubicBezTo>
                      <a:pt x="456076" y="313725"/>
                      <a:pt x="445761" y="324041"/>
                      <a:pt x="433045" y="324041"/>
                    </a:cubicBezTo>
                    <a:close/>
                    <a:moveTo>
                      <a:pt x="433045" y="231905"/>
                    </a:moveTo>
                    <a:lnTo>
                      <a:pt x="353187" y="231905"/>
                    </a:lnTo>
                    <a:cubicBezTo>
                      <a:pt x="340462" y="231905"/>
                      <a:pt x="330156" y="221590"/>
                      <a:pt x="330156" y="208874"/>
                    </a:cubicBezTo>
                    <a:cubicBezTo>
                      <a:pt x="330156" y="196158"/>
                      <a:pt x="340471" y="185842"/>
                      <a:pt x="353187" y="185842"/>
                    </a:cubicBezTo>
                    <a:lnTo>
                      <a:pt x="433045" y="185842"/>
                    </a:lnTo>
                    <a:cubicBezTo>
                      <a:pt x="445770" y="185842"/>
                      <a:pt x="456076" y="196158"/>
                      <a:pt x="456076" y="208874"/>
                    </a:cubicBezTo>
                    <a:cubicBezTo>
                      <a:pt x="456076" y="221590"/>
                      <a:pt x="445761" y="231905"/>
                      <a:pt x="433045" y="231905"/>
                    </a:cubicBezTo>
                    <a:close/>
                    <a:moveTo>
                      <a:pt x="433045" y="139770"/>
                    </a:moveTo>
                    <a:lnTo>
                      <a:pt x="92126" y="139770"/>
                    </a:lnTo>
                    <a:cubicBezTo>
                      <a:pt x="79400" y="139770"/>
                      <a:pt x="69094" y="129454"/>
                      <a:pt x="69094" y="116738"/>
                    </a:cubicBezTo>
                    <a:cubicBezTo>
                      <a:pt x="69094" y="104023"/>
                      <a:pt x="79410" y="93707"/>
                      <a:pt x="92126" y="93707"/>
                    </a:cubicBezTo>
                    <a:lnTo>
                      <a:pt x="433045" y="93707"/>
                    </a:lnTo>
                    <a:cubicBezTo>
                      <a:pt x="445770" y="93707"/>
                      <a:pt x="456076" y="104023"/>
                      <a:pt x="456076" y="116738"/>
                    </a:cubicBezTo>
                    <a:cubicBezTo>
                      <a:pt x="456076" y="129454"/>
                      <a:pt x="445761" y="139770"/>
                      <a:pt x="433045" y="1397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65"/>
              <p:cNvSpPr/>
              <p:nvPr/>
            </p:nvSpPr>
            <p:spPr>
              <a:xfrm>
                <a:off x="5268960" y="1942200"/>
                <a:ext cx="122854" cy="138208"/>
              </a:xfrm>
              <a:custGeom>
                <a:rect b="b" l="l" r="r" t="t"/>
                <a:pathLst>
                  <a:path extrusionOk="0" h="138208" w="122854">
                    <a:moveTo>
                      <a:pt x="0" y="0"/>
                    </a:moveTo>
                    <a:lnTo>
                      <a:pt x="122854" y="0"/>
                    </a:lnTo>
                    <a:lnTo>
                      <a:pt x="122854" y="138208"/>
                    </a:lnTo>
                    <a:lnTo>
                      <a:pt x="0" y="138208"/>
                    </a:lnTo>
                    <a:lnTo>
                      <a:pt x="0" y="0"/>
                    </a:lnTo>
                    <a:close/>
                  </a:path>
                </a:pathLst>
              </a:custGeom>
              <a:solidFill>
                <a:schemeClr val="dk1"/>
              </a:solidFill>
              <a:ln>
                <a:noFill/>
              </a:ln>
            </p:spPr>
          </p:sp>
        </p:grpSp>
      </p:grpSp>
      <p:grpSp>
        <p:nvGrpSpPr>
          <p:cNvPr id="858" name="Google Shape;858;p65"/>
          <p:cNvGrpSpPr/>
          <p:nvPr/>
        </p:nvGrpSpPr>
        <p:grpSpPr>
          <a:xfrm>
            <a:off x="7234687" y="2702983"/>
            <a:ext cx="398920" cy="399079"/>
            <a:chOff x="6249600" y="3035160"/>
            <a:chExt cx="786050" cy="786363"/>
          </a:xfrm>
        </p:grpSpPr>
        <p:grpSp>
          <p:nvGrpSpPr>
            <p:cNvPr id="859" name="Google Shape;859;p65"/>
            <p:cNvGrpSpPr/>
            <p:nvPr/>
          </p:nvGrpSpPr>
          <p:grpSpPr>
            <a:xfrm>
              <a:off x="6318720" y="3035160"/>
              <a:ext cx="647842" cy="230383"/>
              <a:chOff x="6318720" y="3035160"/>
              <a:chExt cx="647842" cy="230383"/>
            </a:xfrm>
          </p:grpSpPr>
          <p:sp>
            <p:nvSpPr>
              <p:cNvPr id="860" name="Google Shape;860;p65"/>
              <p:cNvSpPr/>
              <p:nvPr/>
            </p:nvSpPr>
            <p:spPr>
              <a:xfrm>
                <a:off x="6318720" y="3035160"/>
                <a:ext cx="153562" cy="153562"/>
              </a:xfrm>
              <a:custGeom>
                <a:rect b="b" l="l" r="r" t="t"/>
                <a:pathLst>
                  <a:path extrusionOk="0" h="153562" w="153562">
                    <a:moveTo>
                      <a:pt x="76781" y="153562"/>
                    </a:moveTo>
                    <a:cubicBezTo>
                      <a:pt x="34443" y="153562"/>
                      <a:pt x="0" y="119120"/>
                      <a:pt x="0" y="76781"/>
                    </a:cubicBezTo>
                    <a:cubicBezTo>
                      <a:pt x="0" y="34442"/>
                      <a:pt x="34443" y="0"/>
                      <a:pt x="76781" y="0"/>
                    </a:cubicBezTo>
                    <a:cubicBezTo>
                      <a:pt x="119120" y="0"/>
                      <a:pt x="153562" y="34442"/>
                      <a:pt x="153562" y="76781"/>
                    </a:cubicBezTo>
                    <a:cubicBezTo>
                      <a:pt x="153562" y="119120"/>
                      <a:pt x="119120" y="153562"/>
                      <a:pt x="76781" y="1535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5"/>
              <p:cNvSpPr/>
              <p:nvPr/>
            </p:nvSpPr>
            <p:spPr>
              <a:xfrm>
                <a:off x="6558120" y="3127320"/>
                <a:ext cx="168916" cy="46063"/>
              </a:xfrm>
              <a:custGeom>
                <a:rect b="b" l="l" r="r" t="t"/>
                <a:pathLst>
                  <a:path extrusionOk="0" h="46063" w="168916">
                    <a:moveTo>
                      <a:pt x="145885" y="46063"/>
                    </a:moveTo>
                    <a:lnTo>
                      <a:pt x="23032" y="46063"/>
                    </a:lnTo>
                    <a:cubicBezTo>
                      <a:pt x="10306" y="46063"/>
                      <a:pt x="0" y="35747"/>
                      <a:pt x="0" y="23031"/>
                    </a:cubicBezTo>
                    <a:cubicBezTo>
                      <a:pt x="0" y="10316"/>
                      <a:pt x="10316" y="0"/>
                      <a:pt x="23032" y="0"/>
                    </a:cubicBezTo>
                    <a:lnTo>
                      <a:pt x="145885" y="0"/>
                    </a:lnTo>
                    <a:cubicBezTo>
                      <a:pt x="158611" y="0"/>
                      <a:pt x="168916" y="10316"/>
                      <a:pt x="168916" y="23031"/>
                    </a:cubicBezTo>
                    <a:cubicBezTo>
                      <a:pt x="168916" y="35747"/>
                      <a:pt x="158601" y="46063"/>
                      <a:pt x="145885" y="460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5"/>
              <p:cNvSpPr/>
              <p:nvPr/>
            </p:nvSpPr>
            <p:spPr>
              <a:xfrm>
                <a:off x="6558120" y="3219480"/>
                <a:ext cx="168916" cy="46063"/>
              </a:xfrm>
              <a:custGeom>
                <a:rect b="b" l="l" r="r" t="t"/>
                <a:pathLst>
                  <a:path extrusionOk="0" h="46063" w="168916">
                    <a:moveTo>
                      <a:pt x="145885" y="46063"/>
                    </a:moveTo>
                    <a:lnTo>
                      <a:pt x="23032" y="46063"/>
                    </a:lnTo>
                    <a:cubicBezTo>
                      <a:pt x="10306" y="46063"/>
                      <a:pt x="0" y="35747"/>
                      <a:pt x="0" y="23031"/>
                    </a:cubicBezTo>
                    <a:cubicBezTo>
                      <a:pt x="0" y="10316"/>
                      <a:pt x="10316" y="0"/>
                      <a:pt x="23032" y="0"/>
                    </a:cubicBezTo>
                    <a:lnTo>
                      <a:pt x="145885" y="0"/>
                    </a:lnTo>
                    <a:cubicBezTo>
                      <a:pt x="158611" y="0"/>
                      <a:pt x="168916" y="10316"/>
                      <a:pt x="168916" y="23031"/>
                    </a:cubicBezTo>
                    <a:cubicBezTo>
                      <a:pt x="168916" y="35747"/>
                      <a:pt x="158601" y="46063"/>
                      <a:pt x="145885" y="460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5"/>
              <p:cNvSpPr/>
              <p:nvPr/>
            </p:nvSpPr>
            <p:spPr>
              <a:xfrm>
                <a:off x="6813000" y="3035160"/>
                <a:ext cx="153562" cy="153562"/>
              </a:xfrm>
              <a:custGeom>
                <a:rect b="b" l="l" r="r" t="t"/>
                <a:pathLst>
                  <a:path extrusionOk="0" h="153562" w="153562">
                    <a:moveTo>
                      <a:pt x="76781" y="153562"/>
                    </a:moveTo>
                    <a:cubicBezTo>
                      <a:pt x="34442" y="153562"/>
                      <a:pt x="0" y="119120"/>
                      <a:pt x="0" y="76781"/>
                    </a:cubicBezTo>
                    <a:cubicBezTo>
                      <a:pt x="0" y="34442"/>
                      <a:pt x="34442" y="0"/>
                      <a:pt x="76781" y="0"/>
                    </a:cubicBezTo>
                    <a:cubicBezTo>
                      <a:pt x="119119" y="0"/>
                      <a:pt x="153562" y="34442"/>
                      <a:pt x="153562" y="76781"/>
                    </a:cubicBezTo>
                    <a:cubicBezTo>
                      <a:pt x="153562" y="119120"/>
                      <a:pt x="119119" y="153562"/>
                      <a:pt x="76781" y="1535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 name="Google Shape;864;p65"/>
            <p:cNvSpPr/>
            <p:nvPr/>
          </p:nvSpPr>
          <p:spPr>
            <a:xfrm>
              <a:off x="6249600" y="3200760"/>
              <a:ext cx="291770" cy="620763"/>
            </a:xfrm>
            <a:custGeom>
              <a:rect b="b" l="l" r="r" t="t"/>
              <a:pathLst>
                <a:path extrusionOk="0" h="620763" w="291770">
                  <a:moveTo>
                    <a:pt x="230753" y="0"/>
                  </a:moveTo>
                  <a:cubicBezTo>
                    <a:pt x="208683" y="21126"/>
                    <a:pt x="178784" y="34137"/>
                    <a:pt x="145895" y="34137"/>
                  </a:cubicBezTo>
                  <a:cubicBezTo>
                    <a:pt x="113005" y="34137"/>
                    <a:pt x="83115" y="21117"/>
                    <a:pt x="61036" y="0"/>
                  </a:cubicBezTo>
                  <a:cubicBezTo>
                    <a:pt x="24108" y="26498"/>
                    <a:pt x="0" y="69790"/>
                    <a:pt x="0" y="118605"/>
                  </a:cubicBezTo>
                  <a:lnTo>
                    <a:pt x="0" y="259889"/>
                  </a:lnTo>
                  <a:cubicBezTo>
                    <a:pt x="0" y="272615"/>
                    <a:pt x="10316" y="282921"/>
                    <a:pt x="23032" y="282921"/>
                  </a:cubicBezTo>
                  <a:lnTo>
                    <a:pt x="57588" y="282921"/>
                  </a:lnTo>
                  <a:lnTo>
                    <a:pt x="57588" y="597732"/>
                  </a:lnTo>
                  <a:cubicBezTo>
                    <a:pt x="57588" y="610457"/>
                    <a:pt x="67904" y="620763"/>
                    <a:pt x="80620" y="620763"/>
                  </a:cubicBezTo>
                  <a:lnTo>
                    <a:pt x="211150" y="620763"/>
                  </a:lnTo>
                  <a:cubicBezTo>
                    <a:pt x="223876" y="620763"/>
                    <a:pt x="234182" y="610448"/>
                    <a:pt x="234182" y="597732"/>
                  </a:cubicBezTo>
                  <a:lnTo>
                    <a:pt x="234182" y="282921"/>
                  </a:lnTo>
                  <a:lnTo>
                    <a:pt x="268738" y="282921"/>
                  </a:lnTo>
                  <a:cubicBezTo>
                    <a:pt x="281464" y="282921"/>
                    <a:pt x="291770" y="272605"/>
                    <a:pt x="291770" y="259889"/>
                  </a:cubicBezTo>
                  <a:lnTo>
                    <a:pt x="291770" y="118605"/>
                  </a:lnTo>
                  <a:cubicBezTo>
                    <a:pt x="291770" y="69790"/>
                    <a:pt x="267662" y="26498"/>
                    <a:pt x="2307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5"/>
            <p:cNvSpPr/>
            <p:nvPr/>
          </p:nvSpPr>
          <p:spPr>
            <a:xfrm>
              <a:off x="6743880" y="3200760"/>
              <a:ext cx="291770" cy="620763"/>
            </a:xfrm>
            <a:custGeom>
              <a:rect b="b" l="l" r="r" t="t"/>
              <a:pathLst>
                <a:path extrusionOk="0" h="620763" w="291770">
                  <a:moveTo>
                    <a:pt x="230753" y="0"/>
                  </a:moveTo>
                  <a:cubicBezTo>
                    <a:pt x="208683" y="21126"/>
                    <a:pt x="178784" y="34137"/>
                    <a:pt x="145895" y="34137"/>
                  </a:cubicBezTo>
                  <a:cubicBezTo>
                    <a:pt x="113005" y="34137"/>
                    <a:pt x="83115" y="21117"/>
                    <a:pt x="61036" y="0"/>
                  </a:cubicBezTo>
                  <a:cubicBezTo>
                    <a:pt x="24108" y="26498"/>
                    <a:pt x="0" y="69790"/>
                    <a:pt x="0" y="118605"/>
                  </a:cubicBezTo>
                  <a:lnTo>
                    <a:pt x="0" y="259889"/>
                  </a:lnTo>
                  <a:cubicBezTo>
                    <a:pt x="0" y="272615"/>
                    <a:pt x="10316" y="282921"/>
                    <a:pt x="23032" y="282921"/>
                  </a:cubicBezTo>
                  <a:lnTo>
                    <a:pt x="57588" y="282921"/>
                  </a:lnTo>
                  <a:lnTo>
                    <a:pt x="57588" y="597732"/>
                  </a:lnTo>
                  <a:cubicBezTo>
                    <a:pt x="57588" y="610457"/>
                    <a:pt x="67904" y="620763"/>
                    <a:pt x="80620" y="620763"/>
                  </a:cubicBezTo>
                  <a:lnTo>
                    <a:pt x="211150" y="620763"/>
                  </a:lnTo>
                  <a:cubicBezTo>
                    <a:pt x="223876" y="620763"/>
                    <a:pt x="234182" y="610448"/>
                    <a:pt x="234182" y="597732"/>
                  </a:cubicBezTo>
                  <a:lnTo>
                    <a:pt x="234182" y="282921"/>
                  </a:lnTo>
                  <a:lnTo>
                    <a:pt x="268738" y="282921"/>
                  </a:lnTo>
                  <a:cubicBezTo>
                    <a:pt x="281464" y="282921"/>
                    <a:pt x="291770" y="272605"/>
                    <a:pt x="291770" y="259889"/>
                  </a:cubicBezTo>
                  <a:lnTo>
                    <a:pt x="291770" y="118605"/>
                  </a:lnTo>
                  <a:cubicBezTo>
                    <a:pt x="291770" y="69790"/>
                    <a:pt x="267662" y="26498"/>
                    <a:pt x="2307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 name="Google Shape;866;p65"/>
          <p:cNvGrpSpPr/>
          <p:nvPr/>
        </p:nvGrpSpPr>
        <p:grpSpPr>
          <a:xfrm>
            <a:off x="1483748" y="2703295"/>
            <a:ext cx="399035" cy="399059"/>
            <a:chOff x="1866960" y="3035160"/>
            <a:chExt cx="786276" cy="786323"/>
          </a:xfrm>
        </p:grpSpPr>
        <p:sp>
          <p:nvSpPr>
            <p:cNvPr id="867" name="Google Shape;867;p65"/>
            <p:cNvSpPr/>
            <p:nvPr/>
          </p:nvSpPr>
          <p:spPr>
            <a:xfrm>
              <a:off x="2183400" y="3437640"/>
              <a:ext cx="153562" cy="153562"/>
            </a:xfrm>
            <a:custGeom>
              <a:rect b="b" l="l" r="r" t="t"/>
              <a:pathLst>
                <a:path extrusionOk="0" h="153562" w="153562">
                  <a:moveTo>
                    <a:pt x="76781" y="153562"/>
                  </a:moveTo>
                  <a:cubicBezTo>
                    <a:pt x="34443" y="153562"/>
                    <a:pt x="0" y="119120"/>
                    <a:pt x="0" y="76781"/>
                  </a:cubicBezTo>
                  <a:cubicBezTo>
                    <a:pt x="0" y="34442"/>
                    <a:pt x="34443" y="0"/>
                    <a:pt x="76781" y="0"/>
                  </a:cubicBezTo>
                  <a:cubicBezTo>
                    <a:pt x="119120" y="0"/>
                    <a:pt x="153562" y="34442"/>
                    <a:pt x="153562" y="76781"/>
                  </a:cubicBezTo>
                  <a:cubicBezTo>
                    <a:pt x="153562" y="119120"/>
                    <a:pt x="119120" y="153562"/>
                    <a:pt x="76781" y="1535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 name="Google Shape;868;p65"/>
            <p:cNvGrpSpPr/>
            <p:nvPr/>
          </p:nvGrpSpPr>
          <p:grpSpPr>
            <a:xfrm>
              <a:off x="1866960" y="3035160"/>
              <a:ext cx="786276" cy="497589"/>
              <a:chOff x="1866960" y="3035160"/>
              <a:chExt cx="786276" cy="497589"/>
            </a:xfrm>
          </p:grpSpPr>
          <p:sp>
            <p:nvSpPr>
              <p:cNvPr id="869" name="Google Shape;869;p65"/>
              <p:cNvSpPr/>
              <p:nvPr/>
            </p:nvSpPr>
            <p:spPr>
              <a:xfrm>
                <a:off x="1866960" y="3035160"/>
                <a:ext cx="386982" cy="276415"/>
              </a:xfrm>
              <a:custGeom>
                <a:rect b="b" l="l" r="r" t="t"/>
                <a:pathLst>
                  <a:path extrusionOk="0" h="276415" w="386982">
                    <a:moveTo>
                      <a:pt x="363950" y="0"/>
                    </a:moveTo>
                    <a:lnTo>
                      <a:pt x="23031" y="0"/>
                    </a:lnTo>
                    <a:cubicBezTo>
                      <a:pt x="10306" y="0"/>
                      <a:pt x="0" y="10315"/>
                      <a:pt x="0" y="23031"/>
                    </a:cubicBezTo>
                    <a:lnTo>
                      <a:pt x="0" y="253384"/>
                    </a:lnTo>
                    <a:cubicBezTo>
                      <a:pt x="0" y="266109"/>
                      <a:pt x="10316" y="276415"/>
                      <a:pt x="23031" y="276415"/>
                    </a:cubicBezTo>
                    <a:lnTo>
                      <a:pt x="363950" y="276415"/>
                    </a:lnTo>
                    <a:cubicBezTo>
                      <a:pt x="376676" y="276415"/>
                      <a:pt x="386982" y="266100"/>
                      <a:pt x="386982" y="253384"/>
                    </a:cubicBezTo>
                    <a:lnTo>
                      <a:pt x="386982" y="23031"/>
                    </a:lnTo>
                    <a:cubicBezTo>
                      <a:pt x="386982" y="10306"/>
                      <a:pt x="376666" y="0"/>
                      <a:pt x="363950" y="0"/>
                    </a:cubicBezTo>
                    <a:close/>
                    <a:moveTo>
                      <a:pt x="270272" y="207311"/>
                    </a:moveTo>
                    <a:lnTo>
                      <a:pt x="116710" y="207311"/>
                    </a:lnTo>
                    <a:cubicBezTo>
                      <a:pt x="103984" y="207311"/>
                      <a:pt x="93678" y="196996"/>
                      <a:pt x="93678" y="184280"/>
                    </a:cubicBezTo>
                    <a:cubicBezTo>
                      <a:pt x="93678" y="171564"/>
                      <a:pt x="103994" y="161249"/>
                      <a:pt x="116710" y="161249"/>
                    </a:cubicBezTo>
                    <a:lnTo>
                      <a:pt x="270272" y="161249"/>
                    </a:lnTo>
                    <a:cubicBezTo>
                      <a:pt x="282997" y="161249"/>
                      <a:pt x="293303" y="171564"/>
                      <a:pt x="293303" y="184280"/>
                    </a:cubicBezTo>
                    <a:cubicBezTo>
                      <a:pt x="293303" y="196996"/>
                      <a:pt x="282988" y="207311"/>
                      <a:pt x="270272" y="207311"/>
                    </a:cubicBezTo>
                    <a:close/>
                    <a:moveTo>
                      <a:pt x="270272" y="115176"/>
                    </a:moveTo>
                    <a:lnTo>
                      <a:pt x="116710" y="115176"/>
                    </a:lnTo>
                    <a:cubicBezTo>
                      <a:pt x="103984" y="115176"/>
                      <a:pt x="93678" y="104860"/>
                      <a:pt x="93678" y="92145"/>
                    </a:cubicBezTo>
                    <a:cubicBezTo>
                      <a:pt x="93678" y="79429"/>
                      <a:pt x="103994" y="69113"/>
                      <a:pt x="116710" y="69113"/>
                    </a:cubicBezTo>
                    <a:lnTo>
                      <a:pt x="270272" y="69113"/>
                    </a:lnTo>
                    <a:cubicBezTo>
                      <a:pt x="282997" y="69113"/>
                      <a:pt x="293303" y="79429"/>
                      <a:pt x="293303" y="92145"/>
                    </a:cubicBezTo>
                    <a:cubicBezTo>
                      <a:pt x="293303" y="104860"/>
                      <a:pt x="282988" y="115176"/>
                      <a:pt x="270272" y="1151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5"/>
              <p:cNvSpPr/>
              <p:nvPr/>
            </p:nvSpPr>
            <p:spPr>
              <a:xfrm>
                <a:off x="2323080" y="3111120"/>
                <a:ext cx="330156" cy="421629"/>
              </a:xfrm>
              <a:custGeom>
                <a:rect b="b" l="l" r="r" t="t"/>
                <a:pathLst>
                  <a:path extrusionOk="0" h="429139" w="330156">
                    <a:moveTo>
                      <a:pt x="257223" y="0"/>
                    </a:moveTo>
                    <a:lnTo>
                      <a:pt x="72942" y="0"/>
                    </a:lnTo>
                    <a:cubicBezTo>
                      <a:pt x="32661" y="0"/>
                      <a:pt x="0" y="32661"/>
                      <a:pt x="0" y="72942"/>
                    </a:cubicBezTo>
                    <a:lnTo>
                      <a:pt x="0" y="257223"/>
                    </a:lnTo>
                    <a:cubicBezTo>
                      <a:pt x="0" y="297513"/>
                      <a:pt x="32661" y="330165"/>
                      <a:pt x="72942" y="330165"/>
                    </a:cubicBezTo>
                    <a:lnTo>
                      <a:pt x="199634" y="330165"/>
                    </a:lnTo>
                    <a:lnTo>
                      <a:pt x="199634" y="398336"/>
                    </a:lnTo>
                    <a:cubicBezTo>
                      <a:pt x="199634" y="418862"/>
                      <a:pt x="224447" y="429139"/>
                      <a:pt x="238954" y="414623"/>
                    </a:cubicBezTo>
                    <a:lnTo>
                      <a:pt x="323412" y="330165"/>
                    </a:lnTo>
                    <a:cubicBezTo>
                      <a:pt x="327736" y="325841"/>
                      <a:pt x="330156" y="319983"/>
                      <a:pt x="330156" y="313877"/>
                    </a:cubicBezTo>
                    <a:lnTo>
                      <a:pt x="330156" y="72942"/>
                    </a:lnTo>
                    <a:cubicBezTo>
                      <a:pt x="330156" y="32652"/>
                      <a:pt x="297494" y="0"/>
                      <a:pt x="257213" y="0"/>
                    </a:cubicBezTo>
                    <a:close/>
                    <a:moveTo>
                      <a:pt x="165087" y="264900"/>
                    </a:moveTo>
                    <a:cubicBezTo>
                      <a:pt x="152362" y="264900"/>
                      <a:pt x="142056" y="254584"/>
                      <a:pt x="142056" y="241868"/>
                    </a:cubicBezTo>
                    <a:cubicBezTo>
                      <a:pt x="142056" y="229152"/>
                      <a:pt x="152372" y="218837"/>
                      <a:pt x="165087" y="218837"/>
                    </a:cubicBezTo>
                    <a:cubicBezTo>
                      <a:pt x="177803" y="218837"/>
                      <a:pt x="188119" y="229152"/>
                      <a:pt x="188119" y="241868"/>
                    </a:cubicBezTo>
                    <a:cubicBezTo>
                      <a:pt x="188119" y="254584"/>
                      <a:pt x="177803" y="264900"/>
                      <a:pt x="165087" y="264900"/>
                    </a:cubicBezTo>
                    <a:close/>
                    <a:moveTo>
                      <a:pt x="188119" y="173679"/>
                    </a:moveTo>
                    <a:cubicBezTo>
                      <a:pt x="188119" y="186404"/>
                      <a:pt x="177803" y="196710"/>
                      <a:pt x="165087" y="196710"/>
                    </a:cubicBezTo>
                    <a:cubicBezTo>
                      <a:pt x="152372" y="196710"/>
                      <a:pt x="142056" y="186395"/>
                      <a:pt x="142056" y="173679"/>
                    </a:cubicBezTo>
                    <a:lnTo>
                      <a:pt x="142056" y="88297"/>
                    </a:lnTo>
                    <a:cubicBezTo>
                      <a:pt x="142056" y="75571"/>
                      <a:pt x="152372" y="65265"/>
                      <a:pt x="165087" y="65265"/>
                    </a:cubicBezTo>
                    <a:cubicBezTo>
                      <a:pt x="177803" y="65265"/>
                      <a:pt x="188119" y="75581"/>
                      <a:pt x="188119" y="88297"/>
                    </a:cubicBezTo>
                    <a:lnTo>
                      <a:pt x="188119" y="17367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 name="Google Shape;871;p65"/>
            <p:cNvSpPr/>
            <p:nvPr/>
          </p:nvSpPr>
          <p:spPr>
            <a:xfrm>
              <a:off x="2014560" y="3357720"/>
              <a:ext cx="429978" cy="463763"/>
            </a:xfrm>
            <a:custGeom>
              <a:rect b="b" l="l" r="r" t="t"/>
              <a:pathLst>
                <a:path extrusionOk="0" h="463763" w="429978">
                  <a:moveTo>
                    <a:pt x="334785" y="241097"/>
                  </a:moveTo>
                  <a:cubicBezTo>
                    <a:pt x="312382" y="264719"/>
                    <a:pt x="280740" y="279492"/>
                    <a:pt x="245697" y="279492"/>
                  </a:cubicBezTo>
                  <a:cubicBezTo>
                    <a:pt x="210655" y="279492"/>
                    <a:pt x="179013" y="264719"/>
                    <a:pt x="156610" y="241097"/>
                  </a:cubicBezTo>
                  <a:lnTo>
                    <a:pt x="92135" y="241097"/>
                  </a:lnTo>
                  <a:lnTo>
                    <a:pt x="92135" y="111528"/>
                  </a:lnTo>
                  <a:cubicBezTo>
                    <a:pt x="92135" y="94364"/>
                    <a:pt x="82934" y="79029"/>
                    <a:pt x="69104" y="70819"/>
                  </a:cubicBezTo>
                  <a:lnTo>
                    <a:pt x="69104" y="0"/>
                  </a:lnTo>
                  <a:lnTo>
                    <a:pt x="23031" y="0"/>
                  </a:lnTo>
                  <a:lnTo>
                    <a:pt x="23031" y="70923"/>
                  </a:lnTo>
                  <a:cubicBezTo>
                    <a:pt x="9258" y="79172"/>
                    <a:pt x="0" y="94469"/>
                    <a:pt x="0" y="111528"/>
                  </a:cubicBezTo>
                  <a:lnTo>
                    <a:pt x="0" y="241097"/>
                  </a:lnTo>
                  <a:cubicBezTo>
                    <a:pt x="0" y="291980"/>
                    <a:pt x="41253" y="333232"/>
                    <a:pt x="92135" y="333232"/>
                  </a:cubicBezTo>
                  <a:lnTo>
                    <a:pt x="130531" y="333232"/>
                  </a:lnTo>
                  <a:lnTo>
                    <a:pt x="130531" y="440732"/>
                  </a:lnTo>
                  <a:cubicBezTo>
                    <a:pt x="130531" y="453457"/>
                    <a:pt x="140846" y="463763"/>
                    <a:pt x="153562" y="463763"/>
                  </a:cubicBezTo>
                  <a:lnTo>
                    <a:pt x="314811" y="463763"/>
                  </a:lnTo>
                  <a:lnTo>
                    <a:pt x="314811" y="379952"/>
                  </a:lnTo>
                  <a:cubicBezTo>
                    <a:pt x="314811" y="367551"/>
                    <a:pt x="324345" y="356873"/>
                    <a:pt x="336728" y="356292"/>
                  </a:cubicBezTo>
                  <a:cubicBezTo>
                    <a:pt x="349958" y="355673"/>
                    <a:pt x="360874" y="366208"/>
                    <a:pt x="360874" y="379305"/>
                  </a:cubicBezTo>
                  <a:lnTo>
                    <a:pt x="360874" y="463763"/>
                  </a:lnTo>
                  <a:lnTo>
                    <a:pt x="406946" y="463763"/>
                  </a:lnTo>
                  <a:cubicBezTo>
                    <a:pt x="419671" y="463763"/>
                    <a:pt x="429978" y="453447"/>
                    <a:pt x="429978" y="440732"/>
                  </a:cubicBezTo>
                  <a:lnTo>
                    <a:pt x="429978" y="336290"/>
                  </a:lnTo>
                  <a:cubicBezTo>
                    <a:pt x="429978" y="283721"/>
                    <a:pt x="387363" y="241097"/>
                    <a:pt x="334785" y="2410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 name="Google Shape;872;p65"/>
          <p:cNvGrpSpPr/>
          <p:nvPr/>
        </p:nvGrpSpPr>
        <p:grpSpPr>
          <a:xfrm>
            <a:off x="3424653" y="2702994"/>
            <a:ext cx="350719" cy="399065"/>
            <a:chOff x="3010320" y="4359960"/>
            <a:chExt cx="691071" cy="786334"/>
          </a:xfrm>
        </p:grpSpPr>
        <p:sp>
          <p:nvSpPr>
            <p:cNvPr id="873" name="Google Shape;873;p65"/>
            <p:cNvSpPr/>
            <p:nvPr/>
          </p:nvSpPr>
          <p:spPr>
            <a:xfrm>
              <a:off x="3010320" y="4359960"/>
              <a:ext cx="92135" cy="636689"/>
            </a:xfrm>
            <a:custGeom>
              <a:rect b="b" l="l" r="r" t="t"/>
              <a:pathLst>
                <a:path extrusionOk="0" h="636689" w="92135">
                  <a:moveTo>
                    <a:pt x="92135" y="617334"/>
                  </a:moveTo>
                  <a:lnTo>
                    <a:pt x="92135" y="0"/>
                  </a:lnTo>
                  <a:lnTo>
                    <a:pt x="69104" y="0"/>
                  </a:lnTo>
                  <a:cubicBezTo>
                    <a:pt x="30937" y="0"/>
                    <a:pt x="0" y="30937"/>
                    <a:pt x="0" y="69104"/>
                  </a:cubicBezTo>
                  <a:lnTo>
                    <a:pt x="0" y="636689"/>
                  </a:lnTo>
                  <a:cubicBezTo>
                    <a:pt x="17431" y="624507"/>
                    <a:pt x="38595" y="617334"/>
                    <a:pt x="61427" y="617334"/>
                  </a:cubicBezTo>
                  <a:lnTo>
                    <a:pt x="92135" y="61733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 name="Google Shape;874;p65"/>
            <p:cNvGrpSpPr/>
            <p:nvPr/>
          </p:nvGrpSpPr>
          <p:grpSpPr>
            <a:xfrm>
              <a:off x="3148560" y="4359960"/>
              <a:ext cx="552831" cy="617334"/>
              <a:chOff x="3148560" y="4359960"/>
              <a:chExt cx="552831" cy="617334"/>
            </a:xfrm>
          </p:grpSpPr>
          <p:sp>
            <p:nvSpPr>
              <p:cNvPr id="875" name="Google Shape;875;p65"/>
              <p:cNvSpPr/>
              <p:nvPr/>
            </p:nvSpPr>
            <p:spPr>
              <a:xfrm>
                <a:off x="3263760" y="4722120"/>
                <a:ext cx="76599" cy="46072"/>
              </a:xfrm>
              <a:custGeom>
                <a:rect b="b" l="l" r="r" t="t"/>
                <a:pathLst>
                  <a:path extrusionOk="0" h="46072" w="76791">
                    <a:moveTo>
                      <a:pt x="0" y="0"/>
                    </a:moveTo>
                    <a:lnTo>
                      <a:pt x="0" y="7677"/>
                    </a:lnTo>
                    <a:cubicBezTo>
                      <a:pt x="0" y="28842"/>
                      <a:pt x="17221" y="46072"/>
                      <a:pt x="38395" y="46072"/>
                    </a:cubicBezTo>
                    <a:cubicBezTo>
                      <a:pt x="59569" y="46072"/>
                      <a:pt x="76791" y="28851"/>
                      <a:pt x="76791" y="7677"/>
                    </a:cubicBezTo>
                    <a:lnTo>
                      <a:pt x="76791" y="0"/>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5"/>
              <p:cNvSpPr/>
              <p:nvPr/>
            </p:nvSpPr>
            <p:spPr>
              <a:xfrm>
                <a:off x="3402360" y="4507200"/>
                <a:ext cx="45049" cy="55045"/>
              </a:xfrm>
              <a:custGeom>
                <a:rect b="b" l="l" r="r" t="t"/>
                <a:pathLst>
                  <a:path extrusionOk="0" h="55045" w="44825">
                    <a:moveTo>
                      <a:pt x="22413" y="0"/>
                    </a:moveTo>
                    <a:cubicBezTo>
                      <a:pt x="11544" y="0"/>
                      <a:pt x="2420" y="7563"/>
                      <a:pt x="0" y="17697"/>
                    </a:cubicBezTo>
                    <a:lnTo>
                      <a:pt x="22413" y="55045"/>
                    </a:lnTo>
                    <a:lnTo>
                      <a:pt x="44825" y="17697"/>
                    </a:lnTo>
                    <a:cubicBezTo>
                      <a:pt x="42415" y="7563"/>
                      <a:pt x="33281" y="0"/>
                      <a:pt x="224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65"/>
              <p:cNvSpPr/>
              <p:nvPr/>
            </p:nvSpPr>
            <p:spPr>
              <a:xfrm>
                <a:off x="3273480" y="4597920"/>
                <a:ext cx="57226" cy="78486"/>
              </a:xfrm>
              <a:custGeom>
                <a:rect b="b" l="l" r="r" t="t"/>
                <a:pathLst>
                  <a:path extrusionOk="0" h="78486" w="57083">
                    <a:moveTo>
                      <a:pt x="28537" y="0"/>
                    </a:moveTo>
                    <a:lnTo>
                      <a:pt x="0" y="78486"/>
                    </a:lnTo>
                    <a:lnTo>
                      <a:pt x="57083" y="78486"/>
                    </a:lnTo>
                    <a:lnTo>
                      <a:pt x="28547" y="0"/>
                    </a:lnTo>
                    <a:close/>
                  </a:path>
                </a:pathLst>
              </a:custGeom>
              <a:solidFill>
                <a:schemeClr val="dk1"/>
              </a:solidFill>
              <a:ln>
                <a:noFill/>
              </a:ln>
            </p:spPr>
          </p:sp>
          <p:sp>
            <p:nvSpPr>
              <p:cNvPr id="878" name="Google Shape;878;p65"/>
              <p:cNvSpPr/>
              <p:nvPr/>
            </p:nvSpPr>
            <p:spPr>
              <a:xfrm>
                <a:off x="3148560" y="4359960"/>
                <a:ext cx="552831" cy="617334"/>
              </a:xfrm>
              <a:custGeom>
                <a:rect b="b" l="l" r="r" t="t"/>
                <a:pathLst>
                  <a:path extrusionOk="0" h="617334" w="552831">
                    <a:moveTo>
                      <a:pt x="529800" y="0"/>
                    </a:moveTo>
                    <a:lnTo>
                      <a:pt x="0" y="0"/>
                    </a:lnTo>
                    <a:lnTo>
                      <a:pt x="0" y="617334"/>
                    </a:lnTo>
                    <a:lnTo>
                      <a:pt x="529800" y="617334"/>
                    </a:lnTo>
                    <a:cubicBezTo>
                      <a:pt x="542525" y="617334"/>
                      <a:pt x="552831" y="607019"/>
                      <a:pt x="552831" y="594303"/>
                    </a:cubicBezTo>
                    <a:lnTo>
                      <a:pt x="552831" y="23031"/>
                    </a:lnTo>
                    <a:cubicBezTo>
                      <a:pt x="552831" y="10306"/>
                      <a:pt x="542515" y="0"/>
                      <a:pt x="529800" y="0"/>
                    </a:cubicBezTo>
                    <a:close/>
                    <a:moveTo>
                      <a:pt x="353196" y="546697"/>
                    </a:moveTo>
                    <a:lnTo>
                      <a:pt x="199635" y="546697"/>
                    </a:lnTo>
                    <a:cubicBezTo>
                      <a:pt x="186909" y="546697"/>
                      <a:pt x="176603" y="536381"/>
                      <a:pt x="176603" y="523665"/>
                    </a:cubicBezTo>
                    <a:cubicBezTo>
                      <a:pt x="176603" y="510949"/>
                      <a:pt x="186919" y="500634"/>
                      <a:pt x="199635" y="500634"/>
                    </a:cubicBezTo>
                    <a:lnTo>
                      <a:pt x="353196" y="500634"/>
                    </a:lnTo>
                    <a:cubicBezTo>
                      <a:pt x="365922" y="500634"/>
                      <a:pt x="376228" y="510949"/>
                      <a:pt x="376228" y="523665"/>
                    </a:cubicBezTo>
                    <a:cubicBezTo>
                      <a:pt x="376228" y="536381"/>
                      <a:pt x="365913" y="546697"/>
                      <a:pt x="353196" y="546697"/>
                    </a:cubicBezTo>
                    <a:close/>
                    <a:moveTo>
                      <a:pt x="483727" y="370094"/>
                    </a:moveTo>
                    <a:cubicBezTo>
                      <a:pt x="483727" y="416662"/>
                      <a:pt x="445837" y="454552"/>
                      <a:pt x="399269" y="454552"/>
                    </a:cubicBezTo>
                    <a:cubicBezTo>
                      <a:pt x="352701" y="454552"/>
                      <a:pt x="314811" y="416662"/>
                      <a:pt x="314811" y="370094"/>
                    </a:cubicBezTo>
                    <a:lnTo>
                      <a:pt x="314811" y="339385"/>
                    </a:lnTo>
                    <a:cubicBezTo>
                      <a:pt x="314811" y="336699"/>
                      <a:pt x="315278" y="334032"/>
                      <a:pt x="316202" y="331518"/>
                    </a:cubicBezTo>
                    <a:lnTo>
                      <a:pt x="366389" y="193500"/>
                    </a:lnTo>
                    <a:lnTo>
                      <a:pt x="335537" y="193500"/>
                    </a:lnTo>
                    <a:lnTo>
                      <a:pt x="296180" y="259099"/>
                    </a:lnTo>
                    <a:cubicBezTo>
                      <a:pt x="292018" y="266033"/>
                      <a:pt x="284521" y="270281"/>
                      <a:pt x="276425" y="270281"/>
                    </a:cubicBezTo>
                    <a:cubicBezTo>
                      <a:pt x="268329" y="270281"/>
                      <a:pt x="260833" y="266033"/>
                      <a:pt x="256670" y="259099"/>
                    </a:cubicBezTo>
                    <a:lnTo>
                      <a:pt x="217313" y="193500"/>
                    </a:lnTo>
                    <a:lnTo>
                      <a:pt x="186462" y="193500"/>
                    </a:lnTo>
                    <a:lnTo>
                      <a:pt x="236649" y="331518"/>
                    </a:lnTo>
                    <a:cubicBezTo>
                      <a:pt x="237563" y="334042"/>
                      <a:pt x="238039" y="336709"/>
                      <a:pt x="238039" y="339385"/>
                    </a:cubicBezTo>
                    <a:lnTo>
                      <a:pt x="238039" y="370094"/>
                    </a:lnTo>
                    <a:cubicBezTo>
                      <a:pt x="238039" y="416662"/>
                      <a:pt x="200149" y="454552"/>
                      <a:pt x="153581" y="454552"/>
                    </a:cubicBezTo>
                    <a:cubicBezTo>
                      <a:pt x="107014" y="454552"/>
                      <a:pt x="69123" y="416662"/>
                      <a:pt x="69123" y="370094"/>
                    </a:cubicBezTo>
                    <a:lnTo>
                      <a:pt x="69123" y="339385"/>
                    </a:lnTo>
                    <a:cubicBezTo>
                      <a:pt x="69123" y="336699"/>
                      <a:pt x="69590" y="334032"/>
                      <a:pt x="70514" y="331518"/>
                    </a:cubicBezTo>
                    <a:lnTo>
                      <a:pt x="120701" y="193500"/>
                    </a:lnTo>
                    <a:lnTo>
                      <a:pt x="107518" y="193500"/>
                    </a:lnTo>
                    <a:cubicBezTo>
                      <a:pt x="94793" y="193500"/>
                      <a:pt x="84487" y="183185"/>
                      <a:pt x="84487" y="170469"/>
                    </a:cubicBezTo>
                    <a:cubicBezTo>
                      <a:pt x="84487" y="157753"/>
                      <a:pt x="94802" y="147438"/>
                      <a:pt x="107518" y="147438"/>
                    </a:cubicBezTo>
                    <a:lnTo>
                      <a:pt x="211303" y="147438"/>
                    </a:lnTo>
                    <a:cubicBezTo>
                      <a:pt x="218256" y="127835"/>
                      <a:pt x="233810" y="112281"/>
                      <a:pt x="253413" y="105327"/>
                    </a:cubicBezTo>
                    <a:lnTo>
                      <a:pt x="253413" y="93688"/>
                    </a:lnTo>
                    <a:cubicBezTo>
                      <a:pt x="253413" y="80963"/>
                      <a:pt x="263728" y="70656"/>
                      <a:pt x="276444" y="70656"/>
                    </a:cubicBezTo>
                    <a:cubicBezTo>
                      <a:pt x="289160" y="70656"/>
                      <a:pt x="299476" y="80972"/>
                      <a:pt x="299476" y="93688"/>
                    </a:cubicBezTo>
                    <a:lnTo>
                      <a:pt x="299476" y="105327"/>
                    </a:lnTo>
                    <a:cubicBezTo>
                      <a:pt x="319078" y="112281"/>
                      <a:pt x="334632" y="127835"/>
                      <a:pt x="341586" y="147438"/>
                    </a:cubicBezTo>
                    <a:lnTo>
                      <a:pt x="445370" y="147438"/>
                    </a:lnTo>
                    <a:cubicBezTo>
                      <a:pt x="458095" y="147438"/>
                      <a:pt x="468401" y="157753"/>
                      <a:pt x="468401" y="170469"/>
                    </a:cubicBezTo>
                    <a:cubicBezTo>
                      <a:pt x="468401" y="183185"/>
                      <a:pt x="458086" y="193500"/>
                      <a:pt x="445370" y="193500"/>
                    </a:cubicBezTo>
                    <a:lnTo>
                      <a:pt x="432187" y="193500"/>
                    </a:lnTo>
                    <a:lnTo>
                      <a:pt x="482375" y="331518"/>
                    </a:lnTo>
                    <a:cubicBezTo>
                      <a:pt x="483289" y="334042"/>
                      <a:pt x="483765" y="336709"/>
                      <a:pt x="483765" y="339385"/>
                    </a:cubicBezTo>
                    <a:lnTo>
                      <a:pt x="483765" y="370094"/>
                    </a:lnTo>
                    <a:lnTo>
                      <a:pt x="483765" y="37009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5"/>
              <p:cNvSpPr/>
              <p:nvPr/>
            </p:nvSpPr>
            <p:spPr>
              <a:xfrm>
                <a:off x="3519360" y="4597920"/>
                <a:ext cx="57226" cy="78486"/>
              </a:xfrm>
              <a:custGeom>
                <a:rect b="b" l="l" r="r" t="t"/>
                <a:pathLst>
                  <a:path extrusionOk="0" h="78486" w="57083">
                    <a:moveTo>
                      <a:pt x="28537" y="0"/>
                    </a:moveTo>
                    <a:lnTo>
                      <a:pt x="0" y="78486"/>
                    </a:lnTo>
                    <a:lnTo>
                      <a:pt x="57083" y="78486"/>
                    </a:lnTo>
                    <a:lnTo>
                      <a:pt x="28547" y="0"/>
                    </a:lnTo>
                    <a:close/>
                  </a:path>
                </a:pathLst>
              </a:custGeom>
              <a:solidFill>
                <a:schemeClr val="dk1"/>
              </a:solidFill>
              <a:ln>
                <a:noFill/>
              </a:ln>
            </p:spPr>
          </p:sp>
          <p:sp>
            <p:nvSpPr>
              <p:cNvPr id="880" name="Google Shape;880;p65"/>
              <p:cNvSpPr/>
              <p:nvPr/>
            </p:nvSpPr>
            <p:spPr>
              <a:xfrm>
                <a:off x="3509280" y="4722120"/>
                <a:ext cx="76599" cy="46072"/>
              </a:xfrm>
              <a:custGeom>
                <a:rect b="b" l="l" r="r" t="t"/>
                <a:pathLst>
                  <a:path extrusionOk="0" h="46072" w="76791">
                    <a:moveTo>
                      <a:pt x="0" y="0"/>
                    </a:moveTo>
                    <a:lnTo>
                      <a:pt x="0" y="7677"/>
                    </a:lnTo>
                    <a:cubicBezTo>
                      <a:pt x="0" y="28842"/>
                      <a:pt x="17221" y="46072"/>
                      <a:pt x="38395" y="46072"/>
                    </a:cubicBezTo>
                    <a:cubicBezTo>
                      <a:pt x="59570" y="46072"/>
                      <a:pt x="76791" y="28851"/>
                      <a:pt x="76791" y="7677"/>
                    </a:cubicBezTo>
                    <a:lnTo>
                      <a:pt x="76791" y="0"/>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 name="Google Shape;881;p65"/>
            <p:cNvSpPr/>
            <p:nvPr/>
          </p:nvSpPr>
          <p:spPr>
            <a:xfrm>
              <a:off x="3010320" y="5023440"/>
              <a:ext cx="691048" cy="122854"/>
            </a:xfrm>
            <a:custGeom>
              <a:rect b="b" l="l" r="r" t="t"/>
              <a:pathLst>
                <a:path extrusionOk="0" h="122854" w="691048">
                  <a:moveTo>
                    <a:pt x="668017" y="76781"/>
                  </a:moveTo>
                  <a:lnTo>
                    <a:pt x="660340" y="76781"/>
                  </a:lnTo>
                  <a:lnTo>
                    <a:pt x="660340" y="0"/>
                  </a:lnTo>
                  <a:lnTo>
                    <a:pt x="61427" y="0"/>
                  </a:lnTo>
                  <a:cubicBezTo>
                    <a:pt x="27499" y="0"/>
                    <a:pt x="0" y="27499"/>
                    <a:pt x="0" y="61427"/>
                  </a:cubicBezTo>
                  <a:cubicBezTo>
                    <a:pt x="0" y="95355"/>
                    <a:pt x="27499" y="122854"/>
                    <a:pt x="61427" y="122854"/>
                  </a:cubicBezTo>
                  <a:lnTo>
                    <a:pt x="668017" y="122854"/>
                  </a:lnTo>
                  <a:cubicBezTo>
                    <a:pt x="680742" y="122854"/>
                    <a:pt x="691048" y="112538"/>
                    <a:pt x="691048" y="99822"/>
                  </a:cubicBezTo>
                  <a:cubicBezTo>
                    <a:pt x="691048" y="87106"/>
                    <a:pt x="680733" y="76791"/>
                    <a:pt x="668017" y="7679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5" name="Shape 885"/>
        <p:cNvGrpSpPr/>
        <p:nvPr/>
      </p:nvGrpSpPr>
      <p:grpSpPr>
        <a:xfrm>
          <a:off x="0" y="0"/>
          <a:ext cx="0" cy="0"/>
          <a:chOff x="0" y="0"/>
          <a:chExt cx="0" cy="0"/>
        </a:xfrm>
      </p:grpSpPr>
      <p:sp>
        <p:nvSpPr>
          <p:cNvPr id="886" name="Google Shape;886;p66"/>
          <p:cNvSpPr txBox="1"/>
          <p:nvPr/>
        </p:nvSpPr>
        <p:spPr>
          <a:xfrm>
            <a:off x="6444780" y="1531900"/>
            <a:ext cx="19860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200">
                <a:solidFill>
                  <a:schemeClr val="dk1"/>
                </a:solidFill>
                <a:latin typeface="Tinos"/>
                <a:ea typeface="Tinos"/>
                <a:cs typeface="Tinos"/>
                <a:sym typeface="Tinos"/>
              </a:rPr>
              <a:t>Venus</a:t>
            </a:r>
            <a:endParaRPr b="1" sz="2200">
              <a:solidFill>
                <a:schemeClr val="dk1"/>
              </a:solidFill>
              <a:latin typeface="Tinos"/>
              <a:ea typeface="Tinos"/>
              <a:cs typeface="Tinos"/>
              <a:sym typeface="Tinos"/>
            </a:endParaRPr>
          </a:p>
        </p:txBody>
      </p:sp>
      <p:sp>
        <p:nvSpPr>
          <p:cNvPr id="887" name="Google Shape;887;p66"/>
          <p:cNvSpPr txBox="1"/>
          <p:nvPr/>
        </p:nvSpPr>
        <p:spPr>
          <a:xfrm>
            <a:off x="6444793" y="1987250"/>
            <a:ext cx="1986000" cy="627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Tinos"/>
                <a:ea typeface="Tinos"/>
                <a:cs typeface="Tinos"/>
                <a:sym typeface="Tinos"/>
              </a:rPr>
              <a:t>Venus has extremely high temperatures</a:t>
            </a:r>
            <a:endParaRPr>
              <a:solidFill>
                <a:schemeClr val="dk1"/>
              </a:solidFill>
              <a:latin typeface="Tinos"/>
              <a:ea typeface="Tinos"/>
              <a:cs typeface="Tinos"/>
              <a:sym typeface="Tinos"/>
            </a:endParaRPr>
          </a:p>
        </p:txBody>
      </p:sp>
      <p:sp>
        <p:nvSpPr>
          <p:cNvPr id="888" name="Google Shape;888;p66"/>
          <p:cNvSpPr txBox="1"/>
          <p:nvPr/>
        </p:nvSpPr>
        <p:spPr>
          <a:xfrm>
            <a:off x="713207" y="3269550"/>
            <a:ext cx="1986000" cy="527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200">
                <a:solidFill>
                  <a:schemeClr val="dk1"/>
                </a:solidFill>
                <a:latin typeface="Tinos"/>
                <a:ea typeface="Tinos"/>
                <a:cs typeface="Tinos"/>
                <a:sym typeface="Tinos"/>
              </a:rPr>
              <a:t>Mercury</a:t>
            </a:r>
            <a:endParaRPr b="1" sz="2200">
              <a:solidFill>
                <a:schemeClr val="dk1"/>
              </a:solidFill>
              <a:latin typeface="Tinos"/>
              <a:ea typeface="Tinos"/>
              <a:cs typeface="Tinos"/>
              <a:sym typeface="Tinos"/>
            </a:endParaRPr>
          </a:p>
        </p:txBody>
      </p:sp>
      <p:sp>
        <p:nvSpPr>
          <p:cNvPr id="889" name="Google Shape;889;p66"/>
          <p:cNvSpPr txBox="1"/>
          <p:nvPr/>
        </p:nvSpPr>
        <p:spPr>
          <a:xfrm>
            <a:off x="713318" y="1987250"/>
            <a:ext cx="1986000" cy="627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Tinos"/>
                <a:ea typeface="Tinos"/>
                <a:cs typeface="Tinos"/>
                <a:sym typeface="Tinos"/>
              </a:rPr>
              <a:t>Despite being red, Mars is actually a cold place</a:t>
            </a:r>
            <a:endParaRPr>
              <a:solidFill>
                <a:schemeClr val="dk1"/>
              </a:solidFill>
              <a:latin typeface="Tinos"/>
              <a:ea typeface="Tinos"/>
              <a:cs typeface="Tinos"/>
              <a:sym typeface="Tinos"/>
            </a:endParaRPr>
          </a:p>
        </p:txBody>
      </p:sp>
      <p:sp>
        <p:nvSpPr>
          <p:cNvPr id="890" name="Google Shape;890;p66"/>
          <p:cNvSpPr txBox="1"/>
          <p:nvPr/>
        </p:nvSpPr>
        <p:spPr>
          <a:xfrm>
            <a:off x="713318" y="3724900"/>
            <a:ext cx="1986000" cy="627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Tinos"/>
                <a:ea typeface="Tinos"/>
                <a:cs typeface="Tinos"/>
                <a:sym typeface="Tinos"/>
              </a:rPr>
              <a:t>Mercury is the closest planet to the Sun</a:t>
            </a:r>
            <a:endParaRPr>
              <a:solidFill>
                <a:schemeClr val="dk1"/>
              </a:solidFill>
              <a:latin typeface="Tinos"/>
              <a:ea typeface="Tinos"/>
              <a:cs typeface="Tinos"/>
              <a:sym typeface="Tinos"/>
            </a:endParaRPr>
          </a:p>
        </p:txBody>
      </p:sp>
      <p:sp>
        <p:nvSpPr>
          <p:cNvPr id="891" name="Google Shape;891;p66"/>
          <p:cNvSpPr txBox="1"/>
          <p:nvPr/>
        </p:nvSpPr>
        <p:spPr>
          <a:xfrm>
            <a:off x="6444780" y="3269550"/>
            <a:ext cx="19860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200">
                <a:solidFill>
                  <a:schemeClr val="dk1"/>
                </a:solidFill>
                <a:latin typeface="Tinos"/>
                <a:ea typeface="Tinos"/>
                <a:cs typeface="Tinos"/>
                <a:sym typeface="Tinos"/>
              </a:rPr>
              <a:t>Saturn</a:t>
            </a:r>
            <a:endParaRPr b="1" sz="2200">
              <a:solidFill>
                <a:schemeClr val="dk1"/>
              </a:solidFill>
              <a:latin typeface="Tinos"/>
              <a:ea typeface="Tinos"/>
              <a:cs typeface="Tinos"/>
              <a:sym typeface="Tinos"/>
            </a:endParaRPr>
          </a:p>
        </p:txBody>
      </p:sp>
      <p:sp>
        <p:nvSpPr>
          <p:cNvPr id="892" name="Google Shape;892;p66"/>
          <p:cNvSpPr txBox="1"/>
          <p:nvPr/>
        </p:nvSpPr>
        <p:spPr>
          <a:xfrm>
            <a:off x="6444793" y="3724900"/>
            <a:ext cx="1986000" cy="627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Tinos"/>
                <a:ea typeface="Tinos"/>
                <a:cs typeface="Tinos"/>
                <a:sym typeface="Tinos"/>
              </a:rPr>
              <a:t>Saturn is a gas giant and has several rings</a:t>
            </a:r>
            <a:endParaRPr>
              <a:solidFill>
                <a:schemeClr val="dk1"/>
              </a:solidFill>
              <a:latin typeface="Tinos"/>
              <a:ea typeface="Tinos"/>
              <a:cs typeface="Tinos"/>
              <a:sym typeface="Tinos"/>
            </a:endParaRPr>
          </a:p>
        </p:txBody>
      </p:sp>
      <p:sp>
        <p:nvSpPr>
          <p:cNvPr id="893" name="Google Shape;893;p66"/>
          <p:cNvSpPr txBox="1"/>
          <p:nvPr/>
        </p:nvSpPr>
        <p:spPr>
          <a:xfrm>
            <a:off x="713207" y="1531900"/>
            <a:ext cx="1986000" cy="527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200">
                <a:solidFill>
                  <a:schemeClr val="dk1"/>
                </a:solidFill>
                <a:latin typeface="Tinos"/>
                <a:ea typeface="Tinos"/>
                <a:cs typeface="Tinos"/>
                <a:sym typeface="Tinos"/>
              </a:rPr>
              <a:t>Mars</a:t>
            </a:r>
            <a:endParaRPr b="1" sz="2200">
              <a:solidFill>
                <a:schemeClr val="dk1"/>
              </a:solidFill>
              <a:latin typeface="Tinos"/>
              <a:ea typeface="Tinos"/>
              <a:cs typeface="Tinos"/>
              <a:sym typeface="Tinos"/>
            </a:endParaRPr>
          </a:p>
        </p:txBody>
      </p:sp>
      <p:sp>
        <p:nvSpPr>
          <p:cNvPr id="894" name="Google Shape;894;p66"/>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INFOGRAPHICS ARE VERY USEFUL</a:t>
            </a:r>
            <a:endParaRPr/>
          </a:p>
        </p:txBody>
      </p:sp>
      <p:cxnSp>
        <p:nvCxnSpPr>
          <p:cNvPr id="895" name="Google Shape;895;p66"/>
          <p:cNvCxnSpPr>
            <a:stCxn id="896" idx="1"/>
            <a:endCxn id="893" idx="3"/>
          </p:cNvCxnSpPr>
          <p:nvPr/>
        </p:nvCxnSpPr>
        <p:spPr>
          <a:xfrm rot="10800000">
            <a:off x="2699250" y="1795775"/>
            <a:ext cx="1557900" cy="868800"/>
          </a:xfrm>
          <a:prstGeom prst="curvedConnector3">
            <a:avLst>
              <a:gd fmla="val 50001" name="adj1"/>
            </a:avLst>
          </a:prstGeom>
          <a:noFill/>
          <a:ln cap="flat" cmpd="sng" w="19050">
            <a:solidFill>
              <a:schemeClr val="dk1"/>
            </a:solidFill>
            <a:prstDash val="solid"/>
            <a:round/>
            <a:headEnd len="med" w="med" type="none"/>
            <a:tailEnd len="med" w="med" type="stealth"/>
          </a:ln>
        </p:spPr>
      </p:cxnSp>
      <p:cxnSp>
        <p:nvCxnSpPr>
          <p:cNvPr id="897" name="Google Shape;897;p66"/>
          <p:cNvCxnSpPr>
            <a:stCxn id="896" idx="1"/>
            <a:endCxn id="888" idx="3"/>
          </p:cNvCxnSpPr>
          <p:nvPr/>
        </p:nvCxnSpPr>
        <p:spPr>
          <a:xfrm flipH="1">
            <a:off x="2699250" y="2664575"/>
            <a:ext cx="1557900" cy="868800"/>
          </a:xfrm>
          <a:prstGeom prst="curvedConnector3">
            <a:avLst>
              <a:gd fmla="val 50001" name="adj1"/>
            </a:avLst>
          </a:prstGeom>
          <a:noFill/>
          <a:ln cap="flat" cmpd="sng" w="19050">
            <a:solidFill>
              <a:schemeClr val="dk1"/>
            </a:solidFill>
            <a:prstDash val="solid"/>
            <a:round/>
            <a:headEnd len="med" w="med" type="none"/>
            <a:tailEnd len="med" w="med" type="stealth"/>
          </a:ln>
        </p:spPr>
      </p:cxnSp>
      <p:cxnSp>
        <p:nvCxnSpPr>
          <p:cNvPr id="898" name="Google Shape;898;p66"/>
          <p:cNvCxnSpPr>
            <a:stCxn id="896" idx="3"/>
            <a:endCxn id="886" idx="1"/>
          </p:cNvCxnSpPr>
          <p:nvPr/>
        </p:nvCxnSpPr>
        <p:spPr>
          <a:xfrm flipH="1" rot="10800000">
            <a:off x="4886850" y="1795775"/>
            <a:ext cx="1557900" cy="868800"/>
          </a:xfrm>
          <a:prstGeom prst="curvedConnector3">
            <a:avLst>
              <a:gd fmla="val 50001" name="adj1"/>
            </a:avLst>
          </a:prstGeom>
          <a:noFill/>
          <a:ln cap="flat" cmpd="sng" w="19050">
            <a:solidFill>
              <a:schemeClr val="dk1"/>
            </a:solidFill>
            <a:prstDash val="solid"/>
            <a:round/>
            <a:headEnd len="med" w="med" type="none"/>
            <a:tailEnd len="med" w="med" type="stealth"/>
          </a:ln>
        </p:spPr>
      </p:cxnSp>
      <p:cxnSp>
        <p:nvCxnSpPr>
          <p:cNvPr id="899" name="Google Shape;899;p66"/>
          <p:cNvCxnSpPr>
            <a:stCxn id="896" idx="3"/>
            <a:endCxn id="891" idx="1"/>
          </p:cNvCxnSpPr>
          <p:nvPr/>
        </p:nvCxnSpPr>
        <p:spPr>
          <a:xfrm>
            <a:off x="4886850" y="2664575"/>
            <a:ext cx="1557900" cy="868800"/>
          </a:xfrm>
          <a:prstGeom prst="curvedConnector3">
            <a:avLst>
              <a:gd fmla="val 50001" name="adj1"/>
            </a:avLst>
          </a:prstGeom>
          <a:noFill/>
          <a:ln cap="flat" cmpd="sng" w="19050">
            <a:solidFill>
              <a:schemeClr val="dk1"/>
            </a:solidFill>
            <a:prstDash val="solid"/>
            <a:round/>
            <a:headEnd len="med" w="med" type="none"/>
            <a:tailEnd len="med" w="med" type="stealth"/>
          </a:ln>
        </p:spPr>
      </p:cxnSp>
      <p:sp>
        <p:nvSpPr>
          <p:cNvPr id="896" name="Google Shape;896;p66"/>
          <p:cNvSpPr/>
          <p:nvPr/>
        </p:nvSpPr>
        <p:spPr>
          <a:xfrm>
            <a:off x="4257150" y="2349725"/>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grpSp>
        <p:nvGrpSpPr>
          <p:cNvPr id="900" name="Google Shape;900;p66"/>
          <p:cNvGrpSpPr/>
          <p:nvPr/>
        </p:nvGrpSpPr>
        <p:grpSpPr>
          <a:xfrm>
            <a:off x="4420010" y="2465010"/>
            <a:ext cx="303984" cy="399126"/>
            <a:chOff x="7438680" y="5684400"/>
            <a:chExt cx="598984" cy="786455"/>
          </a:xfrm>
        </p:grpSpPr>
        <p:sp>
          <p:nvSpPr>
            <p:cNvPr id="901" name="Google Shape;901;p66"/>
            <p:cNvSpPr/>
            <p:nvPr/>
          </p:nvSpPr>
          <p:spPr>
            <a:xfrm>
              <a:off x="7615440" y="5895000"/>
              <a:ext cx="245707" cy="245583"/>
            </a:xfrm>
            <a:custGeom>
              <a:rect b="b" l="l" r="r" t="t"/>
              <a:pathLst>
                <a:path extrusionOk="0" h="252527" w="245707">
                  <a:moveTo>
                    <a:pt x="122854" y="245702"/>
                  </a:moveTo>
                  <a:cubicBezTo>
                    <a:pt x="55007" y="245702"/>
                    <a:pt x="0" y="190695"/>
                    <a:pt x="0" y="122849"/>
                  </a:cubicBezTo>
                  <a:lnTo>
                    <a:pt x="0" y="20474"/>
                  </a:lnTo>
                  <a:cubicBezTo>
                    <a:pt x="36404" y="-6825"/>
                    <a:pt x="86449" y="-6825"/>
                    <a:pt x="122854" y="20474"/>
                  </a:cubicBezTo>
                  <a:cubicBezTo>
                    <a:pt x="159258" y="-6825"/>
                    <a:pt x="209302" y="-6825"/>
                    <a:pt x="245707" y="20474"/>
                  </a:cubicBezTo>
                  <a:lnTo>
                    <a:pt x="245707" y="122849"/>
                  </a:lnTo>
                  <a:cubicBezTo>
                    <a:pt x="245707" y="190695"/>
                    <a:pt x="190700" y="245702"/>
                    <a:pt x="122854" y="2457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 name="Google Shape;902;p66"/>
            <p:cNvGrpSpPr/>
            <p:nvPr/>
          </p:nvGrpSpPr>
          <p:grpSpPr>
            <a:xfrm>
              <a:off x="7469640" y="5684400"/>
              <a:ext cx="537316" cy="494412"/>
              <a:chOff x="7469640" y="5684400"/>
              <a:chExt cx="537316" cy="494412"/>
            </a:xfrm>
          </p:grpSpPr>
          <p:sp>
            <p:nvSpPr>
              <p:cNvPr id="903" name="Google Shape;903;p66"/>
              <p:cNvSpPr/>
              <p:nvPr/>
            </p:nvSpPr>
            <p:spPr>
              <a:xfrm>
                <a:off x="7761240" y="5684400"/>
                <a:ext cx="245716" cy="494052"/>
              </a:xfrm>
              <a:custGeom>
                <a:rect b="b" l="l" r="r" t="t"/>
                <a:pathLst>
                  <a:path extrusionOk="0" h="494052" w="245716">
                    <a:moveTo>
                      <a:pt x="229971" y="279492"/>
                    </a:moveTo>
                    <a:cubicBezTo>
                      <a:pt x="240211" y="263566"/>
                      <a:pt x="245707" y="245040"/>
                      <a:pt x="245707" y="225742"/>
                    </a:cubicBezTo>
                    <a:cubicBezTo>
                      <a:pt x="245707" y="183623"/>
                      <a:pt x="219047" y="146389"/>
                      <a:pt x="180508" y="132112"/>
                    </a:cubicBezTo>
                    <a:cubicBezTo>
                      <a:pt x="161840" y="54616"/>
                      <a:pt x="92497" y="0"/>
                      <a:pt x="12782" y="0"/>
                    </a:cubicBezTo>
                    <a:lnTo>
                      <a:pt x="0" y="0"/>
                    </a:lnTo>
                    <a:lnTo>
                      <a:pt x="0" y="169316"/>
                    </a:lnTo>
                    <a:cubicBezTo>
                      <a:pt x="12392" y="166011"/>
                      <a:pt x="25260" y="164316"/>
                      <a:pt x="38395" y="164316"/>
                    </a:cubicBezTo>
                    <a:cubicBezTo>
                      <a:pt x="70771" y="164316"/>
                      <a:pt x="101565" y="174584"/>
                      <a:pt x="127464" y="194005"/>
                    </a:cubicBezTo>
                    <a:cubicBezTo>
                      <a:pt x="139065" y="202701"/>
                      <a:pt x="145895" y="216360"/>
                      <a:pt x="145895" y="230857"/>
                    </a:cubicBezTo>
                    <a:lnTo>
                      <a:pt x="145895" y="333232"/>
                    </a:lnTo>
                    <a:cubicBezTo>
                      <a:pt x="145895" y="370655"/>
                      <a:pt x="133655" y="405260"/>
                      <a:pt x="112986" y="433292"/>
                    </a:cubicBezTo>
                    <a:lnTo>
                      <a:pt x="124863" y="460553"/>
                    </a:lnTo>
                    <a:lnTo>
                      <a:pt x="207588" y="485374"/>
                    </a:lnTo>
                    <a:cubicBezTo>
                      <a:pt x="215398" y="487718"/>
                      <a:pt x="222942" y="490632"/>
                      <a:pt x="230200" y="494052"/>
                    </a:cubicBezTo>
                    <a:cubicBezTo>
                      <a:pt x="240030" y="478621"/>
                      <a:pt x="245716" y="460324"/>
                      <a:pt x="245716" y="440741"/>
                    </a:cubicBezTo>
                    <a:cubicBezTo>
                      <a:pt x="245716" y="421443"/>
                      <a:pt x="240221" y="402926"/>
                      <a:pt x="229981" y="386991"/>
                    </a:cubicBezTo>
                    <a:cubicBezTo>
                      <a:pt x="240221" y="371065"/>
                      <a:pt x="245716" y="352539"/>
                      <a:pt x="245716" y="333241"/>
                    </a:cubicBezTo>
                    <a:cubicBezTo>
                      <a:pt x="245716" y="313944"/>
                      <a:pt x="240221" y="295427"/>
                      <a:pt x="229981" y="279492"/>
                    </a:cubicBezTo>
                    <a:lnTo>
                      <a:pt x="229981" y="2794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66"/>
              <p:cNvSpPr/>
              <p:nvPr/>
            </p:nvSpPr>
            <p:spPr>
              <a:xfrm>
                <a:off x="7469640" y="5684760"/>
                <a:ext cx="245716" cy="494052"/>
              </a:xfrm>
              <a:custGeom>
                <a:rect b="b" l="l" r="r" t="t"/>
                <a:pathLst>
                  <a:path extrusionOk="0" h="494052" w="245716">
                    <a:moveTo>
                      <a:pt x="232924" y="0"/>
                    </a:moveTo>
                    <a:cubicBezTo>
                      <a:pt x="153210" y="0"/>
                      <a:pt x="83877" y="54616"/>
                      <a:pt x="65199" y="132112"/>
                    </a:cubicBezTo>
                    <a:cubicBezTo>
                      <a:pt x="26661" y="146390"/>
                      <a:pt x="0" y="183632"/>
                      <a:pt x="0" y="225743"/>
                    </a:cubicBezTo>
                    <a:cubicBezTo>
                      <a:pt x="0" y="245040"/>
                      <a:pt x="5496" y="263557"/>
                      <a:pt x="15735" y="279492"/>
                    </a:cubicBezTo>
                    <a:cubicBezTo>
                      <a:pt x="5496" y="295418"/>
                      <a:pt x="0" y="313944"/>
                      <a:pt x="0" y="333242"/>
                    </a:cubicBezTo>
                    <a:cubicBezTo>
                      <a:pt x="0" y="352539"/>
                      <a:pt x="5496" y="371056"/>
                      <a:pt x="15735" y="386991"/>
                    </a:cubicBezTo>
                    <a:cubicBezTo>
                      <a:pt x="5496" y="402917"/>
                      <a:pt x="0" y="421443"/>
                      <a:pt x="0" y="440741"/>
                    </a:cubicBezTo>
                    <a:cubicBezTo>
                      <a:pt x="0" y="460324"/>
                      <a:pt x="5686" y="478622"/>
                      <a:pt x="15516" y="494052"/>
                    </a:cubicBezTo>
                    <a:cubicBezTo>
                      <a:pt x="22774" y="490633"/>
                      <a:pt x="30309" y="487718"/>
                      <a:pt x="38128" y="485375"/>
                    </a:cubicBezTo>
                    <a:lnTo>
                      <a:pt x="120853" y="460553"/>
                    </a:lnTo>
                    <a:lnTo>
                      <a:pt x="132731" y="433292"/>
                    </a:lnTo>
                    <a:cubicBezTo>
                      <a:pt x="112062" y="405269"/>
                      <a:pt x="99822" y="370656"/>
                      <a:pt x="99822" y="333232"/>
                    </a:cubicBezTo>
                    <a:lnTo>
                      <a:pt x="99822" y="230857"/>
                    </a:lnTo>
                    <a:cubicBezTo>
                      <a:pt x="99822" y="216360"/>
                      <a:pt x="106652" y="202702"/>
                      <a:pt x="118253" y="194005"/>
                    </a:cubicBezTo>
                    <a:cubicBezTo>
                      <a:pt x="144151" y="174584"/>
                      <a:pt x="174946" y="164316"/>
                      <a:pt x="207321" y="164316"/>
                    </a:cubicBezTo>
                    <a:cubicBezTo>
                      <a:pt x="220456" y="164316"/>
                      <a:pt x="233324" y="166011"/>
                      <a:pt x="245716" y="169316"/>
                    </a:cubicBezTo>
                    <a:lnTo>
                      <a:pt x="245716" y="0"/>
                    </a:lnTo>
                    <a:lnTo>
                      <a:pt x="2329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 name="Google Shape;905;p66"/>
            <p:cNvSpPr/>
            <p:nvPr/>
          </p:nvSpPr>
          <p:spPr>
            <a:xfrm>
              <a:off x="7700040" y="6186600"/>
              <a:ext cx="76257" cy="284179"/>
            </a:xfrm>
            <a:custGeom>
              <a:rect b="b" l="l" r="r" t="t"/>
              <a:pathLst>
                <a:path extrusionOk="0" h="284179" w="76448">
                  <a:moveTo>
                    <a:pt x="76448" y="284179"/>
                  </a:moveTo>
                  <a:lnTo>
                    <a:pt x="42348" y="0"/>
                  </a:lnTo>
                  <a:cubicBezTo>
                    <a:pt x="40977" y="28"/>
                    <a:pt x="39605" y="86"/>
                    <a:pt x="38224" y="86"/>
                  </a:cubicBezTo>
                  <a:cubicBezTo>
                    <a:pt x="36843" y="86"/>
                    <a:pt x="35471" y="38"/>
                    <a:pt x="34099" y="0"/>
                  </a:cubicBezTo>
                  <a:lnTo>
                    <a:pt x="0" y="284179"/>
                  </a:lnTo>
                  <a:lnTo>
                    <a:pt x="76448" y="28417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 name="Google Shape;906;p66"/>
            <p:cNvGrpSpPr/>
            <p:nvPr/>
          </p:nvGrpSpPr>
          <p:grpSpPr>
            <a:xfrm>
              <a:off x="7438680" y="6153120"/>
              <a:ext cx="598984" cy="317735"/>
              <a:chOff x="7438680" y="6153120"/>
              <a:chExt cx="598984" cy="317735"/>
            </a:xfrm>
          </p:grpSpPr>
          <p:sp>
            <p:nvSpPr>
              <p:cNvPr id="907" name="Google Shape;907;p66"/>
              <p:cNvSpPr/>
              <p:nvPr/>
            </p:nvSpPr>
            <p:spPr>
              <a:xfrm>
                <a:off x="7625520" y="6153120"/>
                <a:ext cx="63046" cy="66627"/>
              </a:xfrm>
              <a:custGeom>
                <a:rect b="b" l="l" r="r" t="t"/>
                <a:pathLst>
                  <a:path extrusionOk="0" h="66627" w="63046">
                    <a:moveTo>
                      <a:pt x="58198" y="66627"/>
                    </a:moveTo>
                    <a:lnTo>
                      <a:pt x="63046" y="26203"/>
                    </a:lnTo>
                    <a:cubicBezTo>
                      <a:pt x="44311" y="20431"/>
                      <a:pt x="26937" y="11506"/>
                      <a:pt x="11592" y="0"/>
                    </a:cubicBezTo>
                    <a:lnTo>
                      <a:pt x="0" y="26612"/>
                    </a:lnTo>
                    <a:lnTo>
                      <a:pt x="6125" y="32737"/>
                    </a:lnTo>
                    <a:cubicBezTo>
                      <a:pt x="21022" y="47634"/>
                      <a:pt x="38738" y="59112"/>
                      <a:pt x="58198" y="666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66"/>
              <p:cNvSpPr/>
              <p:nvPr/>
            </p:nvSpPr>
            <p:spPr>
              <a:xfrm>
                <a:off x="7438680" y="6197040"/>
                <a:ext cx="239344" cy="273815"/>
              </a:xfrm>
              <a:custGeom>
                <a:rect b="b" l="l" r="r" t="t"/>
                <a:pathLst>
                  <a:path extrusionOk="0" h="273815" w="239344">
                    <a:moveTo>
                      <a:pt x="138951" y="0"/>
                    </a:moveTo>
                    <a:lnTo>
                      <a:pt x="82077" y="17059"/>
                    </a:lnTo>
                    <a:cubicBezTo>
                      <a:pt x="58178" y="24232"/>
                      <a:pt x="37662" y="38605"/>
                      <a:pt x="22774" y="58626"/>
                    </a:cubicBezTo>
                    <a:cubicBezTo>
                      <a:pt x="7877" y="78648"/>
                      <a:pt x="0" y="102422"/>
                      <a:pt x="0" y="127378"/>
                    </a:cubicBezTo>
                    <a:lnTo>
                      <a:pt x="0" y="250784"/>
                    </a:lnTo>
                    <a:cubicBezTo>
                      <a:pt x="0" y="263509"/>
                      <a:pt x="10316" y="273815"/>
                      <a:pt x="23032" y="273815"/>
                    </a:cubicBezTo>
                    <a:lnTo>
                      <a:pt x="214827" y="273815"/>
                    </a:lnTo>
                    <a:lnTo>
                      <a:pt x="239344" y="69513"/>
                    </a:lnTo>
                    <a:cubicBezTo>
                      <a:pt x="209588" y="60017"/>
                      <a:pt x="182556" y="43605"/>
                      <a:pt x="160315" y="21364"/>
                    </a:cubicBezTo>
                    <a:lnTo>
                      <a:pt x="1389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6"/>
              <p:cNvSpPr/>
              <p:nvPr/>
            </p:nvSpPr>
            <p:spPr>
              <a:xfrm>
                <a:off x="7798320" y="6197040"/>
                <a:ext cx="239344" cy="273815"/>
              </a:xfrm>
              <a:custGeom>
                <a:rect b="b" l="l" r="r" t="t"/>
                <a:pathLst>
                  <a:path extrusionOk="0" h="273815" w="239344">
                    <a:moveTo>
                      <a:pt x="216579" y="58627"/>
                    </a:moveTo>
                    <a:cubicBezTo>
                      <a:pt x="201682" y="38605"/>
                      <a:pt x="181175" y="24232"/>
                      <a:pt x="157267" y="17059"/>
                    </a:cubicBezTo>
                    <a:lnTo>
                      <a:pt x="100393" y="0"/>
                    </a:lnTo>
                    <a:lnTo>
                      <a:pt x="79029" y="21364"/>
                    </a:lnTo>
                    <a:cubicBezTo>
                      <a:pt x="56788" y="43605"/>
                      <a:pt x="29756" y="60007"/>
                      <a:pt x="0" y="69514"/>
                    </a:cubicBezTo>
                    <a:lnTo>
                      <a:pt x="24517" y="273815"/>
                    </a:lnTo>
                    <a:lnTo>
                      <a:pt x="216312" y="273815"/>
                    </a:lnTo>
                    <a:cubicBezTo>
                      <a:pt x="229038" y="273815"/>
                      <a:pt x="239344" y="263500"/>
                      <a:pt x="239344" y="250784"/>
                    </a:cubicBezTo>
                    <a:lnTo>
                      <a:pt x="239344" y="127378"/>
                    </a:lnTo>
                    <a:cubicBezTo>
                      <a:pt x="239344" y="102422"/>
                      <a:pt x="231467" y="78648"/>
                      <a:pt x="216570" y="586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6"/>
              <p:cNvSpPr/>
              <p:nvPr/>
            </p:nvSpPr>
            <p:spPr>
              <a:xfrm>
                <a:off x="7787880" y="6153120"/>
                <a:ext cx="63046" cy="66627"/>
              </a:xfrm>
              <a:custGeom>
                <a:rect b="b" l="l" r="r" t="t"/>
                <a:pathLst>
                  <a:path extrusionOk="0" h="66627" w="63046">
                    <a:moveTo>
                      <a:pt x="63046" y="26613"/>
                    </a:moveTo>
                    <a:lnTo>
                      <a:pt x="51454" y="0"/>
                    </a:lnTo>
                    <a:cubicBezTo>
                      <a:pt x="36109" y="11496"/>
                      <a:pt x="18735" y="20431"/>
                      <a:pt x="0" y="26203"/>
                    </a:cubicBezTo>
                    <a:lnTo>
                      <a:pt x="4848" y="66627"/>
                    </a:lnTo>
                    <a:cubicBezTo>
                      <a:pt x="24317" y="59112"/>
                      <a:pt x="42024" y="47644"/>
                      <a:pt x="56922" y="32747"/>
                    </a:cubicBezTo>
                    <a:lnTo>
                      <a:pt x="63046" y="266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4" name="Shape 914"/>
        <p:cNvGrpSpPr/>
        <p:nvPr/>
      </p:nvGrpSpPr>
      <p:grpSpPr>
        <a:xfrm>
          <a:off x="0" y="0"/>
          <a:ext cx="0" cy="0"/>
          <a:chOff x="0" y="0"/>
          <a:chExt cx="0" cy="0"/>
        </a:xfrm>
      </p:grpSpPr>
      <p:sp>
        <p:nvSpPr>
          <p:cNvPr id="915" name="Google Shape;915;p67"/>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DIAGRAM</a:t>
            </a:r>
            <a:endParaRPr/>
          </a:p>
        </p:txBody>
      </p:sp>
      <p:sp>
        <p:nvSpPr>
          <p:cNvPr id="916" name="Google Shape;916;p67"/>
          <p:cNvSpPr txBox="1"/>
          <p:nvPr/>
        </p:nvSpPr>
        <p:spPr>
          <a:xfrm>
            <a:off x="730488" y="3963305"/>
            <a:ext cx="1601400" cy="62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Tinos"/>
                <a:ea typeface="Tinos"/>
                <a:cs typeface="Tinos"/>
                <a:sym typeface="Tinos"/>
              </a:rPr>
              <a:t>Mars is actually a very cold place</a:t>
            </a:r>
            <a:endParaRPr>
              <a:solidFill>
                <a:schemeClr val="dk1"/>
              </a:solidFill>
              <a:latin typeface="Tinos"/>
              <a:ea typeface="Tinos"/>
              <a:cs typeface="Tinos"/>
              <a:sym typeface="Tinos"/>
            </a:endParaRPr>
          </a:p>
        </p:txBody>
      </p:sp>
      <p:sp>
        <p:nvSpPr>
          <p:cNvPr id="917" name="Google Shape;917;p67"/>
          <p:cNvSpPr txBox="1"/>
          <p:nvPr/>
        </p:nvSpPr>
        <p:spPr>
          <a:xfrm>
            <a:off x="730398" y="3541225"/>
            <a:ext cx="16014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Tinos"/>
                <a:ea typeface="Tinos"/>
                <a:cs typeface="Tinos"/>
                <a:sym typeface="Tinos"/>
              </a:rPr>
              <a:t>Mars</a:t>
            </a:r>
            <a:endParaRPr b="1" sz="2200">
              <a:solidFill>
                <a:schemeClr val="dk1"/>
              </a:solidFill>
              <a:latin typeface="Tinos"/>
              <a:ea typeface="Tinos"/>
              <a:cs typeface="Tinos"/>
              <a:sym typeface="Tinos"/>
            </a:endParaRPr>
          </a:p>
        </p:txBody>
      </p:sp>
      <p:sp>
        <p:nvSpPr>
          <p:cNvPr id="918" name="Google Shape;918;p67"/>
          <p:cNvSpPr/>
          <p:nvPr/>
        </p:nvSpPr>
        <p:spPr>
          <a:xfrm>
            <a:off x="1216244" y="2861563"/>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919" name="Google Shape;919;p67"/>
          <p:cNvSpPr txBox="1"/>
          <p:nvPr/>
        </p:nvSpPr>
        <p:spPr>
          <a:xfrm>
            <a:off x="2754154" y="3632355"/>
            <a:ext cx="1601400" cy="62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Tinos"/>
                <a:ea typeface="Tinos"/>
                <a:cs typeface="Tinos"/>
                <a:sym typeface="Tinos"/>
              </a:rPr>
              <a:t>Saturn is a gas giant with rings</a:t>
            </a:r>
            <a:endParaRPr>
              <a:solidFill>
                <a:schemeClr val="dk1"/>
              </a:solidFill>
              <a:latin typeface="Tinos"/>
              <a:ea typeface="Tinos"/>
              <a:cs typeface="Tinos"/>
              <a:sym typeface="Tinos"/>
            </a:endParaRPr>
          </a:p>
        </p:txBody>
      </p:sp>
      <p:sp>
        <p:nvSpPr>
          <p:cNvPr id="920" name="Google Shape;920;p67"/>
          <p:cNvSpPr txBox="1"/>
          <p:nvPr/>
        </p:nvSpPr>
        <p:spPr>
          <a:xfrm>
            <a:off x="2754064" y="3210275"/>
            <a:ext cx="16014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Tinos"/>
                <a:ea typeface="Tinos"/>
                <a:cs typeface="Tinos"/>
                <a:sym typeface="Tinos"/>
              </a:rPr>
              <a:t>Saturn</a:t>
            </a:r>
            <a:endParaRPr b="1" sz="2200">
              <a:solidFill>
                <a:schemeClr val="dk1"/>
              </a:solidFill>
              <a:latin typeface="Tinos"/>
              <a:ea typeface="Tinos"/>
              <a:cs typeface="Tinos"/>
              <a:sym typeface="Tinos"/>
            </a:endParaRPr>
          </a:p>
        </p:txBody>
      </p:sp>
      <p:sp>
        <p:nvSpPr>
          <p:cNvPr id="921" name="Google Shape;921;p67"/>
          <p:cNvSpPr txBox="1"/>
          <p:nvPr/>
        </p:nvSpPr>
        <p:spPr>
          <a:xfrm>
            <a:off x="4777821" y="3632355"/>
            <a:ext cx="1601400" cy="62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Tinos"/>
                <a:ea typeface="Tinos"/>
                <a:cs typeface="Tinos"/>
                <a:sym typeface="Tinos"/>
              </a:rPr>
              <a:t>Earth is the third planet from the Sun</a:t>
            </a:r>
            <a:endParaRPr>
              <a:solidFill>
                <a:schemeClr val="dk1"/>
              </a:solidFill>
              <a:latin typeface="Tinos"/>
              <a:ea typeface="Tinos"/>
              <a:cs typeface="Tinos"/>
              <a:sym typeface="Tinos"/>
            </a:endParaRPr>
          </a:p>
        </p:txBody>
      </p:sp>
      <p:sp>
        <p:nvSpPr>
          <p:cNvPr id="922" name="Google Shape;922;p67"/>
          <p:cNvSpPr txBox="1"/>
          <p:nvPr/>
        </p:nvSpPr>
        <p:spPr>
          <a:xfrm>
            <a:off x="4777731" y="3210275"/>
            <a:ext cx="16014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Tinos"/>
                <a:ea typeface="Tinos"/>
                <a:cs typeface="Tinos"/>
                <a:sym typeface="Tinos"/>
              </a:rPr>
              <a:t>Earth</a:t>
            </a:r>
            <a:endParaRPr b="1" sz="2200">
              <a:solidFill>
                <a:schemeClr val="dk1"/>
              </a:solidFill>
              <a:latin typeface="Tinos"/>
              <a:ea typeface="Tinos"/>
              <a:cs typeface="Tinos"/>
              <a:sym typeface="Tinos"/>
            </a:endParaRPr>
          </a:p>
        </p:txBody>
      </p:sp>
      <p:sp>
        <p:nvSpPr>
          <p:cNvPr id="923" name="Google Shape;923;p67"/>
          <p:cNvSpPr txBox="1"/>
          <p:nvPr/>
        </p:nvSpPr>
        <p:spPr>
          <a:xfrm>
            <a:off x="6801488" y="3963305"/>
            <a:ext cx="1601400" cy="62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Tinos"/>
                <a:ea typeface="Tinos"/>
                <a:cs typeface="Tinos"/>
                <a:sym typeface="Tinos"/>
              </a:rPr>
              <a:t>Venus is the second planet from the Sun</a:t>
            </a:r>
            <a:endParaRPr>
              <a:solidFill>
                <a:schemeClr val="dk1"/>
              </a:solidFill>
              <a:latin typeface="Tinos"/>
              <a:ea typeface="Tinos"/>
              <a:cs typeface="Tinos"/>
              <a:sym typeface="Tinos"/>
            </a:endParaRPr>
          </a:p>
        </p:txBody>
      </p:sp>
      <p:sp>
        <p:nvSpPr>
          <p:cNvPr id="924" name="Google Shape;924;p67"/>
          <p:cNvSpPr txBox="1"/>
          <p:nvPr/>
        </p:nvSpPr>
        <p:spPr>
          <a:xfrm>
            <a:off x="6801398" y="3541225"/>
            <a:ext cx="16014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Tinos"/>
                <a:ea typeface="Tinos"/>
                <a:cs typeface="Tinos"/>
                <a:sym typeface="Tinos"/>
              </a:rPr>
              <a:t>Venus</a:t>
            </a:r>
            <a:endParaRPr b="1" sz="2200">
              <a:solidFill>
                <a:schemeClr val="dk1"/>
              </a:solidFill>
              <a:latin typeface="Tinos"/>
              <a:ea typeface="Tinos"/>
              <a:cs typeface="Tinos"/>
              <a:sym typeface="Tinos"/>
            </a:endParaRPr>
          </a:p>
        </p:txBody>
      </p:sp>
      <p:sp>
        <p:nvSpPr>
          <p:cNvPr id="925" name="Google Shape;925;p67"/>
          <p:cNvSpPr/>
          <p:nvPr/>
        </p:nvSpPr>
        <p:spPr>
          <a:xfrm>
            <a:off x="5263569" y="2530613"/>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926" name="Google Shape;926;p67"/>
          <p:cNvSpPr/>
          <p:nvPr/>
        </p:nvSpPr>
        <p:spPr>
          <a:xfrm>
            <a:off x="7287244" y="2861563"/>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927" name="Google Shape;927;p67"/>
          <p:cNvSpPr/>
          <p:nvPr/>
        </p:nvSpPr>
        <p:spPr>
          <a:xfrm>
            <a:off x="3239907" y="2530613"/>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928" name="Google Shape;928;p67"/>
          <p:cNvSpPr/>
          <p:nvPr/>
        </p:nvSpPr>
        <p:spPr>
          <a:xfrm>
            <a:off x="4243682" y="1369388"/>
            <a:ext cx="629700" cy="629700"/>
          </a:xfrm>
          <a:prstGeom prst="rect">
            <a:avLst/>
          </a:prstGeom>
          <a:solidFill>
            <a:schemeClr val="dk2"/>
          </a:solidFill>
          <a:ln cap="flat" cmpd="sng" w="7620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cxnSp>
        <p:nvCxnSpPr>
          <p:cNvPr id="929" name="Google Shape;929;p67"/>
          <p:cNvCxnSpPr>
            <a:stCxn id="928" idx="1"/>
            <a:endCxn id="918" idx="0"/>
          </p:cNvCxnSpPr>
          <p:nvPr/>
        </p:nvCxnSpPr>
        <p:spPr>
          <a:xfrm flipH="1">
            <a:off x="1531082" y="1684238"/>
            <a:ext cx="2712600" cy="1177200"/>
          </a:xfrm>
          <a:prstGeom prst="curvedConnector2">
            <a:avLst/>
          </a:prstGeom>
          <a:noFill/>
          <a:ln cap="flat" cmpd="sng" w="19050">
            <a:solidFill>
              <a:schemeClr val="dk1"/>
            </a:solidFill>
            <a:prstDash val="solid"/>
            <a:round/>
            <a:headEnd len="med" w="med" type="none"/>
            <a:tailEnd len="med" w="med" type="stealth"/>
          </a:ln>
        </p:spPr>
      </p:cxnSp>
      <p:cxnSp>
        <p:nvCxnSpPr>
          <p:cNvPr id="930" name="Google Shape;930;p67"/>
          <p:cNvCxnSpPr>
            <a:stCxn id="928" idx="2"/>
            <a:endCxn id="927" idx="0"/>
          </p:cNvCxnSpPr>
          <p:nvPr/>
        </p:nvCxnSpPr>
        <p:spPr>
          <a:xfrm rot="5400000">
            <a:off x="3790832" y="1762988"/>
            <a:ext cx="531600" cy="1003800"/>
          </a:xfrm>
          <a:prstGeom prst="curvedConnector3">
            <a:avLst>
              <a:gd fmla="val 49993" name="adj1"/>
            </a:avLst>
          </a:prstGeom>
          <a:noFill/>
          <a:ln cap="flat" cmpd="sng" w="19050">
            <a:solidFill>
              <a:schemeClr val="dk1"/>
            </a:solidFill>
            <a:prstDash val="solid"/>
            <a:round/>
            <a:headEnd len="med" w="med" type="none"/>
            <a:tailEnd len="med" w="med" type="stealth"/>
          </a:ln>
        </p:spPr>
      </p:cxnSp>
      <p:cxnSp>
        <p:nvCxnSpPr>
          <p:cNvPr id="931" name="Google Shape;931;p67"/>
          <p:cNvCxnSpPr>
            <a:stCxn id="928" idx="2"/>
            <a:endCxn id="925" idx="0"/>
          </p:cNvCxnSpPr>
          <p:nvPr/>
        </p:nvCxnSpPr>
        <p:spPr>
          <a:xfrm flipH="1" rot="-5400000">
            <a:off x="4802732" y="1754888"/>
            <a:ext cx="531600" cy="1020000"/>
          </a:xfrm>
          <a:prstGeom prst="curvedConnector3">
            <a:avLst>
              <a:gd fmla="val 49993" name="adj1"/>
            </a:avLst>
          </a:prstGeom>
          <a:noFill/>
          <a:ln cap="flat" cmpd="sng" w="19050">
            <a:solidFill>
              <a:schemeClr val="dk1"/>
            </a:solidFill>
            <a:prstDash val="solid"/>
            <a:round/>
            <a:headEnd len="med" w="med" type="none"/>
            <a:tailEnd len="med" w="med" type="stealth"/>
          </a:ln>
        </p:spPr>
      </p:cxnSp>
      <p:cxnSp>
        <p:nvCxnSpPr>
          <p:cNvPr id="932" name="Google Shape;932;p67"/>
          <p:cNvCxnSpPr>
            <a:stCxn id="928" idx="3"/>
            <a:endCxn id="926" idx="0"/>
          </p:cNvCxnSpPr>
          <p:nvPr/>
        </p:nvCxnSpPr>
        <p:spPr>
          <a:xfrm>
            <a:off x="4873382" y="1684238"/>
            <a:ext cx="2728800" cy="1177200"/>
          </a:xfrm>
          <a:prstGeom prst="curvedConnector2">
            <a:avLst/>
          </a:prstGeom>
          <a:noFill/>
          <a:ln cap="flat" cmpd="sng" w="19050">
            <a:solidFill>
              <a:schemeClr val="dk1"/>
            </a:solidFill>
            <a:prstDash val="solid"/>
            <a:round/>
            <a:headEnd len="med" w="med" type="none"/>
            <a:tailEnd len="med" w="med" type="stealth"/>
          </a:ln>
        </p:spPr>
      </p:cxnSp>
      <p:grpSp>
        <p:nvGrpSpPr>
          <p:cNvPr id="933" name="Google Shape;933;p67"/>
          <p:cNvGrpSpPr/>
          <p:nvPr/>
        </p:nvGrpSpPr>
        <p:grpSpPr>
          <a:xfrm>
            <a:off x="7402577" y="2976918"/>
            <a:ext cx="398980" cy="399004"/>
            <a:chOff x="7345080" y="385920"/>
            <a:chExt cx="786168" cy="786215"/>
          </a:xfrm>
        </p:grpSpPr>
        <p:grpSp>
          <p:nvGrpSpPr>
            <p:cNvPr id="934" name="Google Shape;934;p67"/>
            <p:cNvGrpSpPr/>
            <p:nvPr/>
          </p:nvGrpSpPr>
          <p:grpSpPr>
            <a:xfrm>
              <a:off x="7530840" y="385920"/>
              <a:ext cx="414828" cy="414458"/>
              <a:chOff x="7530840" y="385920"/>
              <a:chExt cx="414828" cy="414458"/>
            </a:xfrm>
          </p:grpSpPr>
          <p:sp>
            <p:nvSpPr>
              <p:cNvPr id="935" name="Google Shape;935;p67"/>
              <p:cNvSpPr/>
              <p:nvPr/>
            </p:nvSpPr>
            <p:spPr>
              <a:xfrm>
                <a:off x="7690320" y="432000"/>
                <a:ext cx="96126" cy="65102"/>
              </a:xfrm>
              <a:custGeom>
                <a:rect b="b" l="l" r="r" t="t"/>
                <a:pathLst>
                  <a:path extrusionOk="0" h="65265" w="96126">
                    <a:moveTo>
                      <a:pt x="48063" y="0"/>
                    </a:moveTo>
                    <a:cubicBezTo>
                      <a:pt x="32623" y="0"/>
                      <a:pt x="12878" y="23889"/>
                      <a:pt x="0" y="65265"/>
                    </a:cubicBezTo>
                    <a:lnTo>
                      <a:pt x="96126" y="65265"/>
                    </a:lnTo>
                    <a:cubicBezTo>
                      <a:pt x="83248" y="23889"/>
                      <a:pt x="63503" y="0"/>
                      <a:pt x="48063" y="0"/>
                    </a:cubicBezTo>
                    <a:lnTo>
                      <a:pt x="480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7"/>
              <p:cNvSpPr/>
              <p:nvPr/>
            </p:nvSpPr>
            <p:spPr>
              <a:xfrm>
                <a:off x="7530840" y="543240"/>
                <a:ext cx="102708" cy="99822"/>
              </a:xfrm>
              <a:custGeom>
                <a:rect b="b" l="l" r="r" t="t"/>
                <a:pathLst>
                  <a:path extrusionOk="0" h="99822" w="102708">
                    <a:moveTo>
                      <a:pt x="99822" y="49911"/>
                    </a:moveTo>
                    <a:cubicBezTo>
                      <a:pt x="99822" y="32585"/>
                      <a:pt x="100822" y="15888"/>
                      <a:pt x="102708" y="0"/>
                    </a:cubicBezTo>
                    <a:lnTo>
                      <a:pt x="6087" y="0"/>
                    </a:lnTo>
                    <a:cubicBezTo>
                      <a:pt x="2124" y="15992"/>
                      <a:pt x="0" y="32709"/>
                      <a:pt x="0" y="49911"/>
                    </a:cubicBezTo>
                    <a:cubicBezTo>
                      <a:pt x="0" y="67113"/>
                      <a:pt x="2124" y="83830"/>
                      <a:pt x="6087" y="99822"/>
                    </a:cubicBezTo>
                    <a:lnTo>
                      <a:pt x="102708" y="99822"/>
                    </a:lnTo>
                    <a:cubicBezTo>
                      <a:pt x="100822" y="83934"/>
                      <a:pt x="99822" y="67237"/>
                      <a:pt x="99822" y="4991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67"/>
              <p:cNvSpPr/>
              <p:nvPr/>
            </p:nvSpPr>
            <p:spPr>
              <a:xfrm>
                <a:off x="7676640" y="543240"/>
                <a:ext cx="122854" cy="99822"/>
              </a:xfrm>
              <a:custGeom>
                <a:rect b="b" l="l" r="r" t="t"/>
                <a:pathLst>
                  <a:path extrusionOk="0" h="99822" w="122854">
                    <a:moveTo>
                      <a:pt x="119539" y="0"/>
                    </a:moveTo>
                    <a:lnTo>
                      <a:pt x="3314" y="0"/>
                    </a:lnTo>
                    <a:cubicBezTo>
                      <a:pt x="1200" y="15354"/>
                      <a:pt x="0" y="32042"/>
                      <a:pt x="0" y="49911"/>
                    </a:cubicBezTo>
                    <a:cubicBezTo>
                      <a:pt x="0" y="67780"/>
                      <a:pt x="1200" y="84468"/>
                      <a:pt x="3314" y="99822"/>
                    </a:cubicBezTo>
                    <a:lnTo>
                      <a:pt x="119539" y="99822"/>
                    </a:lnTo>
                    <a:cubicBezTo>
                      <a:pt x="121653" y="84468"/>
                      <a:pt x="122854" y="67780"/>
                      <a:pt x="122854" y="49911"/>
                    </a:cubicBezTo>
                    <a:cubicBezTo>
                      <a:pt x="122854" y="32042"/>
                      <a:pt x="121653" y="15354"/>
                      <a:pt x="119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7"/>
              <p:cNvSpPr/>
              <p:nvPr/>
            </p:nvSpPr>
            <p:spPr>
              <a:xfrm>
                <a:off x="7690320" y="689040"/>
                <a:ext cx="96126" cy="65102"/>
              </a:xfrm>
              <a:custGeom>
                <a:rect b="b" l="l" r="r" t="t"/>
                <a:pathLst>
                  <a:path extrusionOk="0" h="65265" w="96126">
                    <a:moveTo>
                      <a:pt x="48063" y="65265"/>
                    </a:moveTo>
                    <a:cubicBezTo>
                      <a:pt x="63503" y="65265"/>
                      <a:pt x="83248" y="41377"/>
                      <a:pt x="96126" y="0"/>
                    </a:cubicBezTo>
                    <a:lnTo>
                      <a:pt x="0" y="0"/>
                    </a:lnTo>
                    <a:cubicBezTo>
                      <a:pt x="12878" y="41377"/>
                      <a:pt x="32623" y="65265"/>
                      <a:pt x="48063" y="6526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7"/>
              <p:cNvSpPr/>
              <p:nvPr/>
            </p:nvSpPr>
            <p:spPr>
              <a:xfrm>
                <a:off x="7738200" y="385920"/>
                <a:ext cx="183718" cy="111338"/>
              </a:xfrm>
              <a:custGeom>
                <a:rect b="b" l="l" r="r" t="t"/>
                <a:pathLst>
                  <a:path extrusionOk="0" h="111338" w="183718">
                    <a:moveTo>
                      <a:pt x="96108" y="111338"/>
                    </a:moveTo>
                    <a:lnTo>
                      <a:pt x="183718" y="111338"/>
                    </a:lnTo>
                    <a:cubicBezTo>
                      <a:pt x="149038" y="45215"/>
                      <a:pt x="79706" y="0"/>
                      <a:pt x="0" y="0"/>
                    </a:cubicBezTo>
                    <a:cubicBezTo>
                      <a:pt x="43091" y="0"/>
                      <a:pt x="78734" y="44072"/>
                      <a:pt x="96098" y="11133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67"/>
              <p:cNvSpPr/>
              <p:nvPr/>
            </p:nvSpPr>
            <p:spPr>
              <a:xfrm>
                <a:off x="7842960" y="543240"/>
                <a:ext cx="102708" cy="99822"/>
              </a:xfrm>
              <a:custGeom>
                <a:rect b="b" l="l" r="r" t="t"/>
                <a:pathLst>
                  <a:path extrusionOk="0" h="99822" w="102708">
                    <a:moveTo>
                      <a:pt x="96621" y="99822"/>
                    </a:moveTo>
                    <a:cubicBezTo>
                      <a:pt x="100584" y="83830"/>
                      <a:pt x="102708" y="67113"/>
                      <a:pt x="102708" y="49911"/>
                    </a:cubicBezTo>
                    <a:cubicBezTo>
                      <a:pt x="102708" y="32709"/>
                      <a:pt x="100584" y="15992"/>
                      <a:pt x="96621" y="0"/>
                    </a:cubicBezTo>
                    <a:lnTo>
                      <a:pt x="0" y="0"/>
                    </a:lnTo>
                    <a:cubicBezTo>
                      <a:pt x="1886" y="15888"/>
                      <a:pt x="2886" y="32585"/>
                      <a:pt x="2886" y="49911"/>
                    </a:cubicBezTo>
                    <a:cubicBezTo>
                      <a:pt x="2886" y="67237"/>
                      <a:pt x="1886" y="83934"/>
                      <a:pt x="0" y="99822"/>
                    </a:cubicBezTo>
                    <a:lnTo>
                      <a:pt x="96621" y="998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7"/>
              <p:cNvSpPr/>
              <p:nvPr/>
            </p:nvSpPr>
            <p:spPr>
              <a:xfrm>
                <a:off x="7738200" y="689040"/>
                <a:ext cx="183709" cy="111338"/>
              </a:xfrm>
              <a:custGeom>
                <a:rect b="b" l="l" r="r" t="t"/>
                <a:pathLst>
                  <a:path extrusionOk="0" h="111338" w="183709">
                    <a:moveTo>
                      <a:pt x="96098" y="0"/>
                    </a:moveTo>
                    <a:cubicBezTo>
                      <a:pt x="78734" y="67256"/>
                      <a:pt x="43091" y="111338"/>
                      <a:pt x="0" y="111338"/>
                    </a:cubicBezTo>
                    <a:cubicBezTo>
                      <a:pt x="79705" y="111338"/>
                      <a:pt x="149028" y="66123"/>
                      <a:pt x="183709" y="0"/>
                    </a:cubicBezTo>
                    <a:lnTo>
                      <a:pt x="960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7"/>
              <p:cNvSpPr/>
              <p:nvPr/>
            </p:nvSpPr>
            <p:spPr>
              <a:xfrm>
                <a:off x="7554600" y="689040"/>
                <a:ext cx="183709" cy="111338"/>
              </a:xfrm>
              <a:custGeom>
                <a:rect b="b" l="l" r="r" t="t"/>
                <a:pathLst>
                  <a:path extrusionOk="0" h="111338" w="183709">
                    <a:moveTo>
                      <a:pt x="87611" y="0"/>
                    </a:moveTo>
                    <a:lnTo>
                      <a:pt x="0" y="0"/>
                    </a:lnTo>
                    <a:cubicBezTo>
                      <a:pt x="34680" y="66123"/>
                      <a:pt x="104013" y="111338"/>
                      <a:pt x="183709" y="111338"/>
                    </a:cubicBezTo>
                    <a:cubicBezTo>
                      <a:pt x="140618" y="111338"/>
                      <a:pt x="104975" y="67266"/>
                      <a:pt x="87611" y="0"/>
                    </a:cubicBezTo>
                    <a:lnTo>
                      <a:pt x="876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7"/>
              <p:cNvSpPr/>
              <p:nvPr/>
            </p:nvSpPr>
            <p:spPr>
              <a:xfrm>
                <a:off x="7554600" y="385920"/>
                <a:ext cx="183709" cy="111338"/>
              </a:xfrm>
              <a:custGeom>
                <a:rect b="b" l="l" r="r" t="t"/>
                <a:pathLst>
                  <a:path extrusionOk="0" h="111338" w="183709">
                    <a:moveTo>
                      <a:pt x="87611" y="111338"/>
                    </a:moveTo>
                    <a:cubicBezTo>
                      <a:pt x="104975" y="44072"/>
                      <a:pt x="140618" y="0"/>
                      <a:pt x="183709" y="0"/>
                    </a:cubicBezTo>
                    <a:cubicBezTo>
                      <a:pt x="104004" y="0"/>
                      <a:pt x="34680" y="45215"/>
                      <a:pt x="0" y="111338"/>
                    </a:cubicBezTo>
                    <a:lnTo>
                      <a:pt x="87611" y="11133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 name="Google Shape;944;p67"/>
            <p:cNvGrpSpPr/>
            <p:nvPr/>
          </p:nvGrpSpPr>
          <p:grpSpPr>
            <a:xfrm>
              <a:off x="7345080" y="573120"/>
              <a:ext cx="786168" cy="599015"/>
              <a:chOff x="7345080" y="573120"/>
              <a:chExt cx="786168" cy="599015"/>
            </a:xfrm>
          </p:grpSpPr>
          <p:grpSp>
            <p:nvGrpSpPr>
              <p:cNvPr id="945" name="Google Shape;945;p67"/>
              <p:cNvGrpSpPr/>
              <p:nvPr/>
            </p:nvGrpSpPr>
            <p:grpSpPr>
              <a:xfrm>
                <a:off x="7778160" y="573120"/>
                <a:ext cx="353088" cy="599015"/>
                <a:chOff x="7778160" y="573120"/>
                <a:chExt cx="353088" cy="599015"/>
              </a:xfrm>
            </p:grpSpPr>
            <p:sp>
              <p:nvSpPr>
                <p:cNvPr id="946" name="Google Shape;946;p67"/>
                <p:cNvSpPr/>
                <p:nvPr/>
              </p:nvSpPr>
              <p:spPr>
                <a:xfrm>
                  <a:off x="7778160" y="1080000"/>
                  <a:ext cx="291779" cy="92135"/>
                </a:xfrm>
                <a:custGeom>
                  <a:rect b="b" l="l" r="r" t="t"/>
                  <a:pathLst>
                    <a:path extrusionOk="0" h="92135" w="291779">
                      <a:moveTo>
                        <a:pt x="23032" y="0"/>
                      </a:moveTo>
                      <a:cubicBezTo>
                        <a:pt x="10306" y="0"/>
                        <a:pt x="0" y="10316"/>
                        <a:pt x="0" y="23031"/>
                      </a:cubicBezTo>
                      <a:lnTo>
                        <a:pt x="0" y="69104"/>
                      </a:lnTo>
                      <a:cubicBezTo>
                        <a:pt x="0" y="81829"/>
                        <a:pt x="10316" y="92135"/>
                        <a:pt x="23041" y="92135"/>
                      </a:cubicBezTo>
                      <a:lnTo>
                        <a:pt x="268748" y="92135"/>
                      </a:lnTo>
                      <a:cubicBezTo>
                        <a:pt x="281474" y="92135"/>
                        <a:pt x="291779" y="81820"/>
                        <a:pt x="291779" y="69104"/>
                      </a:cubicBezTo>
                      <a:lnTo>
                        <a:pt x="291779" y="23031"/>
                      </a:lnTo>
                      <a:cubicBezTo>
                        <a:pt x="291779" y="10306"/>
                        <a:pt x="281464" y="0"/>
                        <a:pt x="268738" y="0"/>
                      </a:cubicBezTo>
                      <a:lnTo>
                        <a:pt x="230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7"/>
                <p:cNvSpPr/>
                <p:nvPr/>
              </p:nvSpPr>
              <p:spPr>
                <a:xfrm>
                  <a:off x="7808760" y="573120"/>
                  <a:ext cx="322488" cy="460696"/>
                </a:xfrm>
                <a:custGeom>
                  <a:rect b="b" l="l" r="r" t="t"/>
                  <a:pathLst>
                    <a:path extrusionOk="0" h="460696" w="322488">
                      <a:moveTo>
                        <a:pt x="299457" y="0"/>
                      </a:moveTo>
                      <a:lnTo>
                        <a:pt x="291779" y="0"/>
                      </a:lnTo>
                      <a:cubicBezTo>
                        <a:pt x="245136" y="0"/>
                        <a:pt x="207321" y="37814"/>
                        <a:pt x="207321" y="84458"/>
                      </a:cubicBezTo>
                      <a:lnTo>
                        <a:pt x="207321" y="129511"/>
                      </a:lnTo>
                      <a:cubicBezTo>
                        <a:pt x="215179" y="133988"/>
                        <a:pt x="222581" y="139551"/>
                        <a:pt x="229277" y="146247"/>
                      </a:cubicBezTo>
                      <a:cubicBezTo>
                        <a:pt x="269691" y="186661"/>
                        <a:pt x="269691" y="252432"/>
                        <a:pt x="229277" y="292846"/>
                      </a:cubicBezTo>
                      <a:lnTo>
                        <a:pt x="161573" y="360550"/>
                      </a:lnTo>
                      <a:cubicBezTo>
                        <a:pt x="152581" y="369541"/>
                        <a:pt x="137989" y="369541"/>
                        <a:pt x="128997" y="360550"/>
                      </a:cubicBezTo>
                      <a:cubicBezTo>
                        <a:pt x="120005" y="351558"/>
                        <a:pt x="120005" y="336966"/>
                        <a:pt x="128997" y="327974"/>
                      </a:cubicBezTo>
                      <a:lnTo>
                        <a:pt x="196701" y="260271"/>
                      </a:lnTo>
                      <a:cubicBezTo>
                        <a:pt x="219151" y="237820"/>
                        <a:pt x="219151" y="201282"/>
                        <a:pt x="196701" y="178832"/>
                      </a:cubicBezTo>
                      <a:cubicBezTo>
                        <a:pt x="174250" y="156381"/>
                        <a:pt x="137713" y="156381"/>
                        <a:pt x="115262" y="178832"/>
                      </a:cubicBezTo>
                      <a:lnTo>
                        <a:pt x="33737" y="260356"/>
                      </a:lnTo>
                      <a:cubicBezTo>
                        <a:pt x="11982" y="282111"/>
                        <a:pt x="0" y="311029"/>
                        <a:pt x="0" y="341795"/>
                      </a:cubicBezTo>
                      <a:lnTo>
                        <a:pt x="0" y="460696"/>
                      </a:lnTo>
                      <a:cubicBezTo>
                        <a:pt x="0" y="460696"/>
                        <a:pt x="230353" y="460696"/>
                        <a:pt x="230353" y="460696"/>
                      </a:cubicBezTo>
                      <a:lnTo>
                        <a:pt x="230353" y="444189"/>
                      </a:lnTo>
                      <a:lnTo>
                        <a:pt x="319059" y="300361"/>
                      </a:lnTo>
                      <a:cubicBezTo>
                        <a:pt x="321297" y="296732"/>
                        <a:pt x="322488" y="292541"/>
                        <a:pt x="322488" y="288274"/>
                      </a:cubicBezTo>
                      <a:lnTo>
                        <a:pt x="322488" y="23031"/>
                      </a:lnTo>
                      <a:cubicBezTo>
                        <a:pt x="322488" y="10306"/>
                        <a:pt x="312173" y="0"/>
                        <a:pt x="299457" y="0"/>
                      </a:cubicBezTo>
                      <a:lnTo>
                        <a:pt x="2994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 name="Google Shape;948;p67"/>
              <p:cNvGrpSpPr/>
              <p:nvPr/>
            </p:nvGrpSpPr>
            <p:grpSpPr>
              <a:xfrm>
                <a:off x="7345080" y="573120"/>
                <a:ext cx="353339" cy="599015"/>
                <a:chOff x="7345080" y="573120"/>
                <a:chExt cx="353339" cy="599015"/>
              </a:xfrm>
            </p:grpSpPr>
            <p:sp>
              <p:nvSpPr>
                <p:cNvPr id="949" name="Google Shape;949;p67"/>
                <p:cNvSpPr/>
                <p:nvPr/>
              </p:nvSpPr>
              <p:spPr>
                <a:xfrm>
                  <a:off x="7406640" y="1080000"/>
                  <a:ext cx="291779" cy="92135"/>
                </a:xfrm>
                <a:custGeom>
                  <a:rect b="b" l="l" r="r" t="t"/>
                  <a:pathLst>
                    <a:path extrusionOk="0" h="92135" w="291779">
                      <a:moveTo>
                        <a:pt x="268748" y="0"/>
                      </a:moveTo>
                      <a:cubicBezTo>
                        <a:pt x="281474" y="0"/>
                        <a:pt x="291779" y="10316"/>
                        <a:pt x="291779" y="23031"/>
                      </a:cubicBezTo>
                      <a:lnTo>
                        <a:pt x="291779" y="69104"/>
                      </a:lnTo>
                      <a:cubicBezTo>
                        <a:pt x="291779" y="81829"/>
                        <a:pt x="281464" y="92135"/>
                        <a:pt x="268739" y="92135"/>
                      </a:cubicBezTo>
                      <a:lnTo>
                        <a:pt x="23032" y="92135"/>
                      </a:lnTo>
                      <a:cubicBezTo>
                        <a:pt x="10306" y="92135"/>
                        <a:pt x="0" y="81820"/>
                        <a:pt x="0" y="69104"/>
                      </a:cubicBezTo>
                      <a:lnTo>
                        <a:pt x="0" y="23031"/>
                      </a:lnTo>
                      <a:cubicBezTo>
                        <a:pt x="0" y="10306"/>
                        <a:pt x="10316" y="0"/>
                        <a:pt x="23041" y="0"/>
                      </a:cubicBezTo>
                      <a:lnTo>
                        <a:pt x="2687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7"/>
                <p:cNvSpPr/>
                <p:nvPr/>
              </p:nvSpPr>
              <p:spPr>
                <a:xfrm>
                  <a:off x="7345080" y="573120"/>
                  <a:ext cx="322488" cy="460696"/>
                </a:xfrm>
                <a:custGeom>
                  <a:rect b="b" l="l" r="r" t="t"/>
                  <a:pathLst>
                    <a:path extrusionOk="0" h="460696" w="322488">
                      <a:moveTo>
                        <a:pt x="322488" y="341795"/>
                      </a:moveTo>
                      <a:cubicBezTo>
                        <a:pt x="322488" y="311029"/>
                        <a:pt x="310505" y="282102"/>
                        <a:pt x="288750" y="260356"/>
                      </a:cubicBezTo>
                      <a:lnTo>
                        <a:pt x="207226" y="178832"/>
                      </a:lnTo>
                      <a:cubicBezTo>
                        <a:pt x="184776" y="156381"/>
                        <a:pt x="148238" y="156381"/>
                        <a:pt x="125787" y="178832"/>
                      </a:cubicBezTo>
                      <a:cubicBezTo>
                        <a:pt x="103337" y="201282"/>
                        <a:pt x="103327" y="237820"/>
                        <a:pt x="125787" y="260271"/>
                      </a:cubicBezTo>
                      <a:lnTo>
                        <a:pt x="193491" y="327974"/>
                      </a:lnTo>
                      <a:cubicBezTo>
                        <a:pt x="202482" y="336966"/>
                        <a:pt x="202482" y="351558"/>
                        <a:pt x="193491" y="360550"/>
                      </a:cubicBezTo>
                      <a:cubicBezTo>
                        <a:pt x="184499" y="369541"/>
                        <a:pt x="169907" y="369541"/>
                        <a:pt x="160916" y="360550"/>
                      </a:cubicBezTo>
                      <a:lnTo>
                        <a:pt x="93212" y="292846"/>
                      </a:lnTo>
                      <a:cubicBezTo>
                        <a:pt x="52797" y="252432"/>
                        <a:pt x="52797" y="186671"/>
                        <a:pt x="93212" y="146247"/>
                      </a:cubicBezTo>
                      <a:cubicBezTo>
                        <a:pt x="99908" y="139551"/>
                        <a:pt x="107309" y="133988"/>
                        <a:pt x="115167" y="129511"/>
                      </a:cubicBezTo>
                      <a:lnTo>
                        <a:pt x="115167" y="84458"/>
                      </a:lnTo>
                      <a:cubicBezTo>
                        <a:pt x="115167" y="37814"/>
                        <a:pt x="77353" y="0"/>
                        <a:pt x="30709" y="0"/>
                      </a:cubicBezTo>
                      <a:lnTo>
                        <a:pt x="23032" y="0"/>
                      </a:lnTo>
                      <a:cubicBezTo>
                        <a:pt x="10306" y="0"/>
                        <a:pt x="0" y="10316"/>
                        <a:pt x="0" y="23031"/>
                      </a:cubicBezTo>
                      <a:lnTo>
                        <a:pt x="0" y="288274"/>
                      </a:lnTo>
                      <a:cubicBezTo>
                        <a:pt x="0" y="292541"/>
                        <a:pt x="1191" y="296732"/>
                        <a:pt x="3429" y="300361"/>
                      </a:cubicBezTo>
                      <a:lnTo>
                        <a:pt x="92136" y="444189"/>
                      </a:lnTo>
                      <a:lnTo>
                        <a:pt x="92136" y="460696"/>
                      </a:lnTo>
                      <a:lnTo>
                        <a:pt x="322488" y="460696"/>
                      </a:lnTo>
                      <a:lnTo>
                        <a:pt x="322488" y="3417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51" name="Google Shape;951;p67"/>
          <p:cNvGrpSpPr/>
          <p:nvPr/>
        </p:nvGrpSpPr>
        <p:grpSpPr>
          <a:xfrm>
            <a:off x="3355251" y="2646006"/>
            <a:ext cx="399022" cy="398951"/>
            <a:chOff x="1867320" y="385920"/>
            <a:chExt cx="786251" cy="786111"/>
          </a:xfrm>
        </p:grpSpPr>
        <p:grpSp>
          <p:nvGrpSpPr>
            <p:cNvPr id="952" name="Google Shape;952;p67"/>
            <p:cNvGrpSpPr/>
            <p:nvPr/>
          </p:nvGrpSpPr>
          <p:grpSpPr>
            <a:xfrm>
              <a:off x="1867320" y="385920"/>
              <a:ext cx="786251" cy="187121"/>
              <a:chOff x="1867320" y="385920"/>
              <a:chExt cx="786251" cy="187121"/>
            </a:xfrm>
          </p:grpSpPr>
          <p:sp>
            <p:nvSpPr>
              <p:cNvPr id="953" name="Google Shape;953;p67"/>
              <p:cNvSpPr/>
              <p:nvPr/>
            </p:nvSpPr>
            <p:spPr>
              <a:xfrm>
                <a:off x="1867320" y="447120"/>
                <a:ext cx="786251" cy="125921"/>
              </a:xfrm>
              <a:custGeom>
                <a:rect b="b" l="l" r="r" t="t"/>
                <a:pathLst>
                  <a:path extrusionOk="0" h="125921" w="786251">
                    <a:moveTo>
                      <a:pt x="763181" y="0"/>
                    </a:moveTo>
                    <a:lnTo>
                      <a:pt x="693563" y="0"/>
                    </a:lnTo>
                    <a:lnTo>
                      <a:pt x="693563" y="53750"/>
                    </a:lnTo>
                    <a:cubicBezTo>
                      <a:pt x="693563" y="66475"/>
                      <a:pt x="683247" y="76781"/>
                      <a:pt x="670531" y="76781"/>
                    </a:cubicBezTo>
                    <a:cubicBezTo>
                      <a:pt x="657816" y="76781"/>
                      <a:pt x="647500" y="66465"/>
                      <a:pt x="647500" y="53750"/>
                    </a:cubicBezTo>
                    <a:lnTo>
                      <a:pt x="647500" y="0"/>
                    </a:lnTo>
                    <a:lnTo>
                      <a:pt x="554850" y="0"/>
                    </a:lnTo>
                    <a:lnTo>
                      <a:pt x="554850" y="53750"/>
                    </a:lnTo>
                    <a:cubicBezTo>
                      <a:pt x="554850" y="66475"/>
                      <a:pt x="544535" y="76781"/>
                      <a:pt x="531819" y="76781"/>
                    </a:cubicBezTo>
                    <a:cubicBezTo>
                      <a:pt x="519103" y="76781"/>
                      <a:pt x="508787" y="66465"/>
                      <a:pt x="508787" y="53750"/>
                    </a:cubicBezTo>
                    <a:lnTo>
                      <a:pt x="508787" y="0"/>
                    </a:lnTo>
                    <a:lnTo>
                      <a:pt x="416138" y="0"/>
                    </a:lnTo>
                    <a:lnTo>
                      <a:pt x="416138" y="53750"/>
                    </a:lnTo>
                    <a:cubicBezTo>
                      <a:pt x="416138" y="66475"/>
                      <a:pt x="405822" y="76781"/>
                      <a:pt x="393106" y="76781"/>
                    </a:cubicBezTo>
                    <a:cubicBezTo>
                      <a:pt x="380390" y="76781"/>
                      <a:pt x="370075" y="66465"/>
                      <a:pt x="370075" y="53750"/>
                    </a:cubicBezTo>
                    <a:lnTo>
                      <a:pt x="370075" y="0"/>
                    </a:lnTo>
                    <a:lnTo>
                      <a:pt x="277425" y="0"/>
                    </a:lnTo>
                    <a:lnTo>
                      <a:pt x="277425" y="53750"/>
                    </a:lnTo>
                    <a:cubicBezTo>
                      <a:pt x="277425" y="66475"/>
                      <a:pt x="267110" y="76781"/>
                      <a:pt x="254394" y="76781"/>
                    </a:cubicBezTo>
                    <a:cubicBezTo>
                      <a:pt x="241678" y="76781"/>
                      <a:pt x="231362" y="66465"/>
                      <a:pt x="231362" y="53750"/>
                    </a:cubicBezTo>
                    <a:lnTo>
                      <a:pt x="231362" y="0"/>
                    </a:lnTo>
                    <a:lnTo>
                      <a:pt x="138713" y="0"/>
                    </a:lnTo>
                    <a:lnTo>
                      <a:pt x="138713" y="53750"/>
                    </a:lnTo>
                    <a:cubicBezTo>
                      <a:pt x="138713" y="66475"/>
                      <a:pt x="128397" y="76781"/>
                      <a:pt x="115681" y="76781"/>
                    </a:cubicBezTo>
                    <a:cubicBezTo>
                      <a:pt x="102965" y="76781"/>
                      <a:pt x="92650" y="66465"/>
                      <a:pt x="92650" y="53750"/>
                    </a:cubicBezTo>
                    <a:lnTo>
                      <a:pt x="92650" y="0"/>
                    </a:lnTo>
                    <a:lnTo>
                      <a:pt x="23031" y="0"/>
                    </a:lnTo>
                    <a:cubicBezTo>
                      <a:pt x="10306" y="0"/>
                      <a:pt x="0" y="10316"/>
                      <a:pt x="0" y="23031"/>
                    </a:cubicBezTo>
                    <a:lnTo>
                      <a:pt x="0" y="102889"/>
                    </a:lnTo>
                    <a:cubicBezTo>
                      <a:pt x="0" y="115614"/>
                      <a:pt x="10316" y="125921"/>
                      <a:pt x="23031" y="125921"/>
                    </a:cubicBezTo>
                    <a:lnTo>
                      <a:pt x="763219" y="125921"/>
                    </a:lnTo>
                    <a:cubicBezTo>
                      <a:pt x="775945" y="125921"/>
                      <a:pt x="786251" y="115605"/>
                      <a:pt x="786251" y="102889"/>
                    </a:cubicBezTo>
                    <a:lnTo>
                      <a:pt x="786251" y="23031"/>
                    </a:lnTo>
                    <a:cubicBezTo>
                      <a:pt x="786251" y="10306"/>
                      <a:pt x="775935" y="0"/>
                      <a:pt x="7632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7"/>
              <p:cNvSpPr/>
              <p:nvPr/>
            </p:nvSpPr>
            <p:spPr>
              <a:xfrm>
                <a:off x="1959840" y="385920"/>
                <a:ext cx="46072" cy="61581"/>
              </a:xfrm>
              <a:custGeom>
                <a:rect b="b" l="l" r="r" t="t"/>
                <a:pathLst>
                  <a:path extrusionOk="0" h="61427" w="46072">
                    <a:moveTo>
                      <a:pt x="46063" y="23031"/>
                    </a:moveTo>
                    <a:cubicBezTo>
                      <a:pt x="46063" y="10316"/>
                      <a:pt x="35747" y="0"/>
                      <a:pt x="23031" y="0"/>
                    </a:cubicBezTo>
                    <a:cubicBezTo>
                      <a:pt x="10316" y="0"/>
                      <a:pt x="0" y="10316"/>
                      <a:pt x="0" y="23031"/>
                    </a:cubicBezTo>
                    <a:lnTo>
                      <a:pt x="0" y="61427"/>
                    </a:lnTo>
                    <a:lnTo>
                      <a:pt x="46072" y="61427"/>
                    </a:lnTo>
                    <a:lnTo>
                      <a:pt x="46072" y="230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7"/>
              <p:cNvSpPr/>
              <p:nvPr/>
            </p:nvSpPr>
            <p:spPr>
              <a:xfrm>
                <a:off x="2098440" y="385920"/>
                <a:ext cx="46072" cy="61581"/>
              </a:xfrm>
              <a:custGeom>
                <a:rect b="b" l="l" r="r" t="t"/>
                <a:pathLst>
                  <a:path extrusionOk="0" h="61427" w="46072">
                    <a:moveTo>
                      <a:pt x="46063" y="23031"/>
                    </a:moveTo>
                    <a:cubicBezTo>
                      <a:pt x="46063" y="10316"/>
                      <a:pt x="35747" y="0"/>
                      <a:pt x="23031" y="0"/>
                    </a:cubicBezTo>
                    <a:cubicBezTo>
                      <a:pt x="10316" y="0"/>
                      <a:pt x="0" y="10316"/>
                      <a:pt x="0" y="23031"/>
                    </a:cubicBezTo>
                    <a:lnTo>
                      <a:pt x="0" y="61427"/>
                    </a:lnTo>
                    <a:lnTo>
                      <a:pt x="46072" y="61427"/>
                    </a:lnTo>
                    <a:lnTo>
                      <a:pt x="46072" y="230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7"/>
              <p:cNvSpPr/>
              <p:nvPr/>
            </p:nvSpPr>
            <p:spPr>
              <a:xfrm>
                <a:off x="2237400" y="385920"/>
                <a:ext cx="46072" cy="61581"/>
              </a:xfrm>
              <a:custGeom>
                <a:rect b="b" l="l" r="r" t="t"/>
                <a:pathLst>
                  <a:path extrusionOk="0" h="61427" w="46072">
                    <a:moveTo>
                      <a:pt x="46063" y="23031"/>
                    </a:moveTo>
                    <a:cubicBezTo>
                      <a:pt x="46063" y="10316"/>
                      <a:pt x="35747" y="0"/>
                      <a:pt x="23031" y="0"/>
                    </a:cubicBezTo>
                    <a:cubicBezTo>
                      <a:pt x="10316" y="0"/>
                      <a:pt x="0" y="10316"/>
                      <a:pt x="0" y="23031"/>
                    </a:cubicBezTo>
                    <a:lnTo>
                      <a:pt x="0" y="61427"/>
                    </a:lnTo>
                    <a:lnTo>
                      <a:pt x="46072" y="61427"/>
                    </a:lnTo>
                    <a:lnTo>
                      <a:pt x="46072" y="230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7"/>
              <p:cNvSpPr/>
              <p:nvPr/>
            </p:nvSpPr>
            <p:spPr>
              <a:xfrm>
                <a:off x="2376000" y="385920"/>
                <a:ext cx="46072" cy="61581"/>
              </a:xfrm>
              <a:custGeom>
                <a:rect b="b" l="l" r="r" t="t"/>
                <a:pathLst>
                  <a:path extrusionOk="0" h="61427" w="46072">
                    <a:moveTo>
                      <a:pt x="46063" y="23031"/>
                    </a:moveTo>
                    <a:cubicBezTo>
                      <a:pt x="46063" y="10316"/>
                      <a:pt x="35747" y="0"/>
                      <a:pt x="23031" y="0"/>
                    </a:cubicBezTo>
                    <a:cubicBezTo>
                      <a:pt x="10316" y="0"/>
                      <a:pt x="0" y="10316"/>
                      <a:pt x="0" y="23031"/>
                    </a:cubicBezTo>
                    <a:lnTo>
                      <a:pt x="0" y="61427"/>
                    </a:lnTo>
                    <a:lnTo>
                      <a:pt x="46072" y="61427"/>
                    </a:lnTo>
                    <a:lnTo>
                      <a:pt x="46072" y="230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7"/>
              <p:cNvSpPr/>
              <p:nvPr/>
            </p:nvSpPr>
            <p:spPr>
              <a:xfrm>
                <a:off x="2514600" y="385920"/>
                <a:ext cx="46072" cy="61581"/>
              </a:xfrm>
              <a:custGeom>
                <a:rect b="b" l="l" r="r" t="t"/>
                <a:pathLst>
                  <a:path extrusionOk="0" h="61427" w="46072">
                    <a:moveTo>
                      <a:pt x="46063" y="23031"/>
                    </a:moveTo>
                    <a:cubicBezTo>
                      <a:pt x="46063" y="10316"/>
                      <a:pt x="35747" y="0"/>
                      <a:pt x="23031" y="0"/>
                    </a:cubicBezTo>
                    <a:cubicBezTo>
                      <a:pt x="10316" y="0"/>
                      <a:pt x="0" y="10316"/>
                      <a:pt x="0" y="23031"/>
                    </a:cubicBezTo>
                    <a:lnTo>
                      <a:pt x="0" y="61427"/>
                    </a:lnTo>
                    <a:lnTo>
                      <a:pt x="46072" y="61427"/>
                    </a:lnTo>
                    <a:lnTo>
                      <a:pt x="46072" y="230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 name="Google Shape;959;p67"/>
            <p:cNvGrpSpPr/>
            <p:nvPr/>
          </p:nvGrpSpPr>
          <p:grpSpPr>
            <a:xfrm>
              <a:off x="1897920" y="619200"/>
              <a:ext cx="724833" cy="552831"/>
              <a:chOff x="1897920" y="619200"/>
              <a:chExt cx="724833" cy="552831"/>
            </a:xfrm>
          </p:grpSpPr>
          <p:sp>
            <p:nvSpPr>
              <p:cNvPr id="960" name="Google Shape;960;p67"/>
              <p:cNvSpPr/>
              <p:nvPr/>
            </p:nvSpPr>
            <p:spPr>
              <a:xfrm>
                <a:off x="2114280" y="849600"/>
                <a:ext cx="245697" cy="199625"/>
              </a:xfrm>
              <a:custGeom>
                <a:rect b="b" l="l" r="r" t="t"/>
                <a:pathLst>
                  <a:path extrusionOk="0" h="199625" w="245697">
                    <a:moveTo>
                      <a:pt x="164963" y="46053"/>
                    </a:moveTo>
                    <a:cubicBezTo>
                      <a:pt x="155458" y="72866"/>
                      <a:pt x="129854" y="92126"/>
                      <a:pt x="99822" y="92126"/>
                    </a:cubicBezTo>
                    <a:lnTo>
                      <a:pt x="92145" y="92126"/>
                    </a:lnTo>
                    <a:lnTo>
                      <a:pt x="92145" y="99803"/>
                    </a:lnTo>
                    <a:cubicBezTo>
                      <a:pt x="92145" y="112528"/>
                      <a:pt x="81829" y="122834"/>
                      <a:pt x="69113" y="122834"/>
                    </a:cubicBezTo>
                    <a:cubicBezTo>
                      <a:pt x="56398" y="122834"/>
                      <a:pt x="46082" y="112519"/>
                      <a:pt x="46082" y="99803"/>
                    </a:cubicBezTo>
                    <a:lnTo>
                      <a:pt x="46082" y="69094"/>
                    </a:lnTo>
                    <a:cubicBezTo>
                      <a:pt x="46082" y="56369"/>
                      <a:pt x="56398" y="46063"/>
                      <a:pt x="69113" y="46063"/>
                    </a:cubicBezTo>
                    <a:lnTo>
                      <a:pt x="99822" y="46063"/>
                    </a:lnTo>
                    <a:cubicBezTo>
                      <a:pt x="112519" y="46063"/>
                      <a:pt x="122854" y="35728"/>
                      <a:pt x="122854" y="23031"/>
                    </a:cubicBezTo>
                    <a:lnTo>
                      <a:pt x="122854" y="0"/>
                    </a:lnTo>
                    <a:lnTo>
                      <a:pt x="23031" y="0"/>
                    </a:lnTo>
                    <a:cubicBezTo>
                      <a:pt x="10335" y="0"/>
                      <a:pt x="0" y="10335"/>
                      <a:pt x="0" y="23031"/>
                    </a:cubicBezTo>
                    <a:lnTo>
                      <a:pt x="0" y="84458"/>
                    </a:lnTo>
                    <a:cubicBezTo>
                      <a:pt x="0" y="122558"/>
                      <a:pt x="31004" y="153562"/>
                      <a:pt x="69104" y="153562"/>
                    </a:cubicBezTo>
                    <a:cubicBezTo>
                      <a:pt x="81829" y="153562"/>
                      <a:pt x="92135" y="163878"/>
                      <a:pt x="92135" y="176594"/>
                    </a:cubicBezTo>
                    <a:lnTo>
                      <a:pt x="92135" y="199625"/>
                    </a:lnTo>
                    <a:lnTo>
                      <a:pt x="199634" y="199625"/>
                    </a:lnTo>
                    <a:lnTo>
                      <a:pt x="199634" y="176594"/>
                    </a:lnTo>
                    <a:cubicBezTo>
                      <a:pt x="199634" y="163868"/>
                      <a:pt x="209950" y="153562"/>
                      <a:pt x="222666" y="153562"/>
                    </a:cubicBezTo>
                    <a:cubicBezTo>
                      <a:pt x="235382" y="153562"/>
                      <a:pt x="245697" y="143227"/>
                      <a:pt x="245697" y="130531"/>
                    </a:cubicBezTo>
                    <a:lnTo>
                      <a:pt x="245697" y="36805"/>
                    </a:lnTo>
                    <a:cubicBezTo>
                      <a:pt x="234172" y="42710"/>
                      <a:pt x="221123" y="46072"/>
                      <a:pt x="207302" y="46072"/>
                    </a:cubicBezTo>
                    <a:lnTo>
                      <a:pt x="164944" y="4607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7"/>
              <p:cNvSpPr/>
              <p:nvPr/>
            </p:nvSpPr>
            <p:spPr>
              <a:xfrm>
                <a:off x="2160360" y="741960"/>
                <a:ext cx="199644" cy="107768"/>
              </a:xfrm>
              <a:custGeom>
                <a:rect b="b" l="l" r="r" t="t"/>
                <a:pathLst>
                  <a:path extrusionOk="0" h="107499" w="199644">
                    <a:moveTo>
                      <a:pt x="161249" y="10"/>
                    </a:moveTo>
                    <a:lnTo>
                      <a:pt x="38395" y="10"/>
                    </a:lnTo>
                    <a:cubicBezTo>
                      <a:pt x="17231" y="10"/>
                      <a:pt x="0" y="17231"/>
                      <a:pt x="0" y="38405"/>
                    </a:cubicBezTo>
                    <a:lnTo>
                      <a:pt x="0" y="61436"/>
                    </a:lnTo>
                    <a:lnTo>
                      <a:pt x="99822" y="61436"/>
                    </a:lnTo>
                    <a:cubicBezTo>
                      <a:pt x="112547" y="61436"/>
                      <a:pt x="122853" y="71752"/>
                      <a:pt x="122853" y="84468"/>
                    </a:cubicBezTo>
                    <a:lnTo>
                      <a:pt x="122853" y="107499"/>
                    </a:lnTo>
                    <a:lnTo>
                      <a:pt x="161249" y="107499"/>
                    </a:lnTo>
                    <a:cubicBezTo>
                      <a:pt x="182413" y="107499"/>
                      <a:pt x="199644" y="90278"/>
                      <a:pt x="199644" y="69104"/>
                    </a:cubicBezTo>
                    <a:lnTo>
                      <a:pt x="199644" y="38395"/>
                    </a:lnTo>
                    <a:cubicBezTo>
                      <a:pt x="199644" y="17231"/>
                      <a:pt x="182423" y="0"/>
                      <a:pt x="161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7"/>
              <p:cNvSpPr/>
              <p:nvPr/>
            </p:nvSpPr>
            <p:spPr>
              <a:xfrm>
                <a:off x="1897920" y="619200"/>
                <a:ext cx="724833" cy="552831"/>
              </a:xfrm>
              <a:custGeom>
                <a:rect b="b" l="l" r="r" t="t"/>
                <a:pathLst>
                  <a:path extrusionOk="0" h="552831" w="724833">
                    <a:moveTo>
                      <a:pt x="10" y="0"/>
                    </a:moveTo>
                    <a:lnTo>
                      <a:pt x="10" y="529800"/>
                    </a:lnTo>
                    <a:cubicBezTo>
                      <a:pt x="10" y="542525"/>
                      <a:pt x="10325" y="552831"/>
                      <a:pt x="23041" y="552831"/>
                    </a:cubicBezTo>
                    <a:lnTo>
                      <a:pt x="701802" y="552831"/>
                    </a:lnTo>
                    <a:cubicBezTo>
                      <a:pt x="714527" y="552831"/>
                      <a:pt x="724833" y="542515"/>
                      <a:pt x="724833" y="529800"/>
                    </a:cubicBezTo>
                    <a:lnTo>
                      <a:pt x="724833" y="0"/>
                    </a:lnTo>
                    <a:lnTo>
                      <a:pt x="0" y="0"/>
                    </a:lnTo>
                    <a:close/>
                    <a:moveTo>
                      <a:pt x="508311" y="360883"/>
                    </a:moveTo>
                    <a:cubicBezTo>
                      <a:pt x="508311" y="390916"/>
                      <a:pt x="489052" y="416538"/>
                      <a:pt x="462239" y="426044"/>
                    </a:cubicBezTo>
                    <a:lnTo>
                      <a:pt x="462239" y="453028"/>
                    </a:lnTo>
                    <a:cubicBezTo>
                      <a:pt x="462239" y="465753"/>
                      <a:pt x="451923" y="476060"/>
                      <a:pt x="439207" y="476060"/>
                    </a:cubicBezTo>
                    <a:lnTo>
                      <a:pt x="285645" y="476060"/>
                    </a:lnTo>
                    <a:cubicBezTo>
                      <a:pt x="272920" y="476060"/>
                      <a:pt x="262614" y="465744"/>
                      <a:pt x="262614" y="453028"/>
                    </a:cubicBezTo>
                    <a:lnTo>
                      <a:pt x="262614" y="427682"/>
                    </a:lnTo>
                    <a:cubicBezTo>
                      <a:pt x="210112" y="416976"/>
                      <a:pt x="170478" y="370446"/>
                      <a:pt x="170478" y="314820"/>
                    </a:cubicBezTo>
                    <a:lnTo>
                      <a:pt x="170478" y="253394"/>
                    </a:lnTo>
                    <a:cubicBezTo>
                      <a:pt x="170478" y="223361"/>
                      <a:pt x="189738" y="197758"/>
                      <a:pt x="216551" y="188252"/>
                    </a:cubicBezTo>
                    <a:lnTo>
                      <a:pt x="216551" y="161258"/>
                    </a:lnTo>
                    <a:cubicBezTo>
                      <a:pt x="216551" y="114691"/>
                      <a:pt x="254441" y="76800"/>
                      <a:pt x="301009" y="76800"/>
                    </a:cubicBezTo>
                    <a:lnTo>
                      <a:pt x="423862" y="76800"/>
                    </a:lnTo>
                    <a:cubicBezTo>
                      <a:pt x="470430" y="76800"/>
                      <a:pt x="508321" y="114691"/>
                      <a:pt x="508321" y="161258"/>
                    </a:cubicBezTo>
                    <a:lnTo>
                      <a:pt x="508321" y="3608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3" name="Google Shape;963;p67"/>
          <p:cNvGrpSpPr/>
          <p:nvPr/>
        </p:nvGrpSpPr>
        <p:grpSpPr>
          <a:xfrm>
            <a:off x="5378937" y="2646006"/>
            <a:ext cx="398980" cy="398920"/>
            <a:chOff x="771480" y="385920"/>
            <a:chExt cx="786168" cy="786050"/>
          </a:xfrm>
        </p:grpSpPr>
        <p:sp>
          <p:nvSpPr>
            <p:cNvPr id="964" name="Google Shape;964;p67"/>
            <p:cNvSpPr/>
            <p:nvPr/>
          </p:nvSpPr>
          <p:spPr>
            <a:xfrm>
              <a:off x="1003320" y="385920"/>
              <a:ext cx="322488" cy="199634"/>
            </a:xfrm>
            <a:custGeom>
              <a:rect b="b" l="l" r="r" t="t"/>
              <a:pathLst>
                <a:path extrusionOk="0" h="199634" w="322488">
                  <a:moveTo>
                    <a:pt x="238030" y="0"/>
                  </a:moveTo>
                  <a:lnTo>
                    <a:pt x="84468" y="0"/>
                  </a:lnTo>
                  <a:cubicBezTo>
                    <a:pt x="37890" y="0"/>
                    <a:pt x="0" y="37890"/>
                    <a:pt x="0" y="84458"/>
                  </a:cubicBezTo>
                  <a:lnTo>
                    <a:pt x="122853" y="84458"/>
                  </a:lnTo>
                  <a:cubicBezTo>
                    <a:pt x="160953" y="84458"/>
                    <a:pt x="191957" y="115462"/>
                    <a:pt x="191957" y="153562"/>
                  </a:cubicBezTo>
                  <a:cubicBezTo>
                    <a:pt x="191957" y="169936"/>
                    <a:pt x="188519" y="185518"/>
                    <a:pt x="182337" y="199634"/>
                  </a:cubicBezTo>
                  <a:lnTo>
                    <a:pt x="238030" y="199634"/>
                  </a:lnTo>
                  <a:cubicBezTo>
                    <a:pt x="284597" y="199634"/>
                    <a:pt x="322488" y="161744"/>
                    <a:pt x="322488" y="115176"/>
                  </a:cubicBezTo>
                  <a:lnTo>
                    <a:pt x="322488" y="84468"/>
                  </a:lnTo>
                  <a:cubicBezTo>
                    <a:pt x="322488" y="37890"/>
                    <a:pt x="284597" y="0"/>
                    <a:pt x="2380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 name="Google Shape;965;p67"/>
            <p:cNvGrpSpPr/>
            <p:nvPr/>
          </p:nvGrpSpPr>
          <p:grpSpPr>
            <a:xfrm>
              <a:off x="771480" y="749880"/>
              <a:ext cx="368568" cy="422090"/>
              <a:chOff x="771480" y="749880"/>
              <a:chExt cx="368568" cy="422090"/>
            </a:xfrm>
          </p:grpSpPr>
          <p:sp>
            <p:nvSpPr>
              <p:cNvPr id="966" name="Google Shape;966;p67"/>
              <p:cNvSpPr/>
              <p:nvPr/>
            </p:nvSpPr>
            <p:spPr>
              <a:xfrm>
                <a:off x="817560" y="749880"/>
                <a:ext cx="322488" cy="199634"/>
              </a:xfrm>
              <a:custGeom>
                <a:rect b="b" l="l" r="r" t="t"/>
                <a:pathLst>
                  <a:path extrusionOk="0" h="199634" w="322488">
                    <a:moveTo>
                      <a:pt x="238030" y="0"/>
                    </a:moveTo>
                    <a:lnTo>
                      <a:pt x="84458" y="0"/>
                    </a:lnTo>
                    <a:cubicBezTo>
                      <a:pt x="37890" y="0"/>
                      <a:pt x="0" y="37890"/>
                      <a:pt x="0" y="84458"/>
                    </a:cubicBezTo>
                    <a:lnTo>
                      <a:pt x="122853" y="84458"/>
                    </a:lnTo>
                    <a:cubicBezTo>
                      <a:pt x="160953" y="84458"/>
                      <a:pt x="191957" y="115462"/>
                      <a:pt x="191957" y="153562"/>
                    </a:cubicBezTo>
                    <a:cubicBezTo>
                      <a:pt x="191957" y="169936"/>
                      <a:pt x="188519" y="185518"/>
                      <a:pt x="182337" y="199634"/>
                    </a:cubicBezTo>
                    <a:lnTo>
                      <a:pt x="238030" y="199634"/>
                    </a:lnTo>
                    <a:cubicBezTo>
                      <a:pt x="284597" y="199634"/>
                      <a:pt x="322488" y="161744"/>
                      <a:pt x="322488" y="115176"/>
                    </a:cubicBezTo>
                    <a:lnTo>
                      <a:pt x="322488" y="84468"/>
                    </a:lnTo>
                    <a:cubicBezTo>
                      <a:pt x="322488" y="37900"/>
                      <a:pt x="284597" y="10"/>
                      <a:pt x="238030" y="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7"/>
              <p:cNvSpPr/>
              <p:nvPr/>
            </p:nvSpPr>
            <p:spPr>
              <a:xfrm>
                <a:off x="771480" y="880200"/>
                <a:ext cx="368551" cy="291770"/>
              </a:xfrm>
              <a:custGeom>
                <a:rect b="b" l="l" r="r" t="t"/>
                <a:pathLst>
                  <a:path extrusionOk="0" h="291770" w="368551">
                    <a:moveTo>
                      <a:pt x="284102" y="115167"/>
                    </a:moveTo>
                    <a:lnTo>
                      <a:pt x="191881" y="115167"/>
                    </a:lnTo>
                    <a:cubicBezTo>
                      <a:pt x="172631" y="129626"/>
                      <a:pt x="148733" y="138198"/>
                      <a:pt x="122853" y="138198"/>
                    </a:cubicBezTo>
                    <a:lnTo>
                      <a:pt x="115176" y="138198"/>
                    </a:lnTo>
                    <a:cubicBezTo>
                      <a:pt x="102451" y="138198"/>
                      <a:pt x="92145" y="127883"/>
                      <a:pt x="92145" y="115167"/>
                    </a:cubicBezTo>
                    <a:cubicBezTo>
                      <a:pt x="92145" y="102451"/>
                      <a:pt x="102460" y="92135"/>
                      <a:pt x="115176" y="92135"/>
                    </a:cubicBezTo>
                    <a:lnTo>
                      <a:pt x="122853" y="92135"/>
                    </a:lnTo>
                    <a:cubicBezTo>
                      <a:pt x="161020" y="92135"/>
                      <a:pt x="191957" y="61198"/>
                      <a:pt x="191957" y="23031"/>
                    </a:cubicBezTo>
                    <a:cubicBezTo>
                      <a:pt x="191957" y="10306"/>
                      <a:pt x="181642" y="0"/>
                      <a:pt x="168926" y="0"/>
                    </a:cubicBezTo>
                    <a:lnTo>
                      <a:pt x="46072" y="0"/>
                    </a:lnTo>
                    <a:cubicBezTo>
                      <a:pt x="20631" y="0"/>
                      <a:pt x="0" y="20622"/>
                      <a:pt x="0" y="46072"/>
                    </a:cubicBezTo>
                    <a:lnTo>
                      <a:pt x="0" y="138208"/>
                    </a:lnTo>
                    <a:cubicBezTo>
                      <a:pt x="0" y="193824"/>
                      <a:pt x="39634" y="240363"/>
                      <a:pt x="92135" y="251069"/>
                    </a:cubicBezTo>
                    <a:lnTo>
                      <a:pt x="92135" y="268738"/>
                    </a:lnTo>
                    <a:cubicBezTo>
                      <a:pt x="92135" y="281464"/>
                      <a:pt x="102451" y="291770"/>
                      <a:pt x="115167" y="291770"/>
                    </a:cubicBezTo>
                    <a:lnTo>
                      <a:pt x="299447" y="291770"/>
                    </a:lnTo>
                    <a:cubicBezTo>
                      <a:pt x="312172" y="291770"/>
                      <a:pt x="322478" y="281454"/>
                      <a:pt x="322478" y="268738"/>
                    </a:cubicBezTo>
                    <a:lnTo>
                      <a:pt x="322478" y="249431"/>
                    </a:lnTo>
                    <a:cubicBezTo>
                      <a:pt x="349291" y="239925"/>
                      <a:pt x="368551" y="214303"/>
                      <a:pt x="368551" y="184271"/>
                    </a:cubicBezTo>
                    <a:lnTo>
                      <a:pt x="368551" y="84039"/>
                    </a:lnTo>
                    <a:cubicBezTo>
                      <a:pt x="345767" y="103432"/>
                      <a:pt x="316278" y="115167"/>
                      <a:pt x="284093" y="115167"/>
                    </a:cubicBezTo>
                    <a:lnTo>
                      <a:pt x="284093" y="115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 name="Google Shape;968;p67"/>
            <p:cNvGrpSpPr/>
            <p:nvPr/>
          </p:nvGrpSpPr>
          <p:grpSpPr>
            <a:xfrm>
              <a:off x="957240" y="516240"/>
              <a:ext cx="600408" cy="655730"/>
              <a:chOff x="957240" y="516240"/>
              <a:chExt cx="600408" cy="655730"/>
            </a:xfrm>
          </p:grpSpPr>
          <p:sp>
            <p:nvSpPr>
              <p:cNvPr id="969" name="Google Shape;969;p67"/>
              <p:cNvSpPr/>
              <p:nvPr/>
            </p:nvSpPr>
            <p:spPr>
              <a:xfrm>
                <a:off x="1235160" y="749880"/>
                <a:ext cx="322488" cy="199634"/>
              </a:xfrm>
              <a:custGeom>
                <a:rect b="b" l="l" r="r" t="t"/>
                <a:pathLst>
                  <a:path extrusionOk="0" h="199634" w="322488">
                    <a:moveTo>
                      <a:pt x="238020" y="0"/>
                    </a:moveTo>
                    <a:lnTo>
                      <a:pt x="84458" y="0"/>
                    </a:lnTo>
                    <a:cubicBezTo>
                      <a:pt x="37890" y="0"/>
                      <a:pt x="0" y="37890"/>
                      <a:pt x="0" y="84458"/>
                    </a:cubicBezTo>
                    <a:lnTo>
                      <a:pt x="122853" y="84458"/>
                    </a:lnTo>
                    <a:cubicBezTo>
                      <a:pt x="160953" y="84458"/>
                      <a:pt x="191957" y="115462"/>
                      <a:pt x="191957" y="153562"/>
                    </a:cubicBezTo>
                    <a:cubicBezTo>
                      <a:pt x="191957" y="169936"/>
                      <a:pt x="188519" y="185518"/>
                      <a:pt x="182337" y="199634"/>
                    </a:cubicBezTo>
                    <a:lnTo>
                      <a:pt x="238030" y="199634"/>
                    </a:lnTo>
                    <a:cubicBezTo>
                      <a:pt x="284597" y="199634"/>
                      <a:pt x="322488" y="161744"/>
                      <a:pt x="322488" y="115176"/>
                    </a:cubicBezTo>
                    <a:lnTo>
                      <a:pt x="322488" y="84468"/>
                    </a:lnTo>
                    <a:cubicBezTo>
                      <a:pt x="322488" y="37900"/>
                      <a:pt x="284597" y="10"/>
                      <a:pt x="238030" y="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7"/>
              <p:cNvSpPr/>
              <p:nvPr/>
            </p:nvSpPr>
            <p:spPr>
              <a:xfrm>
                <a:off x="957240" y="516240"/>
                <a:ext cx="368551" cy="330270"/>
              </a:xfrm>
              <a:custGeom>
                <a:rect b="b" l="l" r="r" t="t"/>
                <a:pathLst>
                  <a:path extrusionOk="0" h="330270" w="368551">
                    <a:moveTo>
                      <a:pt x="284102" y="115167"/>
                    </a:moveTo>
                    <a:lnTo>
                      <a:pt x="191881" y="115167"/>
                    </a:lnTo>
                    <a:cubicBezTo>
                      <a:pt x="172631" y="129626"/>
                      <a:pt x="148723" y="138198"/>
                      <a:pt x="122853" y="138198"/>
                    </a:cubicBezTo>
                    <a:lnTo>
                      <a:pt x="115176" y="138198"/>
                    </a:lnTo>
                    <a:cubicBezTo>
                      <a:pt x="102451" y="138198"/>
                      <a:pt x="92145" y="127883"/>
                      <a:pt x="92145" y="115167"/>
                    </a:cubicBezTo>
                    <a:cubicBezTo>
                      <a:pt x="92145" y="102451"/>
                      <a:pt x="102460" y="92135"/>
                      <a:pt x="115176" y="92135"/>
                    </a:cubicBezTo>
                    <a:lnTo>
                      <a:pt x="122853" y="92135"/>
                    </a:lnTo>
                    <a:cubicBezTo>
                      <a:pt x="161020" y="92135"/>
                      <a:pt x="191957" y="61198"/>
                      <a:pt x="191957" y="23031"/>
                    </a:cubicBezTo>
                    <a:cubicBezTo>
                      <a:pt x="191957" y="10306"/>
                      <a:pt x="181642" y="0"/>
                      <a:pt x="168926" y="0"/>
                    </a:cubicBezTo>
                    <a:lnTo>
                      <a:pt x="46072" y="0"/>
                    </a:lnTo>
                    <a:cubicBezTo>
                      <a:pt x="20631" y="0"/>
                      <a:pt x="0" y="20622"/>
                      <a:pt x="0" y="46072"/>
                    </a:cubicBezTo>
                    <a:lnTo>
                      <a:pt x="0" y="138208"/>
                    </a:lnTo>
                    <a:cubicBezTo>
                      <a:pt x="0" y="155781"/>
                      <a:pt x="3962" y="172431"/>
                      <a:pt x="11030" y="187347"/>
                    </a:cubicBezTo>
                    <a:lnTo>
                      <a:pt x="98279" y="187347"/>
                    </a:lnTo>
                    <a:cubicBezTo>
                      <a:pt x="170250" y="187347"/>
                      <a:pt x="228810" y="245907"/>
                      <a:pt x="228810" y="317878"/>
                    </a:cubicBezTo>
                    <a:lnTo>
                      <a:pt x="228810" y="330270"/>
                    </a:lnTo>
                    <a:lnTo>
                      <a:pt x="231877" y="330270"/>
                    </a:lnTo>
                    <a:lnTo>
                      <a:pt x="231877" y="317878"/>
                    </a:lnTo>
                    <a:cubicBezTo>
                      <a:pt x="231877" y="245907"/>
                      <a:pt x="290436" y="187347"/>
                      <a:pt x="362407" y="187347"/>
                    </a:cubicBezTo>
                    <a:lnTo>
                      <a:pt x="368551" y="187347"/>
                    </a:lnTo>
                    <a:lnTo>
                      <a:pt x="368551" y="84049"/>
                    </a:lnTo>
                    <a:cubicBezTo>
                      <a:pt x="345767" y="103442"/>
                      <a:pt x="316278" y="115176"/>
                      <a:pt x="284093" y="1151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7"/>
              <p:cNvSpPr/>
              <p:nvPr/>
            </p:nvSpPr>
            <p:spPr>
              <a:xfrm>
                <a:off x="1189080" y="880200"/>
                <a:ext cx="368551" cy="291770"/>
              </a:xfrm>
              <a:custGeom>
                <a:rect b="b" l="l" r="r" t="t"/>
                <a:pathLst>
                  <a:path extrusionOk="0" h="291770" w="368551">
                    <a:moveTo>
                      <a:pt x="284102" y="115167"/>
                    </a:moveTo>
                    <a:lnTo>
                      <a:pt x="191881" y="115167"/>
                    </a:lnTo>
                    <a:cubicBezTo>
                      <a:pt x="172631" y="129626"/>
                      <a:pt x="148733" y="138198"/>
                      <a:pt x="122853" y="138198"/>
                    </a:cubicBezTo>
                    <a:lnTo>
                      <a:pt x="115176" y="138198"/>
                    </a:lnTo>
                    <a:cubicBezTo>
                      <a:pt x="102451" y="138198"/>
                      <a:pt x="92145" y="127883"/>
                      <a:pt x="92145" y="115167"/>
                    </a:cubicBezTo>
                    <a:cubicBezTo>
                      <a:pt x="92145" y="102451"/>
                      <a:pt x="102460" y="92135"/>
                      <a:pt x="115176" y="92135"/>
                    </a:cubicBezTo>
                    <a:lnTo>
                      <a:pt x="122853" y="92135"/>
                    </a:lnTo>
                    <a:cubicBezTo>
                      <a:pt x="161020" y="92135"/>
                      <a:pt x="191957" y="61198"/>
                      <a:pt x="191957" y="23031"/>
                    </a:cubicBezTo>
                    <a:cubicBezTo>
                      <a:pt x="191957" y="10306"/>
                      <a:pt x="181642" y="0"/>
                      <a:pt x="168926" y="0"/>
                    </a:cubicBezTo>
                    <a:lnTo>
                      <a:pt x="46072" y="0"/>
                    </a:lnTo>
                    <a:cubicBezTo>
                      <a:pt x="20631" y="0"/>
                      <a:pt x="0" y="20622"/>
                      <a:pt x="0" y="46072"/>
                    </a:cubicBezTo>
                    <a:lnTo>
                      <a:pt x="0" y="138208"/>
                    </a:lnTo>
                    <a:cubicBezTo>
                      <a:pt x="0" y="193824"/>
                      <a:pt x="39634" y="240363"/>
                      <a:pt x="92135" y="251069"/>
                    </a:cubicBezTo>
                    <a:lnTo>
                      <a:pt x="92135" y="268738"/>
                    </a:lnTo>
                    <a:cubicBezTo>
                      <a:pt x="92135" y="281464"/>
                      <a:pt x="102451" y="291770"/>
                      <a:pt x="115167" y="291770"/>
                    </a:cubicBezTo>
                    <a:lnTo>
                      <a:pt x="299447" y="291770"/>
                    </a:lnTo>
                    <a:cubicBezTo>
                      <a:pt x="312172" y="291770"/>
                      <a:pt x="322478" y="281454"/>
                      <a:pt x="322478" y="268738"/>
                    </a:cubicBezTo>
                    <a:lnTo>
                      <a:pt x="322478" y="249431"/>
                    </a:lnTo>
                    <a:cubicBezTo>
                      <a:pt x="349291" y="239925"/>
                      <a:pt x="368551" y="214303"/>
                      <a:pt x="368551" y="184271"/>
                    </a:cubicBezTo>
                    <a:lnTo>
                      <a:pt x="368551" y="84039"/>
                    </a:lnTo>
                    <a:cubicBezTo>
                      <a:pt x="345767" y="103432"/>
                      <a:pt x="316278" y="115167"/>
                      <a:pt x="284093" y="115167"/>
                    </a:cubicBezTo>
                    <a:lnTo>
                      <a:pt x="284093" y="115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2" name="Google Shape;972;p67"/>
          <p:cNvGrpSpPr/>
          <p:nvPr/>
        </p:nvGrpSpPr>
        <p:grpSpPr>
          <a:xfrm>
            <a:off x="1331687" y="2976922"/>
            <a:ext cx="399027" cy="399004"/>
            <a:chOff x="771480" y="1710360"/>
            <a:chExt cx="786260" cy="786215"/>
          </a:xfrm>
        </p:grpSpPr>
        <p:sp>
          <p:nvSpPr>
            <p:cNvPr id="973" name="Google Shape;973;p67"/>
            <p:cNvSpPr/>
            <p:nvPr/>
          </p:nvSpPr>
          <p:spPr>
            <a:xfrm>
              <a:off x="771480" y="1710360"/>
              <a:ext cx="786260" cy="92135"/>
            </a:xfrm>
            <a:custGeom>
              <a:rect b="b" l="l" r="r" t="t"/>
              <a:pathLst>
                <a:path extrusionOk="0" h="92135" w="786260">
                  <a:moveTo>
                    <a:pt x="786260" y="92135"/>
                  </a:moveTo>
                  <a:lnTo>
                    <a:pt x="0" y="92135"/>
                  </a:lnTo>
                  <a:lnTo>
                    <a:pt x="0" y="23031"/>
                  </a:lnTo>
                  <a:cubicBezTo>
                    <a:pt x="0" y="10306"/>
                    <a:pt x="10316" y="0"/>
                    <a:pt x="23031" y="0"/>
                  </a:cubicBezTo>
                  <a:lnTo>
                    <a:pt x="763219" y="0"/>
                  </a:lnTo>
                  <a:cubicBezTo>
                    <a:pt x="775945" y="0"/>
                    <a:pt x="786251" y="10316"/>
                    <a:pt x="786251" y="23031"/>
                  </a:cubicBezTo>
                  <a:lnTo>
                    <a:pt x="786251" y="921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7"/>
            <p:cNvSpPr/>
            <p:nvPr/>
          </p:nvSpPr>
          <p:spPr>
            <a:xfrm>
              <a:off x="771480" y="2404440"/>
              <a:ext cx="786260" cy="92135"/>
            </a:xfrm>
            <a:custGeom>
              <a:rect b="b" l="l" r="r" t="t"/>
              <a:pathLst>
                <a:path extrusionOk="0" h="92135" w="786260">
                  <a:moveTo>
                    <a:pt x="763229" y="92135"/>
                  </a:moveTo>
                  <a:lnTo>
                    <a:pt x="23031" y="92135"/>
                  </a:lnTo>
                  <a:cubicBezTo>
                    <a:pt x="10306" y="92135"/>
                    <a:pt x="0" y="81820"/>
                    <a:pt x="0" y="69104"/>
                  </a:cubicBezTo>
                  <a:lnTo>
                    <a:pt x="0" y="0"/>
                  </a:lnTo>
                  <a:lnTo>
                    <a:pt x="786260" y="0"/>
                  </a:lnTo>
                  <a:lnTo>
                    <a:pt x="786260" y="69104"/>
                  </a:lnTo>
                  <a:cubicBezTo>
                    <a:pt x="786260" y="81829"/>
                    <a:pt x="775945" y="92135"/>
                    <a:pt x="763229" y="921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 name="Google Shape;975;p67"/>
            <p:cNvGrpSpPr/>
            <p:nvPr/>
          </p:nvGrpSpPr>
          <p:grpSpPr>
            <a:xfrm>
              <a:off x="771480" y="1848600"/>
              <a:ext cx="786185" cy="509845"/>
              <a:chOff x="771480" y="1848600"/>
              <a:chExt cx="786185" cy="509845"/>
            </a:xfrm>
          </p:grpSpPr>
          <p:sp>
            <p:nvSpPr>
              <p:cNvPr id="976" name="Google Shape;976;p67"/>
              <p:cNvSpPr/>
              <p:nvPr/>
            </p:nvSpPr>
            <p:spPr>
              <a:xfrm>
                <a:off x="972720" y="2310840"/>
                <a:ext cx="46072" cy="47487"/>
              </a:xfrm>
              <a:custGeom>
                <a:rect b="b" l="l" r="r" t="t"/>
                <a:pathLst>
                  <a:path extrusionOk="0" h="47606" w="46072">
                    <a:moveTo>
                      <a:pt x="0" y="0"/>
                    </a:moveTo>
                    <a:lnTo>
                      <a:pt x="46072" y="0"/>
                    </a:lnTo>
                    <a:lnTo>
                      <a:pt x="46072" y="47606"/>
                    </a:lnTo>
                    <a:lnTo>
                      <a:pt x="0" y="47606"/>
                    </a:lnTo>
                    <a:lnTo>
                      <a:pt x="0" y="0"/>
                    </a:lnTo>
                    <a:close/>
                  </a:path>
                </a:pathLst>
              </a:custGeom>
              <a:solidFill>
                <a:schemeClr val="dk1"/>
              </a:solidFill>
              <a:ln>
                <a:noFill/>
              </a:ln>
            </p:spPr>
          </p:sp>
          <p:sp>
            <p:nvSpPr>
              <p:cNvPr id="977" name="Google Shape;977;p67"/>
              <p:cNvSpPr/>
              <p:nvPr/>
            </p:nvSpPr>
            <p:spPr>
              <a:xfrm>
                <a:off x="911160" y="1942200"/>
                <a:ext cx="184271" cy="322478"/>
              </a:xfrm>
              <a:custGeom>
                <a:rect b="b" l="l" r="r" t="t"/>
                <a:pathLst>
                  <a:path extrusionOk="0" h="322478" w="184271">
                    <a:moveTo>
                      <a:pt x="145885" y="0"/>
                    </a:moveTo>
                    <a:lnTo>
                      <a:pt x="23031" y="0"/>
                    </a:lnTo>
                    <a:cubicBezTo>
                      <a:pt x="10335" y="0"/>
                      <a:pt x="0" y="10335"/>
                      <a:pt x="0" y="23031"/>
                    </a:cubicBezTo>
                    <a:lnTo>
                      <a:pt x="0" y="299447"/>
                    </a:lnTo>
                    <a:cubicBezTo>
                      <a:pt x="0" y="312144"/>
                      <a:pt x="10335" y="322478"/>
                      <a:pt x="23031" y="322478"/>
                    </a:cubicBezTo>
                    <a:lnTo>
                      <a:pt x="130531" y="322478"/>
                    </a:lnTo>
                    <a:cubicBezTo>
                      <a:pt x="143227" y="322478"/>
                      <a:pt x="153562" y="312144"/>
                      <a:pt x="153562" y="299447"/>
                    </a:cubicBezTo>
                    <a:cubicBezTo>
                      <a:pt x="153562" y="286750"/>
                      <a:pt x="143227" y="276416"/>
                      <a:pt x="130531" y="276416"/>
                    </a:cubicBezTo>
                    <a:cubicBezTo>
                      <a:pt x="117834" y="276416"/>
                      <a:pt x="107499" y="266100"/>
                      <a:pt x="107499" y="253384"/>
                    </a:cubicBezTo>
                    <a:cubicBezTo>
                      <a:pt x="107499" y="240668"/>
                      <a:pt x="117815" y="230353"/>
                      <a:pt x="130531" y="230353"/>
                    </a:cubicBezTo>
                    <a:lnTo>
                      <a:pt x="145885" y="230353"/>
                    </a:lnTo>
                    <a:cubicBezTo>
                      <a:pt x="158582" y="230353"/>
                      <a:pt x="168916" y="220018"/>
                      <a:pt x="168916" y="207321"/>
                    </a:cubicBezTo>
                    <a:cubicBezTo>
                      <a:pt x="168916" y="194624"/>
                      <a:pt x="158582" y="184290"/>
                      <a:pt x="145885" y="184290"/>
                    </a:cubicBezTo>
                    <a:lnTo>
                      <a:pt x="130531" y="184290"/>
                    </a:lnTo>
                    <a:cubicBezTo>
                      <a:pt x="117805" y="184290"/>
                      <a:pt x="107499" y="173974"/>
                      <a:pt x="107499" y="161258"/>
                    </a:cubicBezTo>
                    <a:cubicBezTo>
                      <a:pt x="107499" y="148542"/>
                      <a:pt x="117815" y="138227"/>
                      <a:pt x="130531" y="138227"/>
                    </a:cubicBezTo>
                    <a:lnTo>
                      <a:pt x="161239" y="138227"/>
                    </a:lnTo>
                    <a:cubicBezTo>
                      <a:pt x="173936" y="138227"/>
                      <a:pt x="184271" y="127892"/>
                      <a:pt x="184271" y="115195"/>
                    </a:cubicBezTo>
                    <a:cubicBezTo>
                      <a:pt x="184271" y="102499"/>
                      <a:pt x="173936" y="92164"/>
                      <a:pt x="161239" y="92164"/>
                    </a:cubicBezTo>
                    <a:lnTo>
                      <a:pt x="130531" y="92164"/>
                    </a:lnTo>
                    <a:cubicBezTo>
                      <a:pt x="117805" y="92164"/>
                      <a:pt x="107499" y="81848"/>
                      <a:pt x="107499" y="69132"/>
                    </a:cubicBezTo>
                    <a:cubicBezTo>
                      <a:pt x="107499" y="56417"/>
                      <a:pt x="117815" y="46101"/>
                      <a:pt x="130531" y="46101"/>
                    </a:cubicBezTo>
                    <a:lnTo>
                      <a:pt x="145885" y="46101"/>
                    </a:lnTo>
                    <a:cubicBezTo>
                      <a:pt x="158582" y="46101"/>
                      <a:pt x="168916" y="35766"/>
                      <a:pt x="168916" y="23070"/>
                    </a:cubicBezTo>
                    <a:cubicBezTo>
                      <a:pt x="168916" y="10373"/>
                      <a:pt x="158582" y="38"/>
                      <a:pt x="145885" y="3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7"/>
              <p:cNvSpPr/>
              <p:nvPr/>
            </p:nvSpPr>
            <p:spPr>
              <a:xfrm>
                <a:off x="972720" y="1848600"/>
                <a:ext cx="46072" cy="47487"/>
              </a:xfrm>
              <a:custGeom>
                <a:rect b="b" l="l" r="r" t="t"/>
                <a:pathLst>
                  <a:path extrusionOk="0" h="47606" w="46072">
                    <a:moveTo>
                      <a:pt x="0" y="0"/>
                    </a:moveTo>
                    <a:lnTo>
                      <a:pt x="46072" y="0"/>
                    </a:lnTo>
                    <a:lnTo>
                      <a:pt x="46072" y="47606"/>
                    </a:lnTo>
                    <a:lnTo>
                      <a:pt x="0" y="47606"/>
                    </a:lnTo>
                    <a:lnTo>
                      <a:pt x="0" y="0"/>
                    </a:lnTo>
                    <a:close/>
                  </a:path>
                </a:pathLst>
              </a:custGeom>
              <a:solidFill>
                <a:schemeClr val="dk1"/>
              </a:solidFill>
              <a:ln>
                <a:noFill/>
              </a:ln>
            </p:spPr>
          </p:sp>
          <p:grpSp>
            <p:nvGrpSpPr>
              <p:cNvPr id="979" name="Google Shape;979;p67"/>
              <p:cNvGrpSpPr/>
              <p:nvPr/>
            </p:nvGrpSpPr>
            <p:grpSpPr>
              <a:xfrm>
                <a:off x="771480" y="1848600"/>
                <a:ext cx="786185" cy="509845"/>
                <a:chOff x="771480" y="1848600"/>
                <a:chExt cx="786185" cy="509845"/>
              </a:xfrm>
            </p:grpSpPr>
            <p:sp>
              <p:nvSpPr>
                <p:cNvPr id="980" name="Google Shape;980;p67"/>
                <p:cNvSpPr/>
                <p:nvPr/>
              </p:nvSpPr>
              <p:spPr>
                <a:xfrm>
                  <a:off x="1402560" y="1848600"/>
                  <a:ext cx="155105" cy="509845"/>
                </a:xfrm>
                <a:custGeom>
                  <a:rect b="b" l="l" r="r" t="t"/>
                  <a:pathLst>
                    <a:path extrusionOk="0" h="509845" w="155105">
                      <a:moveTo>
                        <a:pt x="0" y="10"/>
                      </a:moveTo>
                      <a:lnTo>
                        <a:pt x="0" y="48054"/>
                      </a:lnTo>
                      <a:cubicBezTo>
                        <a:pt x="34500" y="51883"/>
                        <a:pt x="61427" y="81210"/>
                        <a:pt x="61427" y="116719"/>
                      </a:cubicBezTo>
                      <a:lnTo>
                        <a:pt x="61427" y="393135"/>
                      </a:lnTo>
                      <a:cubicBezTo>
                        <a:pt x="61427" y="428644"/>
                        <a:pt x="34500" y="457972"/>
                        <a:pt x="0" y="461801"/>
                      </a:cubicBezTo>
                      <a:lnTo>
                        <a:pt x="0" y="509845"/>
                      </a:lnTo>
                      <a:lnTo>
                        <a:pt x="155105" y="509845"/>
                      </a:lnTo>
                      <a:lnTo>
                        <a:pt x="155105"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7"/>
                <p:cNvSpPr/>
                <p:nvPr/>
              </p:nvSpPr>
              <p:spPr>
                <a:xfrm>
                  <a:off x="771480" y="1848600"/>
                  <a:ext cx="155105" cy="509845"/>
                </a:xfrm>
                <a:custGeom>
                  <a:rect b="b" l="l" r="r" t="t"/>
                  <a:pathLst>
                    <a:path extrusionOk="0" h="509845" w="155105">
                      <a:moveTo>
                        <a:pt x="155105" y="461791"/>
                      </a:moveTo>
                      <a:cubicBezTo>
                        <a:pt x="120606" y="457953"/>
                        <a:pt x="93678" y="428635"/>
                        <a:pt x="93678" y="393125"/>
                      </a:cubicBezTo>
                      <a:lnTo>
                        <a:pt x="93678" y="116710"/>
                      </a:lnTo>
                      <a:cubicBezTo>
                        <a:pt x="93678" y="81201"/>
                        <a:pt x="120606" y="51873"/>
                        <a:pt x="155105" y="48044"/>
                      </a:cubicBezTo>
                      <a:lnTo>
                        <a:pt x="155105" y="0"/>
                      </a:lnTo>
                      <a:lnTo>
                        <a:pt x="0" y="0"/>
                      </a:lnTo>
                      <a:lnTo>
                        <a:pt x="0" y="509845"/>
                      </a:lnTo>
                      <a:lnTo>
                        <a:pt x="155105" y="509845"/>
                      </a:lnTo>
                      <a:lnTo>
                        <a:pt x="155105" y="4618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7"/>
                <p:cNvSpPr/>
                <p:nvPr/>
              </p:nvSpPr>
              <p:spPr>
                <a:xfrm>
                  <a:off x="1064880" y="1848600"/>
                  <a:ext cx="199644" cy="509826"/>
                </a:xfrm>
                <a:custGeom>
                  <a:rect b="b" l="l" r="r" t="t"/>
                  <a:pathLst>
                    <a:path extrusionOk="0" h="509826" w="199644">
                      <a:moveTo>
                        <a:pt x="153581" y="393116"/>
                      </a:moveTo>
                      <a:cubicBezTo>
                        <a:pt x="153581" y="379209"/>
                        <a:pt x="157725" y="366255"/>
                        <a:pt x="164821" y="355406"/>
                      </a:cubicBezTo>
                      <a:cubicBezTo>
                        <a:pt x="148647" y="342748"/>
                        <a:pt x="138217" y="323060"/>
                        <a:pt x="138217" y="300980"/>
                      </a:cubicBezTo>
                      <a:cubicBezTo>
                        <a:pt x="138217" y="287074"/>
                        <a:pt x="142361" y="274120"/>
                        <a:pt x="149457" y="263271"/>
                      </a:cubicBezTo>
                      <a:cubicBezTo>
                        <a:pt x="133283" y="250612"/>
                        <a:pt x="122853" y="230924"/>
                        <a:pt x="122853" y="208845"/>
                      </a:cubicBezTo>
                      <a:cubicBezTo>
                        <a:pt x="122853" y="186766"/>
                        <a:pt x="133283" y="167078"/>
                        <a:pt x="149457" y="154419"/>
                      </a:cubicBezTo>
                      <a:cubicBezTo>
                        <a:pt x="142361" y="143570"/>
                        <a:pt x="138217" y="130616"/>
                        <a:pt x="138217" y="116710"/>
                      </a:cubicBezTo>
                      <a:cubicBezTo>
                        <a:pt x="138217" y="81201"/>
                        <a:pt x="165144" y="51873"/>
                        <a:pt x="199644" y="48044"/>
                      </a:cubicBezTo>
                      <a:lnTo>
                        <a:pt x="199644" y="0"/>
                      </a:lnTo>
                      <a:lnTo>
                        <a:pt x="10" y="0"/>
                      </a:lnTo>
                      <a:lnTo>
                        <a:pt x="10" y="48044"/>
                      </a:lnTo>
                      <a:cubicBezTo>
                        <a:pt x="34509" y="51873"/>
                        <a:pt x="61436" y="81201"/>
                        <a:pt x="61436" y="116710"/>
                      </a:cubicBezTo>
                      <a:cubicBezTo>
                        <a:pt x="61436" y="130616"/>
                        <a:pt x="57293" y="143570"/>
                        <a:pt x="50197" y="154419"/>
                      </a:cubicBezTo>
                      <a:cubicBezTo>
                        <a:pt x="66370" y="167078"/>
                        <a:pt x="76800" y="186766"/>
                        <a:pt x="76800" y="208845"/>
                      </a:cubicBezTo>
                      <a:cubicBezTo>
                        <a:pt x="76800" y="230924"/>
                        <a:pt x="66370" y="250612"/>
                        <a:pt x="50197" y="263271"/>
                      </a:cubicBezTo>
                      <a:cubicBezTo>
                        <a:pt x="57293" y="274120"/>
                        <a:pt x="61436" y="287074"/>
                        <a:pt x="61436" y="300980"/>
                      </a:cubicBezTo>
                      <a:cubicBezTo>
                        <a:pt x="61436" y="323069"/>
                        <a:pt x="51006" y="342748"/>
                        <a:pt x="34833" y="355406"/>
                      </a:cubicBezTo>
                      <a:cubicBezTo>
                        <a:pt x="41929" y="366255"/>
                        <a:pt x="46072" y="379209"/>
                        <a:pt x="46072" y="393116"/>
                      </a:cubicBezTo>
                      <a:cubicBezTo>
                        <a:pt x="46072" y="423148"/>
                        <a:pt x="26813" y="448751"/>
                        <a:pt x="0" y="458257"/>
                      </a:cubicBezTo>
                      <a:lnTo>
                        <a:pt x="0" y="509826"/>
                      </a:lnTo>
                      <a:lnTo>
                        <a:pt x="199634" y="509826"/>
                      </a:lnTo>
                      <a:lnTo>
                        <a:pt x="199634" y="458257"/>
                      </a:lnTo>
                      <a:cubicBezTo>
                        <a:pt x="172822" y="448751"/>
                        <a:pt x="153562" y="423148"/>
                        <a:pt x="153562" y="393116"/>
                      </a:cubicBezTo>
                      <a:lnTo>
                        <a:pt x="153562" y="3931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 name="Google Shape;983;p67"/>
              <p:cNvSpPr/>
              <p:nvPr/>
            </p:nvSpPr>
            <p:spPr>
              <a:xfrm>
                <a:off x="1233720" y="1942200"/>
                <a:ext cx="184271" cy="322440"/>
              </a:xfrm>
              <a:custGeom>
                <a:rect b="b" l="l" r="r" t="t"/>
                <a:pathLst>
                  <a:path extrusionOk="0" h="322440" w="184271">
                    <a:moveTo>
                      <a:pt x="184271" y="299447"/>
                    </a:moveTo>
                    <a:lnTo>
                      <a:pt x="184271" y="23031"/>
                    </a:lnTo>
                    <a:cubicBezTo>
                      <a:pt x="184271" y="10335"/>
                      <a:pt x="173936" y="0"/>
                      <a:pt x="161239" y="0"/>
                    </a:cubicBezTo>
                    <a:lnTo>
                      <a:pt x="38386" y="0"/>
                    </a:lnTo>
                    <a:cubicBezTo>
                      <a:pt x="25689" y="0"/>
                      <a:pt x="15354" y="10335"/>
                      <a:pt x="15354" y="23031"/>
                    </a:cubicBezTo>
                    <a:cubicBezTo>
                      <a:pt x="15354" y="35728"/>
                      <a:pt x="25689" y="46063"/>
                      <a:pt x="38386" y="46063"/>
                    </a:cubicBezTo>
                    <a:lnTo>
                      <a:pt x="53740" y="46063"/>
                    </a:lnTo>
                    <a:cubicBezTo>
                      <a:pt x="66465" y="46063"/>
                      <a:pt x="76772" y="56379"/>
                      <a:pt x="76772" y="69094"/>
                    </a:cubicBezTo>
                    <a:cubicBezTo>
                      <a:pt x="76772" y="81810"/>
                      <a:pt x="66456" y="92126"/>
                      <a:pt x="53740" y="92126"/>
                    </a:cubicBezTo>
                    <a:lnTo>
                      <a:pt x="23031" y="92126"/>
                    </a:lnTo>
                    <a:cubicBezTo>
                      <a:pt x="10335" y="92126"/>
                      <a:pt x="0" y="102460"/>
                      <a:pt x="0" y="115157"/>
                    </a:cubicBezTo>
                    <a:cubicBezTo>
                      <a:pt x="0" y="127854"/>
                      <a:pt x="10335" y="138189"/>
                      <a:pt x="23031" y="138189"/>
                    </a:cubicBezTo>
                    <a:lnTo>
                      <a:pt x="53740" y="138189"/>
                    </a:lnTo>
                    <a:cubicBezTo>
                      <a:pt x="66465" y="138189"/>
                      <a:pt x="76772" y="148504"/>
                      <a:pt x="76772" y="161220"/>
                    </a:cubicBezTo>
                    <a:cubicBezTo>
                      <a:pt x="76772" y="173936"/>
                      <a:pt x="66456" y="184252"/>
                      <a:pt x="53740" y="184252"/>
                    </a:cubicBezTo>
                    <a:lnTo>
                      <a:pt x="38386" y="184252"/>
                    </a:lnTo>
                    <a:cubicBezTo>
                      <a:pt x="25689" y="184252"/>
                      <a:pt x="15354" y="194586"/>
                      <a:pt x="15354" y="207283"/>
                    </a:cubicBezTo>
                    <a:cubicBezTo>
                      <a:pt x="15354" y="219980"/>
                      <a:pt x="25689" y="230315"/>
                      <a:pt x="38386" y="230315"/>
                    </a:cubicBezTo>
                    <a:lnTo>
                      <a:pt x="53740" y="230315"/>
                    </a:lnTo>
                    <a:cubicBezTo>
                      <a:pt x="66465" y="230315"/>
                      <a:pt x="76772" y="240630"/>
                      <a:pt x="76772" y="253346"/>
                    </a:cubicBezTo>
                    <a:cubicBezTo>
                      <a:pt x="76772" y="266062"/>
                      <a:pt x="66456" y="276377"/>
                      <a:pt x="53740" y="276377"/>
                    </a:cubicBezTo>
                    <a:cubicBezTo>
                      <a:pt x="41024" y="276377"/>
                      <a:pt x="30709" y="286712"/>
                      <a:pt x="30709" y="299409"/>
                    </a:cubicBezTo>
                    <a:cubicBezTo>
                      <a:pt x="30709" y="312106"/>
                      <a:pt x="41043" y="322440"/>
                      <a:pt x="53740" y="322440"/>
                    </a:cubicBezTo>
                    <a:lnTo>
                      <a:pt x="161239" y="322440"/>
                    </a:lnTo>
                    <a:cubicBezTo>
                      <a:pt x="173936" y="322440"/>
                      <a:pt x="184271" y="312106"/>
                      <a:pt x="184271" y="29940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7"/>
              <p:cNvSpPr/>
              <p:nvPr/>
            </p:nvSpPr>
            <p:spPr>
              <a:xfrm>
                <a:off x="1310400" y="1848600"/>
                <a:ext cx="46072" cy="47487"/>
              </a:xfrm>
              <a:custGeom>
                <a:rect b="b" l="l" r="r" t="t"/>
                <a:pathLst>
                  <a:path extrusionOk="0" h="47606" w="46072">
                    <a:moveTo>
                      <a:pt x="0" y="0"/>
                    </a:moveTo>
                    <a:lnTo>
                      <a:pt x="46072" y="0"/>
                    </a:lnTo>
                    <a:lnTo>
                      <a:pt x="46072" y="47606"/>
                    </a:lnTo>
                    <a:lnTo>
                      <a:pt x="0" y="47606"/>
                    </a:lnTo>
                    <a:lnTo>
                      <a:pt x="0" y="0"/>
                    </a:lnTo>
                    <a:close/>
                  </a:path>
                </a:pathLst>
              </a:custGeom>
              <a:solidFill>
                <a:schemeClr val="dk1"/>
              </a:solidFill>
              <a:ln>
                <a:noFill/>
              </a:ln>
            </p:spPr>
          </p:sp>
          <p:sp>
            <p:nvSpPr>
              <p:cNvPr id="985" name="Google Shape;985;p67"/>
              <p:cNvSpPr/>
              <p:nvPr/>
            </p:nvSpPr>
            <p:spPr>
              <a:xfrm>
                <a:off x="1310400" y="2310840"/>
                <a:ext cx="46072" cy="47487"/>
              </a:xfrm>
              <a:custGeom>
                <a:rect b="b" l="l" r="r" t="t"/>
                <a:pathLst>
                  <a:path extrusionOk="0" h="47606" w="46072">
                    <a:moveTo>
                      <a:pt x="0" y="0"/>
                    </a:moveTo>
                    <a:lnTo>
                      <a:pt x="46072" y="0"/>
                    </a:lnTo>
                    <a:lnTo>
                      <a:pt x="46072" y="47606"/>
                    </a:lnTo>
                    <a:lnTo>
                      <a:pt x="0" y="47606"/>
                    </a:lnTo>
                    <a:lnTo>
                      <a:pt x="0" y="0"/>
                    </a:lnTo>
                    <a:close/>
                  </a:path>
                </a:pathLst>
              </a:custGeom>
              <a:solidFill>
                <a:schemeClr val="dk1"/>
              </a:solidFill>
              <a:ln>
                <a:noFill/>
              </a:ln>
            </p:spPr>
          </p:sp>
        </p:grpSp>
      </p:grpSp>
      <p:grpSp>
        <p:nvGrpSpPr>
          <p:cNvPr id="986" name="Google Shape;986;p67"/>
          <p:cNvGrpSpPr/>
          <p:nvPr/>
        </p:nvGrpSpPr>
        <p:grpSpPr>
          <a:xfrm>
            <a:off x="4372537" y="1484708"/>
            <a:ext cx="399027" cy="399091"/>
            <a:chOff x="771480" y="3035160"/>
            <a:chExt cx="786260" cy="786387"/>
          </a:xfrm>
        </p:grpSpPr>
        <p:sp>
          <p:nvSpPr>
            <p:cNvPr id="987" name="Google Shape;987;p67"/>
            <p:cNvSpPr/>
            <p:nvPr/>
          </p:nvSpPr>
          <p:spPr>
            <a:xfrm>
              <a:off x="873000" y="3634200"/>
              <a:ext cx="92135" cy="187347"/>
            </a:xfrm>
            <a:custGeom>
              <a:rect b="b" l="l" r="r" t="t"/>
              <a:pathLst>
                <a:path extrusionOk="0" h="187347" w="92135">
                  <a:moveTo>
                    <a:pt x="0" y="164316"/>
                  </a:moveTo>
                  <a:cubicBezTo>
                    <a:pt x="0" y="177041"/>
                    <a:pt x="10316" y="187347"/>
                    <a:pt x="23031" y="187347"/>
                  </a:cubicBezTo>
                  <a:lnTo>
                    <a:pt x="69104" y="187347"/>
                  </a:lnTo>
                  <a:cubicBezTo>
                    <a:pt x="81829" y="187347"/>
                    <a:pt x="92135" y="177032"/>
                    <a:pt x="92135" y="164316"/>
                  </a:cubicBezTo>
                  <a:lnTo>
                    <a:pt x="92135" y="0"/>
                  </a:lnTo>
                  <a:lnTo>
                    <a:pt x="0" y="0"/>
                  </a:lnTo>
                  <a:lnTo>
                    <a:pt x="0" y="164316"/>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7"/>
            <p:cNvSpPr/>
            <p:nvPr/>
          </p:nvSpPr>
          <p:spPr>
            <a:xfrm>
              <a:off x="1364400" y="3634200"/>
              <a:ext cx="92135" cy="187347"/>
            </a:xfrm>
            <a:custGeom>
              <a:rect b="b" l="l" r="r" t="t"/>
              <a:pathLst>
                <a:path extrusionOk="0" h="187347" w="92135">
                  <a:moveTo>
                    <a:pt x="0" y="164316"/>
                  </a:moveTo>
                  <a:cubicBezTo>
                    <a:pt x="0" y="177041"/>
                    <a:pt x="10316" y="187347"/>
                    <a:pt x="23031" y="187347"/>
                  </a:cubicBezTo>
                  <a:lnTo>
                    <a:pt x="69104" y="187347"/>
                  </a:lnTo>
                  <a:cubicBezTo>
                    <a:pt x="81829" y="187347"/>
                    <a:pt x="92135" y="177032"/>
                    <a:pt x="92135" y="164316"/>
                  </a:cubicBezTo>
                  <a:lnTo>
                    <a:pt x="92135" y="0"/>
                  </a:lnTo>
                  <a:lnTo>
                    <a:pt x="0" y="0"/>
                  </a:lnTo>
                  <a:lnTo>
                    <a:pt x="0" y="164316"/>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7"/>
            <p:cNvSpPr/>
            <p:nvPr/>
          </p:nvSpPr>
          <p:spPr>
            <a:xfrm>
              <a:off x="886680" y="3373200"/>
              <a:ext cx="27327" cy="25203"/>
            </a:xfrm>
            <a:custGeom>
              <a:rect b="b" l="l" r="r" t="t"/>
              <a:pathLst>
                <a:path extrusionOk="0" h="25203" w="27327">
                  <a:moveTo>
                    <a:pt x="13164" y="0"/>
                  </a:moveTo>
                  <a:lnTo>
                    <a:pt x="0" y="0"/>
                  </a:lnTo>
                  <a:cubicBezTo>
                    <a:pt x="10" y="5058"/>
                    <a:pt x="48" y="20393"/>
                    <a:pt x="67" y="25203"/>
                  </a:cubicBezTo>
                  <a:cubicBezTo>
                    <a:pt x="5029" y="25184"/>
                    <a:pt x="10058" y="25165"/>
                    <a:pt x="13164" y="25165"/>
                  </a:cubicBezTo>
                  <a:cubicBezTo>
                    <a:pt x="20841" y="25165"/>
                    <a:pt x="27327" y="19403"/>
                    <a:pt x="27327" y="12583"/>
                  </a:cubicBezTo>
                  <a:cubicBezTo>
                    <a:pt x="27327" y="5763"/>
                    <a:pt x="20841" y="0"/>
                    <a:pt x="13164" y="0"/>
                  </a:cubicBezTo>
                  <a:lnTo>
                    <a:pt x="131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7"/>
            <p:cNvSpPr/>
            <p:nvPr/>
          </p:nvSpPr>
          <p:spPr>
            <a:xfrm>
              <a:off x="771480" y="3035160"/>
              <a:ext cx="786260" cy="552840"/>
            </a:xfrm>
            <a:custGeom>
              <a:rect b="b" l="l" r="r" t="t"/>
              <a:pathLst>
                <a:path extrusionOk="0" h="552840" w="786260">
                  <a:moveTo>
                    <a:pt x="732511" y="0"/>
                  </a:moveTo>
                  <a:lnTo>
                    <a:pt x="53750" y="0"/>
                  </a:lnTo>
                  <a:cubicBezTo>
                    <a:pt x="24117" y="0"/>
                    <a:pt x="0" y="24108"/>
                    <a:pt x="0" y="53749"/>
                  </a:cubicBezTo>
                  <a:lnTo>
                    <a:pt x="0" y="499091"/>
                  </a:lnTo>
                  <a:cubicBezTo>
                    <a:pt x="0" y="528723"/>
                    <a:pt x="24108" y="552840"/>
                    <a:pt x="53750" y="552840"/>
                  </a:cubicBezTo>
                  <a:lnTo>
                    <a:pt x="732511" y="552840"/>
                  </a:lnTo>
                  <a:cubicBezTo>
                    <a:pt x="762143" y="552840"/>
                    <a:pt x="786260" y="528733"/>
                    <a:pt x="786260" y="499091"/>
                  </a:cubicBezTo>
                  <a:lnTo>
                    <a:pt x="786260" y="53749"/>
                  </a:lnTo>
                  <a:cubicBezTo>
                    <a:pt x="786260" y="24117"/>
                    <a:pt x="762152" y="0"/>
                    <a:pt x="732511" y="0"/>
                  </a:cubicBezTo>
                  <a:close/>
                  <a:moveTo>
                    <a:pt x="370008" y="108347"/>
                  </a:moveTo>
                  <a:cubicBezTo>
                    <a:pt x="378028" y="105565"/>
                    <a:pt x="386772" y="109804"/>
                    <a:pt x="389553" y="117815"/>
                  </a:cubicBezTo>
                  <a:lnTo>
                    <a:pt x="413814" y="187718"/>
                  </a:lnTo>
                  <a:lnTo>
                    <a:pt x="436902" y="118205"/>
                  </a:lnTo>
                  <a:cubicBezTo>
                    <a:pt x="439579" y="110156"/>
                    <a:pt x="448285" y="105803"/>
                    <a:pt x="456314" y="108470"/>
                  </a:cubicBezTo>
                  <a:cubicBezTo>
                    <a:pt x="464363" y="111147"/>
                    <a:pt x="468725" y="119834"/>
                    <a:pt x="466049" y="127883"/>
                  </a:cubicBezTo>
                  <a:lnTo>
                    <a:pt x="430949" y="233534"/>
                  </a:lnTo>
                  <a:cubicBezTo>
                    <a:pt x="428482" y="240792"/>
                    <a:pt x="421757" y="245640"/>
                    <a:pt x="414204" y="245697"/>
                  </a:cubicBezTo>
                  <a:lnTo>
                    <a:pt x="414080" y="245697"/>
                  </a:lnTo>
                  <a:cubicBezTo>
                    <a:pt x="406565" y="245697"/>
                    <a:pt x="399840" y="240954"/>
                    <a:pt x="397326" y="233867"/>
                  </a:cubicBezTo>
                  <a:lnTo>
                    <a:pt x="360531" y="127873"/>
                  </a:lnTo>
                  <a:cubicBezTo>
                    <a:pt x="357749" y="119862"/>
                    <a:pt x="361988" y="111109"/>
                    <a:pt x="369999" y="108328"/>
                  </a:cubicBezTo>
                  <a:lnTo>
                    <a:pt x="369999" y="108328"/>
                  </a:lnTo>
                  <a:close/>
                  <a:moveTo>
                    <a:pt x="310201" y="122853"/>
                  </a:moveTo>
                  <a:cubicBezTo>
                    <a:pt x="310201" y="114376"/>
                    <a:pt x="317078" y="107499"/>
                    <a:pt x="325555" y="107499"/>
                  </a:cubicBezTo>
                  <a:cubicBezTo>
                    <a:pt x="334032" y="107499"/>
                    <a:pt x="340909" y="114376"/>
                    <a:pt x="340909" y="122853"/>
                  </a:cubicBezTo>
                  <a:lnTo>
                    <a:pt x="340909" y="230353"/>
                  </a:lnTo>
                  <a:cubicBezTo>
                    <a:pt x="340909" y="238830"/>
                    <a:pt x="334032" y="245707"/>
                    <a:pt x="325555" y="245707"/>
                  </a:cubicBezTo>
                  <a:cubicBezTo>
                    <a:pt x="317078" y="245707"/>
                    <a:pt x="310201" y="238830"/>
                    <a:pt x="310201" y="230353"/>
                  </a:cubicBezTo>
                  <a:lnTo>
                    <a:pt x="310201" y="122853"/>
                  </a:lnTo>
                  <a:close/>
                  <a:moveTo>
                    <a:pt x="169459" y="419843"/>
                  </a:moveTo>
                  <a:cubicBezTo>
                    <a:pt x="175060" y="426205"/>
                    <a:pt x="174441" y="435911"/>
                    <a:pt x="168078" y="441522"/>
                  </a:cubicBezTo>
                  <a:cubicBezTo>
                    <a:pt x="165164" y="444094"/>
                    <a:pt x="161544" y="445351"/>
                    <a:pt x="157934" y="445351"/>
                  </a:cubicBezTo>
                  <a:cubicBezTo>
                    <a:pt x="153676" y="445351"/>
                    <a:pt x="149438" y="443589"/>
                    <a:pt x="146399" y="440141"/>
                  </a:cubicBezTo>
                  <a:lnTo>
                    <a:pt x="115167" y="404650"/>
                  </a:lnTo>
                  <a:lnTo>
                    <a:pt x="115167" y="429996"/>
                  </a:lnTo>
                  <a:cubicBezTo>
                    <a:pt x="115167" y="438474"/>
                    <a:pt x="108290" y="445351"/>
                    <a:pt x="99812" y="445351"/>
                  </a:cubicBezTo>
                  <a:cubicBezTo>
                    <a:pt x="91335" y="445351"/>
                    <a:pt x="84458" y="438474"/>
                    <a:pt x="84458" y="429996"/>
                  </a:cubicBezTo>
                  <a:lnTo>
                    <a:pt x="84458" y="322497"/>
                  </a:lnTo>
                  <a:cubicBezTo>
                    <a:pt x="84458" y="314020"/>
                    <a:pt x="91335" y="307143"/>
                    <a:pt x="99812" y="307143"/>
                  </a:cubicBezTo>
                  <a:lnTo>
                    <a:pt x="128416" y="307143"/>
                  </a:lnTo>
                  <a:cubicBezTo>
                    <a:pt x="153162" y="307143"/>
                    <a:pt x="173288" y="326564"/>
                    <a:pt x="173288" y="350434"/>
                  </a:cubicBezTo>
                  <a:cubicBezTo>
                    <a:pt x="173288" y="368998"/>
                    <a:pt x="161115" y="384858"/>
                    <a:pt x="144075" y="391001"/>
                  </a:cubicBezTo>
                  <a:lnTo>
                    <a:pt x="169459" y="419843"/>
                  </a:lnTo>
                  <a:close/>
                  <a:moveTo>
                    <a:pt x="242630" y="107499"/>
                  </a:moveTo>
                  <a:cubicBezTo>
                    <a:pt x="256480" y="107499"/>
                    <a:pt x="269843" y="111585"/>
                    <a:pt x="281283" y="119310"/>
                  </a:cubicBezTo>
                  <a:cubicBezTo>
                    <a:pt x="288312" y="124063"/>
                    <a:pt x="290160" y="133607"/>
                    <a:pt x="285407" y="140627"/>
                  </a:cubicBezTo>
                  <a:cubicBezTo>
                    <a:pt x="280654" y="147656"/>
                    <a:pt x="271110" y="149504"/>
                    <a:pt x="264081" y="144751"/>
                  </a:cubicBezTo>
                  <a:cubicBezTo>
                    <a:pt x="257737" y="140475"/>
                    <a:pt x="250327" y="138208"/>
                    <a:pt x="242630" y="138208"/>
                  </a:cubicBezTo>
                  <a:cubicBezTo>
                    <a:pt x="221466" y="138208"/>
                    <a:pt x="204235" y="155429"/>
                    <a:pt x="204235" y="176603"/>
                  </a:cubicBezTo>
                  <a:cubicBezTo>
                    <a:pt x="204235" y="197777"/>
                    <a:pt x="221456" y="214998"/>
                    <a:pt x="242630" y="214998"/>
                  </a:cubicBezTo>
                  <a:cubicBezTo>
                    <a:pt x="250374" y="214998"/>
                    <a:pt x="256861" y="212712"/>
                    <a:pt x="261918" y="208216"/>
                  </a:cubicBezTo>
                  <a:cubicBezTo>
                    <a:pt x="262909" y="207340"/>
                    <a:pt x="263852" y="206359"/>
                    <a:pt x="264728" y="205311"/>
                  </a:cubicBezTo>
                  <a:cubicBezTo>
                    <a:pt x="270177" y="198815"/>
                    <a:pt x="279864" y="197968"/>
                    <a:pt x="286360" y="203425"/>
                  </a:cubicBezTo>
                  <a:cubicBezTo>
                    <a:pt x="292856" y="208883"/>
                    <a:pt x="293703" y="218561"/>
                    <a:pt x="288246" y="225057"/>
                  </a:cubicBezTo>
                  <a:cubicBezTo>
                    <a:pt x="286417" y="227238"/>
                    <a:pt x="284426" y="229286"/>
                    <a:pt x="282331" y="231152"/>
                  </a:cubicBezTo>
                  <a:cubicBezTo>
                    <a:pt x="271634" y="240677"/>
                    <a:pt x="257899" y="245716"/>
                    <a:pt x="242621" y="245716"/>
                  </a:cubicBezTo>
                  <a:cubicBezTo>
                    <a:pt x="204521" y="245716"/>
                    <a:pt x="173517" y="214712"/>
                    <a:pt x="173517" y="176612"/>
                  </a:cubicBezTo>
                  <a:cubicBezTo>
                    <a:pt x="173517" y="138512"/>
                    <a:pt x="204521" y="107509"/>
                    <a:pt x="242621" y="107509"/>
                  </a:cubicBezTo>
                  <a:close/>
                  <a:moveTo>
                    <a:pt x="221132" y="429987"/>
                  </a:moveTo>
                  <a:cubicBezTo>
                    <a:pt x="221132" y="438464"/>
                    <a:pt x="214255" y="445341"/>
                    <a:pt x="205778" y="445341"/>
                  </a:cubicBezTo>
                  <a:cubicBezTo>
                    <a:pt x="197301" y="445341"/>
                    <a:pt x="190424" y="438464"/>
                    <a:pt x="190424" y="429987"/>
                  </a:cubicBezTo>
                  <a:lnTo>
                    <a:pt x="190424" y="322488"/>
                  </a:lnTo>
                  <a:cubicBezTo>
                    <a:pt x="190424" y="314010"/>
                    <a:pt x="197301" y="307134"/>
                    <a:pt x="205778" y="307134"/>
                  </a:cubicBezTo>
                  <a:cubicBezTo>
                    <a:pt x="214255" y="307134"/>
                    <a:pt x="221132" y="314010"/>
                    <a:pt x="221132" y="322488"/>
                  </a:cubicBezTo>
                  <a:lnTo>
                    <a:pt x="221132" y="429987"/>
                  </a:lnTo>
                  <a:close/>
                  <a:moveTo>
                    <a:pt x="308334" y="445341"/>
                  </a:moveTo>
                  <a:cubicBezTo>
                    <a:pt x="270234" y="445341"/>
                    <a:pt x="239230" y="414338"/>
                    <a:pt x="239230" y="376238"/>
                  </a:cubicBezTo>
                  <a:cubicBezTo>
                    <a:pt x="239230" y="338138"/>
                    <a:pt x="270234" y="307134"/>
                    <a:pt x="308334" y="307134"/>
                  </a:cubicBezTo>
                  <a:cubicBezTo>
                    <a:pt x="322183" y="307134"/>
                    <a:pt x="335547" y="311220"/>
                    <a:pt x="346986" y="318945"/>
                  </a:cubicBezTo>
                  <a:cubicBezTo>
                    <a:pt x="354016" y="323697"/>
                    <a:pt x="355864" y="333242"/>
                    <a:pt x="351111" y="340262"/>
                  </a:cubicBezTo>
                  <a:cubicBezTo>
                    <a:pt x="346358" y="347291"/>
                    <a:pt x="336814" y="349139"/>
                    <a:pt x="329784" y="344386"/>
                  </a:cubicBezTo>
                  <a:cubicBezTo>
                    <a:pt x="323440" y="340100"/>
                    <a:pt x="316030" y="337842"/>
                    <a:pt x="308334" y="337842"/>
                  </a:cubicBezTo>
                  <a:cubicBezTo>
                    <a:pt x="287169" y="337842"/>
                    <a:pt x="269939" y="355063"/>
                    <a:pt x="269939" y="376238"/>
                  </a:cubicBezTo>
                  <a:cubicBezTo>
                    <a:pt x="269939" y="397412"/>
                    <a:pt x="287160" y="414633"/>
                    <a:pt x="308334" y="414633"/>
                  </a:cubicBezTo>
                  <a:cubicBezTo>
                    <a:pt x="324841" y="414633"/>
                    <a:pt x="333689" y="404317"/>
                    <a:pt x="337337" y="391601"/>
                  </a:cubicBezTo>
                  <a:lnTo>
                    <a:pt x="322583" y="391601"/>
                  </a:lnTo>
                  <a:cubicBezTo>
                    <a:pt x="314106" y="391601"/>
                    <a:pt x="307229" y="384724"/>
                    <a:pt x="307229" y="376247"/>
                  </a:cubicBezTo>
                  <a:cubicBezTo>
                    <a:pt x="307229" y="367770"/>
                    <a:pt x="314106" y="360893"/>
                    <a:pt x="322583" y="360893"/>
                  </a:cubicBezTo>
                  <a:lnTo>
                    <a:pt x="354740" y="360893"/>
                  </a:lnTo>
                  <a:cubicBezTo>
                    <a:pt x="363217" y="360893"/>
                    <a:pt x="370094" y="367770"/>
                    <a:pt x="370094" y="376247"/>
                  </a:cubicBezTo>
                  <a:cubicBezTo>
                    <a:pt x="370094" y="416938"/>
                    <a:pt x="344700" y="445351"/>
                    <a:pt x="308343" y="445351"/>
                  </a:cubicBezTo>
                  <a:lnTo>
                    <a:pt x="308343" y="445351"/>
                  </a:lnTo>
                  <a:close/>
                  <a:moveTo>
                    <a:pt x="493614" y="429987"/>
                  </a:moveTo>
                  <a:cubicBezTo>
                    <a:pt x="493614" y="438464"/>
                    <a:pt x="486737" y="445341"/>
                    <a:pt x="478260" y="445341"/>
                  </a:cubicBezTo>
                  <a:cubicBezTo>
                    <a:pt x="469783" y="445341"/>
                    <a:pt x="462905" y="438464"/>
                    <a:pt x="462905" y="429987"/>
                  </a:cubicBezTo>
                  <a:lnTo>
                    <a:pt x="462905" y="389753"/>
                  </a:lnTo>
                  <a:lnTo>
                    <a:pt x="419233" y="389753"/>
                  </a:lnTo>
                  <a:lnTo>
                    <a:pt x="419233" y="429987"/>
                  </a:lnTo>
                  <a:cubicBezTo>
                    <a:pt x="419233" y="438464"/>
                    <a:pt x="412356" y="445341"/>
                    <a:pt x="403879" y="445341"/>
                  </a:cubicBezTo>
                  <a:cubicBezTo>
                    <a:pt x="395402" y="445341"/>
                    <a:pt x="388525" y="438464"/>
                    <a:pt x="388525" y="429987"/>
                  </a:cubicBezTo>
                  <a:lnTo>
                    <a:pt x="388525" y="322488"/>
                  </a:lnTo>
                  <a:cubicBezTo>
                    <a:pt x="388525" y="314010"/>
                    <a:pt x="395402" y="307134"/>
                    <a:pt x="403879" y="307134"/>
                  </a:cubicBezTo>
                  <a:cubicBezTo>
                    <a:pt x="412356" y="307134"/>
                    <a:pt x="419233" y="314010"/>
                    <a:pt x="419233" y="322488"/>
                  </a:cubicBezTo>
                  <a:lnTo>
                    <a:pt x="419233" y="359035"/>
                  </a:lnTo>
                  <a:lnTo>
                    <a:pt x="462905" y="359035"/>
                  </a:lnTo>
                  <a:lnTo>
                    <a:pt x="462905" y="322488"/>
                  </a:lnTo>
                  <a:cubicBezTo>
                    <a:pt x="462905" y="314010"/>
                    <a:pt x="469783" y="307134"/>
                    <a:pt x="478260" y="307134"/>
                  </a:cubicBezTo>
                  <a:cubicBezTo>
                    <a:pt x="486737" y="307134"/>
                    <a:pt x="493614" y="314010"/>
                    <a:pt x="493614" y="322488"/>
                  </a:cubicBezTo>
                  <a:lnTo>
                    <a:pt x="493614" y="429987"/>
                  </a:lnTo>
                  <a:close/>
                  <a:moveTo>
                    <a:pt x="488328" y="230353"/>
                  </a:moveTo>
                  <a:lnTo>
                    <a:pt x="488328" y="122853"/>
                  </a:lnTo>
                  <a:cubicBezTo>
                    <a:pt x="488328" y="114376"/>
                    <a:pt x="495205" y="107499"/>
                    <a:pt x="503682" y="107499"/>
                  </a:cubicBezTo>
                  <a:cubicBezTo>
                    <a:pt x="512159" y="107499"/>
                    <a:pt x="519036" y="114376"/>
                    <a:pt x="519036" y="122853"/>
                  </a:cubicBezTo>
                  <a:lnTo>
                    <a:pt x="519036" y="230353"/>
                  </a:lnTo>
                  <a:cubicBezTo>
                    <a:pt x="519036" y="238830"/>
                    <a:pt x="512159" y="245707"/>
                    <a:pt x="503682" y="245707"/>
                  </a:cubicBezTo>
                  <a:cubicBezTo>
                    <a:pt x="495205" y="245707"/>
                    <a:pt x="488328" y="238830"/>
                    <a:pt x="488328" y="230353"/>
                  </a:cubicBezTo>
                  <a:close/>
                  <a:moveTo>
                    <a:pt x="582006" y="337851"/>
                  </a:moveTo>
                  <a:lnTo>
                    <a:pt x="567557" y="337851"/>
                  </a:lnTo>
                  <a:lnTo>
                    <a:pt x="567557" y="429987"/>
                  </a:lnTo>
                  <a:cubicBezTo>
                    <a:pt x="567557" y="438464"/>
                    <a:pt x="560680" y="445341"/>
                    <a:pt x="552202" y="445341"/>
                  </a:cubicBezTo>
                  <a:cubicBezTo>
                    <a:pt x="543725" y="445341"/>
                    <a:pt x="536848" y="438464"/>
                    <a:pt x="536848" y="429987"/>
                  </a:cubicBezTo>
                  <a:lnTo>
                    <a:pt x="536848" y="337851"/>
                  </a:lnTo>
                  <a:lnTo>
                    <a:pt x="522646" y="337851"/>
                  </a:lnTo>
                  <a:cubicBezTo>
                    <a:pt x="514169" y="337851"/>
                    <a:pt x="507292" y="330975"/>
                    <a:pt x="507292" y="322497"/>
                  </a:cubicBezTo>
                  <a:cubicBezTo>
                    <a:pt x="507292" y="314020"/>
                    <a:pt x="514169" y="307143"/>
                    <a:pt x="522646" y="307143"/>
                  </a:cubicBezTo>
                  <a:lnTo>
                    <a:pt x="582016" y="307143"/>
                  </a:lnTo>
                  <a:cubicBezTo>
                    <a:pt x="590493" y="307143"/>
                    <a:pt x="597370" y="314020"/>
                    <a:pt x="597370" y="322497"/>
                  </a:cubicBezTo>
                  <a:cubicBezTo>
                    <a:pt x="597370" y="330975"/>
                    <a:pt x="590493" y="337851"/>
                    <a:pt x="582016" y="337851"/>
                  </a:cubicBezTo>
                  <a:lnTo>
                    <a:pt x="582016" y="337851"/>
                  </a:lnTo>
                  <a:close/>
                  <a:moveTo>
                    <a:pt x="571043" y="245716"/>
                  </a:moveTo>
                  <a:cubicBezTo>
                    <a:pt x="558984" y="245716"/>
                    <a:pt x="558222" y="245583"/>
                    <a:pt x="557117" y="245392"/>
                  </a:cubicBezTo>
                  <a:cubicBezTo>
                    <a:pt x="549745" y="244126"/>
                    <a:pt x="544363" y="237734"/>
                    <a:pt x="544363" y="230257"/>
                  </a:cubicBezTo>
                  <a:lnTo>
                    <a:pt x="544363" y="122853"/>
                  </a:lnTo>
                  <a:cubicBezTo>
                    <a:pt x="544363" y="114376"/>
                    <a:pt x="551240" y="107499"/>
                    <a:pt x="559718" y="107499"/>
                  </a:cubicBezTo>
                  <a:cubicBezTo>
                    <a:pt x="568195" y="107499"/>
                    <a:pt x="575072" y="114376"/>
                    <a:pt x="575072" y="122853"/>
                  </a:cubicBezTo>
                  <a:lnTo>
                    <a:pt x="575072" y="214989"/>
                  </a:lnTo>
                  <a:cubicBezTo>
                    <a:pt x="581673" y="214979"/>
                    <a:pt x="589683" y="214941"/>
                    <a:pt x="597275" y="214903"/>
                  </a:cubicBezTo>
                  <a:lnTo>
                    <a:pt x="597360" y="214903"/>
                  </a:lnTo>
                  <a:cubicBezTo>
                    <a:pt x="605800" y="214903"/>
                    <a:pt x="612667" y="221723"/>
                    <a:pt x="612715" y="230171"/>
                  </a:cubicBezTo>
                  <a:cubicBezTo>
                    <a:pt x="612762" y="238649"/>
                    <a:pt x="605923" y="245564"/>
                    <a:pt x="597446" y="245611"/>
                  </a:cubicBezTo>
                  <a:cubicBezTo>
                    <a:pt x="585197" y="245678"/>
                    <a:pt x="576824" y="245707"/>
                    <a:pt x="571043" y="245707"/>
                  </a:cubicBezTo>
                  <a:lnTo>
                    <a:pt x="571043" y="245707"/>
                  </a:lnTo>
                  <a:close/>
                  <a:moveTo>
                    <a:pt x="705812" y="409394"/>
                  </a:moveTo>
                  <a:cubicBezTo>
                    <a:pt x="702088" y="430225"/>
                    <a:pt x="682276" y="445351"/>
                    <a:pt x="658692" y="445351"/>
                  </a:cubicBezTo>
                  <a:cubicBezTo>
                    <a:pt x="639737" y="445351"/>
                    <a:pt x="621935" y="437702"/>
                    <a:pt x="609848" y="424367"/>
                  </a:cubicBezTo>
                  <a:cubicBezTo>
                    <a:pt x="604152" y="418081"/>
                    <a:pt x="604628" y="408375"/>
                    <a:pt x="610914" y="402679"/>
                  </a:cubicBezTo>
                  <a:cubicBezTo>
                    <a:pt x="617201" y="396983"/>
                    <a:pt x="626907" y="397459"/>
                    <a:pt x="632603" y="403745"/>
                  </a:cubicBezTo>
                  <a:cubicBezTo>
                    <a:pt x="638785" y="410565"/>
                    <a:pt x="648529" y="414633"/>
                    <a:pt x="658682" y="414633"/>
                  </a:cubicBezTo>
                  <a:cubicBezTo>
                    <a:pt x="667941" y="414633"/>
                    <a:pt x="674656" y="409108"/>
                    <a:pt x="675570" y="403993"/>
                  </a:cubicBezTo>
                  <a:cubicBezTo>
                    <a:pt x="676770" y="397250"/>
                    <a:pt x="666026" y="392725"/>
                    <a:pt x="662702" y="391496"/>
                  </a:cubicBezTo>
                  <a:cubicBezTo>
                    <a:pt x="645966" y="385324"/>
                    <a:pt x="631108" y="378714"/>
                    <a:pt x="630488" y="378428"/>
                  </a:cubicBezTo>
                  <a:cubicBezTo>
                    <a:pt x="629745" y="378095"/>
                    <a:pt x="629041" y="377714"/>
                    <a:pt x="628355" y="377266"/>
                  </a:cubicBezTo>
                  <a:cubicBezTo>
                    <a:pt x="616391" y="369465"/>
                    <a:pt x="610219" y="355787"/>
                    <a:pt x="612267" y="341566"/>
                  </a:cubicBezTo>
                  <a:cubicBezTo>
                    <a:pt x="614439" y="326460"/>
                    <a:pt x="625450" y="314163"/>
                    <a:pt x="641013" y="309477"/>
                  </a:cubicBezTo>
                  <a:cubicBezTo>
                    <a:pt x="671370" y="300333"/>
                    <a:pt x="696316" y="320907"/>
                    <a:pt x="697363" y="321783"/>
                  </a:cubicBezTo>
                  <a:cubicBezTo>
                    <a:pt x="703859" y="327241"/>
                    <a:pt x="704698" y="336928"/>
                    <a:pt x="699240" y="343414"/>
                  </a:cubicBezTo>
                  <a:cubicBezTo>
                    <a:pt x="693811" y="349872"/>
                    <a:pt x="684181" y="350739"/>
                    <a:pt x="677694" y="345367"/>
                  </a:cubicBezTo>
                  <a:cubicBezTo>
                    <a:pt x="677247" y="345014"/>
                    <a:pt x="663988" y="334632"/>
                    <a:pt x="649881" y="338880"/>
                  </a:cubicBezTo>
                  <a:cubicBezTo>
                    <a:pt x="644042" y="340642"/>
                    <a:pt x="642899" y="344395"/>
                    <a:pt x="642680" y="345929"/>
                  </a:cubicBezTo>
                  <a:cubicBezTo>
                    <a:pt x="642509" y="347158"/>
                    <a:pt x="642537" y="349339"/>
                    <a:pt x="644433" y="351006"/>
                  </a:cubicBezTo>
                  <a:cubicBezTo>
                    <a:pt x="648453" y="352768"/>
                    <a:pt x="660463" y="357930"/>
                    <a:pt x="673341" y="362683"/>
                  </a:cubicBezTo>
                  <a:cubicBezTo>
                    <a:pt x="701573" y="373104"/>
                    <a:pt x="708631" y="393640"/>
                    <a:pt x="705812" y="409394"/>
                  </a:cubicBezTo>
                  <a:lnTo>
                    <a:pt x="705812" y="40939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4" name="Shape 994"/>
        <p:cNvGrpSpPr/>
        <p:nvPr/>
      </p:nvGrpSpPr>
      <p:grpSpPr>
        <a:xfrm>
          <a:off x="0" y="0"/>
          <a:ext cx="0" cy="0"/>
          <a:chOff x="0" y="0"/>
          <a:chExt cx="0" cy="0"/>
        </a:xfrm>
      </p:grpSpPr>
      <p:sp>
        <p:nvSpPr>
          <p:cNvPr id="995" name="Google Shape;995;p68"/>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TABLES REPRESENT YOUR DATA</a:t>
            </a:r>
            <a:endParaRPr/>
          </a:p>
        </p:txBody>
      </p:sp>
      <p:graphicFrame>
        <p:nvGraphicFramePr>
          <p:cNvPr id="996" name="Google Shape;996;p68"/>
          <p:cNvGraphicFramePr/>
          <p:nvPr/>
        </p:nvGraphicFramePr>
        <p:xfrm>
          <a:off x="972463" y="1557435"/>
          <a:ext cx="3000000" cy="3000000"/>
        </p:xfrm>
        <a:graphic>
          <a:graphicData uri="http://schemas.openxmlformats.org/drawingml/2006/table">
            <a:tbl>
              <a:tblPr>
                <a:noFill/>
                <a:tableStyleId>{D070337F-72AE-464F-A98D-EEB02283D89F}</a:tableStyleId>
              </a:tblPr>
              <a:tblGrid>
                <a:gridCol w="1625150"/>
                <a:gridCol w="1857975"/>
                <a:gridCol w="1857975"/>
                <a:gridCol w="1857975"/>
              </a:tblGrid>
              <a:tr h="658525">
                <a:tc>
                  <a:txBody>
                    <a:bodyPr/>
                    <a:lstStyle/>
                    <a:p>
                      <a:pPr indent="0" lvl="0" marL="0" rtl="0" algn="l">
                        <a:spcBef>
                          <a:spcPts val="0"/>
                        </a:spcBef>
                        <a:spcAft>
                          <a:spcPts val="0"/>
                        </a:spcAft>
                        <a:buNone/>
                      </a:pPr>
                      <a:r>
                        <a:t/>
                      </a:r>
                      <a:endParaRPr>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gridSpan="3">
                  <a:txBody>
                    <a:bodyPr/>
                    <a:lstStyle/>
                    <a:p>
                      <a:pPr indent="0" lvl="0" marL="0" rtl="0" algn="l">
                        <a:spcBef>
                          <a:spcPts val="0"/>
                        </a:spcBef>
                        <a:spcAft>
                          <a:spcPts val="0"/>
                        </a:spcAft>
                        <a:buNone/>
                      </a:pPr>
                      <a:r>
                        <a:rPr b="1" lang="en" sz="2200">
                          <a:solidFill>
                            <a:schemeClr val="dk1"/>
                          </a:solidFill>
                          <a:latin typeface="Tinos"/>
                          <a:ea typeface="Tinos"/>
                          <a:cs typeface="Tinos"/>
                          <a:sym typeface="Tinos"/>
                        </a:rPr>
                        <a:t>Frederick Douglass</a:t>
                      </a:r>
                      <a:endParaRPr b="1" sz="22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hMerge="1"/>
                <a:tc hMerge="1"/>
              </a:tr>
              <a:tr h="684300">
                <a:tc>
                  <a:txBody>
                    <a:bodyPr/>
                    <a:lstStyle/>
                    <a:p>
                      <a:pPr indent="0" lvl="0" marL="0" rtl="0" algn="l">
                        <a:spcBef>
                          <a:spcPts val="0"/>
                        </a:spcBef>
                        <a:spcAft>
                          <a:spcPts val="0"/>
                        </a:spcAft>
                        <a:buNone/>
                      </a:pPr>
                      <a:r>
                        <a:rPr b="1" lang="en" sz="1600">
                          <a:solidFill>
                            <a:schemeClr val="dk1"/>
                          </a:solidFill>
                          <a:latin typeface="Tinos"/>
                          <a:ea typeface="Tinos"/>
                          <a:cs typeface="Tinos"/>
                          <a:sym typeface="Tinos"/>
                        </a:rPr>
                        <a:t>Abolitionist career</a:t>
                      </a:r>
                      <a:endParaRPr b="1" sz="16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Tinos"/>
                          <a:ea typeface="Tinos"/>
                          <a:cs typeface="Tinos"/>
                          <a:sym typeface="Tinos"/>
                        </a:rPr>
                        <a:t>Venus is the second planet from the Sun</a:t>
                      </a:r>
                      <a:endParaRPr>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Tinos"/>
                          <a:ea typeface="Tinos"/>
                          <a:cs typeface="Tinos"/>
                          <a:sym typeface="Tinos"/>
                        </a:rPr>
                        <a:t>Mars is actually a very cold place</a:t>
                      </a:r>
                      <a:endParaRPr>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Tinos"/>
                          <a:ea typeface="Tinos"/>
                          <a:cs typeface="Tinos"/>
                          <a:sym typeface="Tinos"/>
                        </a:rPr>
                        <a:t>Saturn is a gas giant and has several rings</a:t>
                      </a:r>
                      <a:endParaRPr>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684300">
                <a:tc>
                  <a:txBody>
                    <a:bodyPr/>
                    <a:lstStyle/>
                    <a:p>
                      <a:pPr indent="0" lvl="0" marL="0" rtl="0" algn="l">
                        <a:spcBef>
                          <a:spcPts val="0"/>
                        </a:spcBef>
                        <a:spcAft>
                          <a:spcPts val="0"/>
                        </a:spcAft>
                        <a:buNone/>
                      </a:pPr>
                      <a:r>
                        <a:rPr b="1" lang="en" sz="1600">
                          <a:solidFill>
                            <a:schemeClr val="dk1"/>
                          </a:solidFill>
                          <a:latin typeface="Tinos"/>
                          <a:ea typeface="Tinos"/>
                          <a:cs typeface="Tinos"/>
                          <a:sym typeface="Tinos"/>
                        </a:rPr>
                        <a:t>Writings</a:t>
                      </a:r>
                      <a:endParaRPr b="1" sz="16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317500" lvl="0" marL="457200" rtl="0" algn="l">
                        <a:spcBef>
                          <a:spcPts val="0"/>
                        </a:spcBef>
                        <a:spcAft>
                          <a:spcPts val="0"/>
                        </a:spcAft>
                        <a:buClr>
                          <a:schemeClr val="dk2"/>
                        </a:buClr>
                        <a:buSzPts val="1400"/>
                        <a:buFont typeface="Tinos"/>
                        <a:buChar char="●"/>
                      </a:pPr>
                      <a:r>
                        <a:rPr lang="en">
                          <a:solidFill>
                            <a:schemeClr val="dk1"/>
                          </a:solidFill>
                          <a:latin typeface="Tinos"/>
                          <a:ea typeface="Tinos"/>
                          <a:cs typeface="Tinos"/>
                          <a:sym typeface="Tinos"/>
                        </a:rPr>
                        <a:t>Mars is cold</a:t>
                      </a:r>
                      <a:endParaRPr>
                        <a:solidFill>
                          <a:schemeClr val="dk1"/>
                        </a:solidFill>
                        <a:latin typeface="Tinos"/>
                        <a:ea typeface="Tinos"/>
                        <a:cs typeface="Tinos"/>
                        <a:sym typeface="Tinos"/>
                      </a:endParaRPr>
                    </a:p>
                    <a:p>
                      <a:pPr indent="-317500" lvl="0" marL="457200" rtl="0" algn="l">
                        <a:spcBef>
                          <a:spcPts val="0"/>
                        </a:spcBef>
                        <a:spcAft>
                          <a:spcPts val="0"/>
                        </a:spcAft>
                        <a:buClr>
                          <a:schemeClr val="dk2"/>
                        </a:buClr>
                        <a:buSzPts val="1400"/>
                        <a:buFont typeface="Tinos"/>
                        <a:buChar char="●"/>
                      </a:pPr>
                      <a:r>
                        <a:rPr lang="en">
                          <a:solidFill>
                            <a:schemeClr val="dk1"/>
                          </a:solidFill>
                          <a:latin typeface="Tinos"/>
                          <a:ea typeface="Tinos"/>
                          <a:cs typeface="Tinos"/>
                          <a:sym typeface="Tinos"/>
                        </a:rPr>
                        <a:t>Venus is hot</a:t>
                      </a:r>
                      <a:endParaRPr>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317500" lvl="0" marL="457200" rtl="0" algn="l">
                        <a:spcBef>
                          <a:spcPts val="0"/>
                        </a:spcBef>
                        <a:spcAft>
                          <a:spcPts val="0"/>
                        </a:spcAft>
                        <a:buClr>
                          <a:schemeClr val="dk2"/>
                        </a:buClr>
                        <a:buSzPts val="1400"/>
                        <a:buFont typeface="Tinos"/>
                        <a:buChar char="●"/>
                      </a:pPr>
                      <a:r>
                        <a:rPr lang="en">
                          <a:solidFill>
                            <a:schemeClr val="dk1"/>
                          </a:solidFill>
                          <a:latin typeface="Tinos"/>
                          <a:ea typeface="Tinos"/>
                          <a:cs typeface="Tinos"/>
                          <a:sym typeface="Tinos"/>
                        </a:rPr>
                        <a:t>Jupiter is big</a:t>
                      </a:r>
                      <a:endParaRPr>
                        <a:solidFill>
                          <a:schemeClr val="dk1"/>
                        </a:solidFill>
                        <a:latin typeface="Tinos"/>
                        <a:ea typeface="Tinos"/>
                        <a:cs typeface="Tinos"/>
                        <a:sym typeface="Tinos"/>
                      </a:endParaRPr>
                    </a:p>
                    <a:p>
                      <a:pPr indent="-317500" lvl="0" marL="457200" rtl="0" algn="l">
                        <a:spcBef>
                          <a:spcPts val="0"/>
                        </a:spcBef>
                        <a:spcAft>
                          <a:spcPts val="0"/>
                        </a:spcAft>
                        <a:buClr>
                          <a:schemeClr val="dk2"/>
                        </a:buClr>
                        <a:buSzPts val="1400"/>
                        <a:buFont typeface="Tinos"/>
                        <a:buChar char="●"/>
                      </a:pPr>
                      <a:r>
                        <a:rPr lang="en">
                          <a:solidFill>
                            <a:schemeClr val="dk1"/>
                          </a:solidFill>
                          <a:latin typeface="Tinos"/>
                          <a:ea typeface="Tinos"/>
                          <a:cs typeface="Tinos"/>
                          <a:sym typeface="Tinos"/>
                        </a:rPr>
                        <a:t>Neptune is far</a:t>
                      </a:r>
                      <a:endParaRPr>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317500" lvl="0" marL="457200" rtl="0" algn="l">
                        <a:spcBef>
                          <a:spcPts val="0"/>
                        </a:spcBef>
                        <a:spcAft>
                          <a:spcPts val="0"/>
                        </a:spcAft>
                        <a:buClr>
                          <a:schemeClr val="dk2"/>
                        </a:buClr>
                        <a:buSzPts val="1400"/>
                        <a:buFont typeface="Tinos"/>
                        <a:buChar char="●"/>
                      </a:pPr>
                      <a:r>
                        <a:rPr lang="en">
                          <a:solidFill>
                            <a:schemeClr val="dk1"/>
                          </a:solidFill>
                          <a:latin typeface="Tinos"/>
                          <a:ea typeface="Tinos"/>
                          <a:cs typeface="Tinos"/>
                          <a:sym typeface="Tinos"/>
                        </a:rPr>
                        <a:t>Earth is blue</a:t>
                      </a:r>
                      <a:endParaRPr>
                        <a:solidFill>
                          <a:schemeClr val="dk1"/>
                        </a:solidFill>
                        <a:latin typeface="Tinos"/>
                        <a:ea typeface="Tinos"/>
                        <a:cs typeface="Tinos"/>
                        <a:sym typeface="Tinos"/>
                      </a:endParaRPr>
                    </a:p>
                    <a:p>
                      <a:pPr indent="-317500" lvl="0" marL="457200" rtl="0" algn="l">
                        <a:spcBef>
                          <a:spcPts val="0"/>
                        </a:spcBef>
                        <a:spcAft>
                          <a:spcPts val="0"/>
                        </a:spcAft>
                        <a:buClr>
                          <a:schemeClr val="dk2"/>
                        </a:buClr>
                        <a:buSzPts val="1400"/>
                        <a:buFont typeface="Tinos"/>
                        <a:buChar char="●"/>
                      </a:pPr>
                      <a:r>
                        <a:rPr lang="en">
                          <a:solidFill>
                            <a:schemeClr val="dk1"/>
                          </a:solidFill>
                          <a:latin typeface="Tinos"/>
                          <a:ea typeface="Tinos"/>
                          <a:cs typeface="Tinos"/>
                          <a:sym typeface="Tinos"/>
                        </a:rPr>
                        <a:t>Saturn has gas</a:t>
                      </a:r>
                      <a:endParaRPr>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684300">
                <a:tc>
                  <a:txBody>
                    <a:bodyPr/>
                    <a:lstStyle/>
                    <a:p>
                      <a:pPr indent="0" lvl="0" marL="0" rtl="0" algn="l">
                        <a:spcBef>
                          <a:spcPts val="0"/>
                        </a:spcBef>
                        <a:spcAft>
                          <a:spcPts val="0"/>
                        </a:spcAft>
                        <a:buNone/>
                      </a:pPr>
                      <a:r>
                        <a:rPr b="1" lang="en" sz="1600">
                          <a:solidFill>
                            <a:schemeClr val="dk1"/>
                          </a:solidFill>
                          <a:latin typeface="Tinos"/>
                          <a:ea typeface="Tinos"/>
                          <a:cs typeface="Tinos"/>
                          <a:sym typeface="Tinos"/>
                        </a:rPr>
                        <a:t>Legacy</a:t>
                      </a:r>
                      <a:endParaRPr b="1" sz="16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Tinos"/>
                          <a:ea typeface="Tinos"/>
                          <a:cs typeface="Tinos"/>
                          <a:sym typeface="Tinos"/>
                        </a:rPr>
                        <a:t>Mercury is the closest planet to the Sun</a:t>
                      </a:r>
                      <a:endParaRPr>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Tinos"/>
                          <a:ea typeface="Tinos"/>
                          <a:cs typeface="Tinos"/>
                          <a:sym typeface="Tinos"/>
                        </a:rPr>
                        <a:t>Earth is the planet where we all live</a:t>
                      </a:r>
                      <a:endParaRPr>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Tinos"/>
                          <a:ea typeface="Tinos"/>
                          <a:cs typeface="Tinos"/>
                          <a:sym typeface="Tinos"/>
                        </a:rPr>
                        <a:t>Pluto is now considered dwarf</a:t>
                      </a:r>
                      <a:endParaRPr>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r>
            </a:tbl>
          </a:graphicData>
        </a:graphic>
      </p:graphicFrame>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0" name="Shape 1000"/>
        <p:cNvGrpSpPr/>
        <p:nvPr/>
      </p:nvGrpSpPr>
      <p:grpSpPr>
        <a:xfrm>
          <a:off x="0" y="0"/>
          <a:ext cx="0" cy="0"/>
          <a:chOff x="0" y="0"/>
          <a:chExt cx="0" cy="0"/>
        </a:xfrm>
      </p:grpSpPr>
      <p:sp>
        <p:nvSpPr>
          <p:cNvPr id="1001" name="Google Shape;1001;p69"/>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USEFUL BOOKS &amp; RESOURCES</a:t>
            </a:r>
            <a:endParaRPr/>
          </a:p>
        </p:txBody>
      </p:sp>
      <p:graphicFrame>
        <p:nvGraphicFramePr>
          <p:cNvPr id="1002" name="Google Shape;1002;p69"/>
          <p:cNvGraphicFramePr/>
          <p:nvPr/>
        </p:nvGraphicFramePr>
        <p:xfrm>
          <a:off x="1160225" y="1521535"/>
          <a:ext cx="3000000" cy="3000000"/>
        </p:xfrm>
        <a:graphic>
          <a:graphicData uri="http://schemas.openxmlformats.org/drawingml/2006/table">
            <a:tbl>
              <a:tblPr>
                <a:noFill/>
                <a:tableStyleId>{D070337F-72AE-464F-A98D-EEB02283D89F}</a:tableStyleId>
              </a:tblPr>
              <a:tblGrid>
                <a:gridCol w="1724275"/>
                <a:gridCol w="1514850"/>
                <a:gridCol w="1943725"/>
                <a:gridCol w="1640675"/>
              </a:tblGrid>
              <a:tr h="301975">
                <a:tc>
                  <a:txBody>
                    <a:bodyPr/>
                    <a:lstStyle/>
                    <a:p>
                      <a:pPr indent="0" lvl="0" marL="0" rtl="0" algn="l">
                        <a:spcBef>
                          <a:spcPts val="0"/>
                        </a:spcBef>
                        <a:spcAft>
                          <a:spcPts val="0"/>
                        </a:spcAft>
                        <a:buNone/>
                      </a:pPr>
                      <a:r>
                        <a:rPr b="1" lang="en" sz="2200">
                          <a:solidFill>
                            <a:schemeClr val="dk1"/>
                          </a:solidFill>
                          <a:latin typeface="Tinos"/>
                          <a:ea typeface="Tinos"/>
                          <a:cs typeface="Tinos"/>
                          <a:sym typeface="Tinos"/>
                        </a:rPr>
                        <a:t>Book</a:t>
                      </a:r>
                      <a:endParaRPr>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b="1" lang="en" sz="2200">
                          <a:solidFill>
                            <a:schemeClr val="dk1"/>
                          </a:solidFill>
                          <a:latin typeface="Tinos"/>
                          <a:ea typeface="Tinos"/>
                          <a:cs typeface="Tinos"/>
                          <a:sym typeface="Tinos"/>
                        </a:rPr>
                        <a:t>Author</a:t>
                      </a:r>
                      <a:endParaRPr b="1" sz="22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Clr>
                          <a:srgbClr val="000000"/>
                        </a:buClr>
                        <a:buSzPts val="1100"/>
                        <a:buFont typeface="Arial"/>
                        <a:buNone/>
                      </a:pPr>
                      <a:r>
                        <a:rPr b="1" lang="en" sz="2200">
                          <a:solidFill>
                            <a:schemeClr val="dk1"/>
                          </a:solidFill>
                          <a:latin typeface="Tinos"/>
                          <a:ea typeface="Tinos"/>
                          <a:cs typeface="Tinos"/>
                          <a:sym typeface="Tinos"/>
                        </a:rPr>
                        <a:t>Description</a:t>
                      </a:r>
                      <a:endParaRPr b="1" sz="22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Clr>
                          <a:srgbClr val="000000"/>
                        </a:buClr>
                        <a:buSzPts val="1100"/>
                        <a:buFont typeface="Arial"/>
                        <a:buNone/>
                      </a:pPr>
                      <a:r>
                        <a:rPr b="1" lang="en" sz="2200">
                          <a:solidFill>
                            <a:schemeClr val="dk1"/>
                          </a:solidFill>
                          <a:latin typeface="Tinos"/>
                          <a:ea typeface="Tinos"/>
                          <a:cs typeface="Tinos"/>
                          <a:sym typeface="Tinos"/>
                        </a:rPr>
                        <a:t>Link</a:t>
                      </a:r>
                      <a:endParaRPr b="1" sz="2200">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r>
              <a:tr h="352100">
                <a:tc>
                  <a:txBody>
                    <a:bodyPr/>
                    <a:lstStyle/>
                    <a:p>
                      <a:pPr indent="0" lvl="0" marL="0" rtl="0" algn="l">
                        <a:spcBef>
                          <a:spcPts val="0"/>
                        </a:spcBef>
                        <a:spcAft>
                          <a:spcPts val="0"/>
                        </a:spcAft>
                        <a:buNone/>
                      </a:pPr>
                      <a:r>
                        <a:rPr i="1" lang="en">
                          <a:solidFill>
                            <a:schemeClr val="dk1"/>
                          </a:solidFill>
                          <a:latin typeface="Tinos"/>
                          <a:ea typeface="Tinos"/>
                          <a:cs typeface="Tinos"/>
                          <a:sym typeface="Tinos"/>
                        </a:rPr>
                        <a:t>Name of the book</a:t>
                      </a:r>
                      <a:endParaRPr i="1">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Tinos"/>
                          <a:ea typeface="Tinos"/>
                          <a:cs typeface="Tinos"/>
                          <a:sym typeface="Tinos"/>
                        </a:rPr>
                        <a:t>Timmy Jimmy</a:t>
                      </a:r>
                      <a:endParaRPr>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Tinos"/>
                          <a:ea typeface="Tinos"/>
                          <a:cs typeface="Tinos"/>
                          <a:sym typeface="Tinos"/>
                        </a:rPr>
                        <a:t>Mercury is the closest planet to the Sun</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u="sng">
                          <a:solidFill>
                            <a:schemeClr val="dk2"/>
                          </a:solidFill>
                          <a:latin typeface="Tinos"/>
                          <a:ea typeface="Tinos"/>
                          <a:cs typeface="Tinos"/>
                          <a:sym typeface="Tinos"/>
                        </a:rPr>
                        <a:t>www.website1.es</a:t>
                      </a:r>
                      <a:endParaRPr u="sng">
                        <a:solidFill>
                          <a:schemeClr val="dk2"/>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52100">
                <a:tc>
                  <a:txBody>
                    <a:bodyPr/>
                    <a:lstStyle/>
                    <a:p>
                      <a:pPr indent="0" lvl="0" marL="0" rtl="0" algn="l">
                        <a:spcBef>
                          <a:spcPts val="0"/>
                        </a:spcBef>
                        <a:spcAft>
                          <a:spcPts val="0"/>
                        </a:spcAft>
                        <a:buNone/>
                      </a:pPr>
                      <a:r>
                        <a:rPr i="1" lang="en">
                          <a:solidFill>
                            <a:schemeClr val="dk1"/>
                          </a:solidFill>
                          <a:latin typeface="Tinos"/>
                          <a:ea typeface="Tinos"/>
                          <a:cs typeface="Tinos"/>
                          <a:sym typeface="Tinos"/>
                        </a:rPr>
                        <a:t>Name of the book</a:t>
                      </a:r>
                      <a:endParaRPr i="1">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Tinos"/>
                          <a:ea typeface="Tinos"/>
                          <a:cs typeface="Tinos"/>
                          <a:sym typeface="Tinos"/>
                        </a:rPr>
                        <a:t>Sarah Jones</a:t>
                      </a:r>
                      <a:endParaRPr>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Tinos"/>
                          <a:ea typeface="Tinos"/>
                          <a:cs typeface="Tinos"/>
                          <a:sym typeface="Tinos"/>
                        </a:rPr>
                        <a:t>Earth is the third planet from the Sun</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u="sng">
                          <a:solidFill>
                            <a:schemeClr val="dk2"/>
                          </a:solidFill>
                          <a:latin typeface="Tinos"/>
                          <a:ea typeface="Tinos"/>
                          <a:cs typeface="Tinos"/>
                          <a:sym typeface="Tinos"/>
                        </a:rPr>
                        <a:t>www.website2.es</a:t>
                      </a:r>
                      <a:endParaRPr u="sng">
                        <a:solidFill>
                          <a:schemeClr val="dk2"/>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52100">
                <a:tc>
                  <a:txBody>
                    <a:bodyPr/>
                    <a:lstStyle/>
                    <a:p>
                      <a:pPr indent="0" lvl="0" marL="0" rtl="0" algn="l">
                        <a:spcBef>
                          <a:spcPts val="0"/>
                        </a:spcBef>
                        <a:spcAft>
                          <a:spcPts val="0"/>
                        </a:spcAft>
                        <a:buNone/>
                      </a:pPr>
                      <a:r>
                        <a:rPr i="1" lang="en">
                          <a:solidFill>
                            <a:schemeClr val="dk1"/>
                          </a:solidFill>
                          <a:latin typeface="Tinos"/>
                          <a:ea typeface="Tinos"/>
                          <a:cs typeface="Tinos"/>
                          <a:sym typeface="Tinos"/>
                        </a:rPr>
                        <a:t>Name of the book</a:t>
                      </a:r>
                      <a:endParaRPr i="1">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Tinos"/>
                          <a:ea typeface="Tinos"/>
                          <a:cs typeface="Tinos"/>
                          <a:sym typeface="Tinos"/>
                        </a:rPr>
                        <a:t>Marcus Smith</a:t>
                      </a:r>
                      <a:endParaRPr>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Tinos"/>
                          <a:ea typeface="Tinos"/>
                          <a:cs typeface="Tinos"/>
                          <a:sym typeface="Tinos"/>
                        </a:rPr>
                        <a:t>Despite being red, Mars is very cold</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u="sng">
                          <a:solidFill>
                            <a:schemeClr val="dk2"/>
                          </a:solidFill>
                          <a:latin typeface="Tinos"/>
                          <a:ea typeface="Tinos"/>
                          <a:cs typeface="Tinos"/>
                          <a:sym typeface="Tinos"/>
                        </a:rPr>
                        <a:t>www.website3.es</a:t>
                      </a:r>
                      <a:endParaRPr u="sng">
                        <a:solidFill>
                          <a:schemeClr val="dk2"/>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52100">
                <a:tc>
                  <a:txBody>
                    <a:bodyPr/>
                    <a:lstStyle/>
                    <a:p>
                      <a:pPr indent="0" lvl="0" marL="0" rtl="0" algn="l">
                        <a:spcBef>
                          <a:spcPts val="0"/>
                        </a:spcBef>
                        <a:spcAft>
                          <a:spcPts val="0"/>
                        </a:spcAft>
                        <a:buNone/>
                      </a:pPr>
                      <a:r>
                        <a:rPr i="1" lang="en">
                          <a:solidFill>
                            <a:schemeClr val="dk1"/>
                          </a:solidFill>
                          <a:latin typeface="Tinos"/>
                          <a:ea typeface="Tinos"/>
                          <a:cs typeface="Tinos"/>
                          <a:sym typeface="Tinos"/>
                        </a:rPr>
                        <a:t>Name of the book</a:t>
                      </a:r>
                      <a:endParaRPr i="1">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Tinos"/>
                          <a:ea typeface="Tinos"/>
                          <a:cs typeface="Tinos"/>
                          <a:sym typeface="Tinos"/>
                        </a:rPr>
                        <a:t>Kaliyah Harris</a:t>
                      </a:r>
                      <a:endParaRPr>
                        <a:solidFill>
                          <a:schemeClr val="dk1"/>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Tinos"/>
                          <a:ea typeface="Tinos"/>
                          <a:cs typeface="Tinos"/>
                          <a:sym typeface="Tinos"/>
                        </a:rPr>
                        <a:t>Venus is the second planet from the Sun</a:t>
                      </a:r>
                      <a:endParaRPr>
                        <a:solidFill>
                          <a:schemeClr val="dk1"/>
                        </a:solidFill>
                        <a:latin typeface="Tinos"/>
                        <a:ea typeface="Tinos"/>
                        <a:cs typeface="Tinos"/>
                        <a:sym typeface="Tinos"/>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u="sng">
                          <a:solidFill>
                            <a:schemeClr val="dk2"/>
                          </a:solidFill>
                          <a:latin typeface="Tinos"/>
                          <a:ea typeface="Tinos"/>
                          <a:cs typeface="Tinos"/>
                          <a:sym typeface="Tinos"/>
                        </a:rPr>
                        <a:t>www.website4.es</a:t>
                      </a:r>
                      <a:endParaRPr u="sng">
                        <a:solidFill>
                          <a:schemeClr val="dk2"/>
                        </a:solidFill>
                        <a:latin typeface="Tinos"/>
                        <a:ea typeface="Tinos"/>
                        <a:cs typeface="Tinos"/>
                        <a:sym typeface="Tinos"/>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6" name="Shape 1006"/>
        <p:cNvGrpSpPr/>
        <p:nvPr/>
      </p:nvGrpSpPr>
      <p:grpSpPr>
        <a:xfrm>
          <a:off x="0" y="0"/>
          <a:ext cx="0" cy="0"/>
          <a:chOff x="0" y="0"/>
          <a:chExt cx="0" cy="0"/>
        </a:xfrm>
      </p:grpSpPr>
      <p:sp>
        <p:nvSpPr>
          <p:cNvPr id="1007" name="Google Shape;1007;p70"/>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THIS GRAPH</a:t>
            </a:r>
            <a:endParaRPr/>
          </a:p>
        </p:txBody>
      </p:sp>
      <p:sp>
        <p:nvSpPr>
          <p:cNvPr id="1008" name="Google Shape;1008;p70"/>
          <p:cNvSpPr txBox="1"/>
          <p:nvPr/>
        </p:nvSpPr>
        <p:spPr>
          <a:xfrm>
            <a:off x="713225" y="4039275"/>
            <a:ext cx="3401100" cy="495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Tinos"/>
                <a:ea typeface="Tinos"/>
                <a:cs typeface="Tinos"/>
                <a:sym typeface="Tinos"/>
              </a:rPr>
              <a:t>Follow the link in the graph to modify its data and then paste the new one here. </a:t>
            </a:r>
            <a:r>
              <a:rPr b="1" lang="en" sz="1100" u="sng">
                <a:solidFill>
                  <a:schemeClr val="dk1"/>
                </a:solidFill>
                <a:latin typeface="Tinos"/>
                <a:ea typeface="Tinos"/>
                <a:cs typeface="Tinos"/>
                <a:sym typeface="Tinos"/>
                <a:hlinkClick r:id="rId3">
                  <a:extLst>
                    <a:ext uri="{A12FA001-AC4F-418D-AE19-62706E023703}">
                      <ahyp:hlinkClr val="tx"/>
                    </a:ext>
                  </a:extLst>
                </a:hlinkClick>
              </a:rPr>
              <a:t>For more info, click here</a:t>
            </a:r>
            <a:endParaRPr b="1" sz="1100" u="sng">
              <a:solidFill>
                <a:schemeClr val="dk1"/>
              </a:solidFill>
              <a:latin typeface="Tinos"/>
              <a:ea typeface="Tinos"/>
              <a:cs typeface="Tinos"/>
              <a:sym typeface="Tinos"/>
            </a:endParaRPr>
          </a:p>
        </p:txBody>
      </p:sp>
      <p:sp>
        <p:nvSpPr>
          <p:cNvPr id="1009" name="Google Shape;1009;p70"/>
          <p:cNvSpPr txBox="1"/>
          <p:nvPr>
            <p:ph idx="4294967295" type="title"/>
          </p:nvPr>
        </p:nvSpPr>
        <p:spPr>
          <a:xfrm>
            <a:off x="4861375" y="1874463"/>
            <a:ext cx="1673100" cy="414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200"/>
              <a:t>Mercury</a:t>
            </a:r>
            <a:endParaRPr sz="2200"/>
          </a:p>
        </p:txBody>
      </p:sp>
      <p:sp>
        <p:nvSpPr>
          <p:cNvPr id="1010" name="Google Shape;1010;p70"/>
          <p:cNvSpPr txBox="1"/>
          <p:nvPr>
            <p:ph idx="4294967295" type="subTitle"/>
          </p:nvPr>
        </p:nvSpPr>
        <p:spPr>
          <a:xfrm>
            <a:off x="4861375" y="2158924"/>
            <a:ext cx="16731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Mercury is quite a small planet</a:t>
            </a:r>
            <a:endParaRPr/>
          </a:p>
        </p:txBody>
      </p:sp>
      <p:sp>
        <p:nvSpPr>
          <p:cNvPr id="1011" name="Google Shape;1011;p70"/>
          <p:cNvSpPr txBox="1"/>
          <p:nvPr>
            <p:ph idx="4294967295" type="title"/>
          </p:nvPr>
        </p:nvSpPr>
        <p:spPr>
          <a:xfrm>
            <a:off x="4861375" y="3676961"/>
            <a:ext cx="1673100" cy="414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200"/>
              <a:t>Jupiter</a:t>
            </a:r>
            <a:endParaRPr sz="2200"/>
          </a:p>
        </p:txBody>
      </p:sp>
      <p:sp>
        <p:nvSpPr>
          <p:cNvPr id="1012" name="Google Shape;1012;p70"/>
          <p:cNvSpPr txBox="1"/>
          <p:nvPr>
            <p:ph idx="4294967295" type="subTitle"/>
          </p:nvPr>
        </p:nvSpPr>
        <p:spPr>
          <a:xfrm>
            <a:off x="4861375" y="3961315"/>
            <a:ext cx="16731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Jupiter is an enormous planet</a:t>
            </a:r>
            <a:endParaRPr/>
          </a:p>
        </p:txBody>
      </p:sp>
      <p:sp>
        <p:nvSpPr>
          <p:cNvPr id="1013" name="Google Shape;1013;p70"/>
          <p:cNvSpPr txBox="1"/>
          <p:nvPr>
            <p:ph idx="4294967295" type="title"/>
          </p:nvPr>
        </p:nvSpPr>
        <p:spPr>
          <a:xfrm>
            <a:off x="6757675" y="1874463"/>
            <a:ext cx="1673100" cy="414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200"/>
              <a:t>Venus</a:t>
            </a:r>
            <a:endParaRPr sz="2200"/>
          </a:p>
        </p:txBody>
      </p:sp>
      <p:sp>
        <p:nvSpPr>
          <p:cNvPr id="1014" name="Google Shape;1014;p70"/>
          <p:cNvSpPr txBox="1"/>
          <p:nvPr>
            <p:ph idx="4294967295" type="subTitle"/>
          </p:nvPr>
        </p:nvSpPr>
        <p:spPr>
          <a:xfrm>
            <a:off x="6757675" y="2158924"/>
            <a:ext cx="16731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Venus has very high temperatures</a:t>
            </a:r>
            <a:endParaRPr/>
          </a:p>
        </p:txBody>
      </p:sp>
      <p:sp>
        <p:nvSpPr>
          <p:cNvPr id="1015" name="Google Shape;1015;p70"/>
          <p:cNvSpPr txBox="1"/>
          <p:nvPr>
            <p:ph idx="4294967295" type="title"/>
          </p:nvPr>
        </p:nvSpPr>
        <p:spPr>
          <a:xfrm>
            <a:off x="6757675" y="3676961"/>
            <a:ext cx="1673100" cy="414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200"/>
              <a:t>Saturn</a:t>
            </a:r>
            <a:endParaRPr sz="2200"/>
          </a:p>
        </p:txBody>
      </p:sp>
      <p:sp>
        <p:nvSpPr>
          <p:cNvPr id="1016" name="Google Shape;1016;p70"/>
          <p:cNvSpPr txBox="1"/>
          <p:nvPr>
            <p:ph idx="4294967295" type="subTitle"/>
          </p:nvPr>
        </p:nvSpPr>
        <p:spPr>
          <a:xfrm>
            <a:off x="6757675" y="3961315"/>
            <a:ext cx="16731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Saturn is a gas giant with rings</a:t>
            </a:r>
            <a:endParaRPr/>
          </a:p>
        </p:txBody>
      </p:sp>
      <p:sp>
        <p:nvSpPr>
          <p:cNvPr id="1017" name="Google Shape;1017;p70"/>
          <p:cNvSpPr txBox="1"/>
          <p:nvPr>
            <p:ph idx="4294967295" type="title"/>
          </p:nvPr>
        </p:nvSpPr>
        <p:spPr>
          <a:xfrm>
            <a:off x="4861375" y="1366988"/>
            <a:ext cx="1673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000">
                <a:latin typeface="Sacramento"/>
                <a:ea typeface="Sacramento"/>
                <a:cs typeface="Sacramento"/>
                <a:sym typeface="Sacramento"/>
              </a:rPr>
              <a:t>5%</a:t>
            </a:r>
            <a:endParaRPr sz="3000">
              <a:latin typeface="Sacramento"/>
              <a:ea typeface="Sacramento"/>
              <a:cs typeface="Sacramento"/>
              <a:sym typeface="Sacramento"/>
            </a:endParaRPr>
          </a:p>
        </p:txBody>
      </p:sp>
      <p:sp>
        <p:nvSpPr>
          <p:cNvPr id="1018" name="Google Shape;1018;p70"/>
          <p:cNvSpPr txBox="1"/>
          <p:nvPr>
            <p:ph idx="4294967295" type="title"/>
          </p:nvPr>
        </p:nvSpPr>
        <p:spPr>
          <a:xfrm>
            <a:off x="4861375" y="3169403"/>
            <a:ext cx="1673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000">
                <a:latin typeface="Sacramento"/>
                <a:ea typeface="Sacramento"/>
                <a:cs typeface="Sacramento"/>
                <a:sym typeface="Sacramento"/>
              </a:rPr>
              <a:t>30</a:t>
            </a:r>
            <a:r>
              <a:rPr lang="en" sz="3000">
                <a:latin typeface="Sacramento"/>
                <a:ea typeface="Sacramento"/>
                <a:cs typeface="Sacramento"/>
                <a:sym typeface="Sacramento"/>
              </a:rPr>
              <a:t>%</a:t>
            </a:r>
            <a:endParaRPr sz="3000">
              <a:latin typeface="Sacramento"/>
              <a:ea typeface="Sacramento"/>
              <a:cs typeface="Sacramento"/>
              <a:sym typeface="Sacramento"/>
            </a:endParaRPr>
          </a:p>
        </p:txBody>
      </p:sp>
      <p:sp>
        <p:nvSpPr>
          <p:cNvPr id="1019" name="Google Shape;1019;p70"/>
          <p:cNvSpPr txBox="1"/>
          <p:nvPr>
            <p:ph idx="4294967295" type="title"/>
          </p:nvPr>
        </p:nvSpPr>
        <p:spPr>
          <a:xfrm>
            <a:off x="6757675" y="1366988"/>
            <a:ext cx="1673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000">
                <a:latin typeface="Sacramento"/>
                <a:ea typeface="Sacramento"/>
                <a:cs typeface="Sacramento"/>
                <a:sym typeface="Sacramento"/>
              </a:rPr>
              <a:t>20</a:t>
            </a:r>
            <a:r>
              <a:rPr lang="en" sz="3000">
                <a:latin typeface="Sacramento"/>
                <a:ea typeface="Sacramento"/>
                <a:cs typeface="Sacramento"/>
                <a:sym typeface="Sacramento"/>
              </a:rPr>
              <a:t>%</a:t>
            </a:r>
            <a:endParaRPr sz="3000">
              <a:latin typeface="Sacramento"/>
              <a:ea typeface="Sacramento"/>
              <a:cs typeface="Sacramento"/>
              <a:sym typeface="Sacramento"/>
            </a:endParaRPr>
          </a:p>
        </p:txBody>
      </p:sp>
      <p:sp>
        <p:nvSpPr>
          <p:cNvPr id="1020" name="Google Shape;1020;p70"/>
          <p:cNvSpPr txBox="1"/>
          <p:nvPr>
            <p:ph idx="4294967295" type="title"/>
          </p:nvPr>
        </p:nvSpPr>
        <p:spPr>
          <a:xfrm>
            <a:off x="6757675" y="3169403"/>
            <a:ext cx="1673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000">
                <a:latin typeface="Sacramento"/>
                <a:ea typeface="Sacramento"/>
                <a:cs typeface="Sacramento"/>
                <a:sym typeface="Sacramento"/>
              </a:rPr>
              <a:t>45</a:t>
            </a:r>
            <a:r>
              <a:rPr lang="en" sz="3000">
                <a:latin typeface="Sacramento"/>
                <a:ea typeface="Sacramento"/>
                <a:cs typeface="Sacramento"/>
                <a:sym typeface="Sacramento"/>
              </a:rPr>
              <a:t>%</a:t>
            </a:r>
            <a:endParaRPr sz="3000">
              <a:latin typeface="Sacramento"/>
              <a:ea typeface="Sacramento"/>
              <a:cs typeface="Sacramento"/>
              <a:sym typeface="Sacramento"/>
            </a:endParaRPr>
          </a:p>
        </p:txBody>
      </p:sp>
      <p:sp>
        <p:nvSpPr>
          <p:cNvPr id="1021" name="Google Shape;1021;p70"/>
          <p:cNvSpPr/>
          <p:nvPr/>
        </p:nvSpPr>
        <p:spPr>
          <a:xfrm>
            <a:off x="4638175" y="1935725"/>
            <a:ext cx="223200" cy="2232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1022" name="Google Shape;1022;p70"/>
          <p:cNvSpPr/>
          <p:nvPr/>
        </p:nvSpPr>
        <p:spPr>
          <a:xfrm>
            <a:off x="6534475" y="1935725"/>
            <a:ext cx="223200" cy="223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1023" name="Google Shape;1023;p70"/>
          <p:cNvSpPr/>
          <p:nvPr/>
        </p:nvSpPr>
        <p:spPr>
          <a:xfrm>
            <a:off x="4638175" y="3739900"/>
            <a:ext cx="223200" cy="2232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1024" name="Google Shape;1024;p70"/>
          <p:cNvSpPr/>
          <p:nvPr/>
        </p:nvSpPr>
        <p:spPr>
          <a:xfrm>
            <a:off x="6534475" y="3739900"/>
            <a:ext cx="223200" cy="223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pic>
        <p:nvPicPr>
          <p:cNvPr id="1025" name="Google Shape;1025;p70" title="Chart">
            <a:hlinkClick r:id="rId4"/>
          </p:cNvPr>
          <p:cNvPicPr preferRelativeResize="0"/>
          <p:nvPr/>
        </p:nvPicPr>
        <p:blipFill>
          <a:blip r:embed="rId5">
            <a:alphaModFix/>
          </a:blip>
          <a:stretch>
            <a:fillRect/>
          </a:stretch>
        </p:blipFill>
        <p:spPr>
          <a:xfrm>
            <a:off x="1041850" y="1367000"/>
            <a:ext cx="2743840" cy="2781324"/>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 name="Shape 1029"/>
        <p:cNvGrpSpPr/>
        <p:nvPr/>
      </p:nvGrpSpPr>
      <p:grpSpPr>
        <a:xfrm>
          <a:off x="0" y="0"/>
          <a:ext cx="0" cy="0"/>
          <a:chOff x="0" y="0"/>
          <a:chExt cx="0" cy="0"/>
        </a:xfrm>
      </p:grpSpPr>
      <p:sp>
        <p:nvSpPr>
          <p:cNvPr id="1030" name="Google Shape;1030;p71"/>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MAYBE YOU NEED ANOTHER GRAPH</a:t>
            </a:r>
            <a:endParaRPr/>
          </a:p>
        </p:txBody>
      </p:sp>
      <p:sp>
        <p:nvSpPr>
          <p:cNvPr id="1031" name="Google Shape;1031;p71"/>
          <p:cNvSpPr txBox="1"/>
          <p:nvPr/>
        </p:nvSpPr>
        <p:spPr>
          <a:xfrm>
            <a:off x="713225" y="4344875"/>
            <a:ext cx="7717500" cy="259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Tinos"/>
                <a:ea typeface="Tinos"/>
                <a:cs typeface="Tinos"/>
                <a:sym typeface="Tinos"/>
              </a:rPr>
              <a:t>Follow the link in the graph to modify its data and then paste the new one here. </a:t>
            </a:r>
            <a:r>
              <a:rPr b="1" lang="en" sz="1100" u="sng">
                <a:solidFill>
                  <a:schemeClr val="dk1"/>
                </a:solidFill>
                <a:latin typeface="Tinos"/>
                <a:ea typeface="Tinos"/>
                <a:cs typeface="Tinos"/>
                <a:sym typeface="Tinos"/>
                <a:hlinkClick r:id="rId3">
                  <a:extLst>
                    <a:ext uri="{A12FA001-AC4F-418D-AE19-62706E023703}">
                      <ahyp:hlinkClr val="tx"/>
                    </a:ext>
                  </a:extLst>
                </a:hlinkClick>
              </a:rPr>
              <a:t>For more info, click here</a:t>
            </a:r>
            <a:endParaRPr b="1" sz="1100" u="sng">
              <a:solidFill>
                <a:schemeClr val="dk1"/>
              </a:solidFill>
              <a:latin typeface="Tinos"/>
              <a:ea typeface="Tinos"/>
              <a:cs typeface="Tinos"/>
              <a:sym typeface="Tinos"/>
            </a:endParaRPr>
          </a:p>
        </p:txBody>
      </p:sp>
      <p:sp>
        <p:nvSpPr>
          <p:cNvPr id="1032" name="Google Shape;1032;p71"/>
          <p:cNvSpPr txBox="1"/>
          <p:nvPr>
            <p:ph idx="4294967295" type="title"/>
          </p:nvPr>
        </p:nvSpPr>
        <p:spPr>
          <a:xfrm>
            <a:off x="6400675" y="1866725"/>
            <a:ext cx="2030100" cy="414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200"/>
              <a:t>Venus</a:t>
            </a:r>
            <a:endParaRPr sz="2200"/>
          </a:p>
        </p:txBody>
      </p:sp>
      <p:sp>
        <p:nvSpPr>
          <p:cNvPr id="1033" name="Google Shape;1033;p71"/>
          <p:cNvSpPr txBox="1"/>
          <p:nvPr>
            <p:ph idx="4294967295" type="subTitle"/>
          </p:nvPr>
        </p:nvSpPr>
        <p:spPr>
          <a:xfrm>
            <a:off x="6400675" y="2151186"/>
            <a:ext cx="20301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Venus has very high temperatures</a:t>
            </a:r>
            <a:endParaRPr/>
          </a:p>
        </p:txBody>
      </p:sp>
      <p:sp>
        <p:nvSpPr>
          <p:cNvPr id="1034" name="Google Shape;1034;p71"/>
          <p:cNvSpPr txBox="1"/>
          <p:nvPr>
            <p:ph idx="4294967295" type="title"/>
          </p:nvPr>
        </p:nvSpPr>
        <p:spPr>
          <a:xfrm>
            <a:off x="6400675" y="3440621"/>
            <a:ext cx="2030100" cy="414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200"/>
              <a:t>Saturn</a:t>
            </a:r>
            <a:endParaRPr sz="2200"/>
          </a:p>
        </p:txBody>
      </p:sp>
      <p:sp>
        <p:nvSpPr>
          <p:cNvPr id="1035" name="Google Shape;1035;p71"/>
          <p:cNvSpPr txBox="1"/>
          <p:nvPr>
            <p:ph idx="4294967295" type="subTitle"/>
          </p:nvPr>
        </p:nvSpPr>
        <p:spPr>
          <a:xfrm>
            <a:off x="6400675" y="3724975"/>
            <a:ext cx="20301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Saturn is a gas giant with several rings</a:t>
            </a:r>
            <a:endParaRPr/>
          </a:p>
        </p:txBody>
      </p:sp>
      <p:sp>
        <p:nvSpPr>
          <p:cNvPr id="1036" name="Google Shape;1036;p71"/>
          <p:cNvSpPr txBox="1"/>
          <p:nvPr>
            <p:ph idx="4294967295" type="title"/>
          </p:nvPr>
        </p:nvSpPr>
        <p:spPr>
          <a:xfrm>
            <a:off x="6400675" y="1359250"/>
            <a:ext cx="2030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000">
                <a:latin typeface="Sacramento"/>
                <a:ea typeface="Sacramento"/>
                <a:cs typeface="Sacramento"/>
                <a:sym typeface="Sacramento"/>
              </a:rPr>
              <a:t>15% to 60%</a:t>
            </a:r>
            <a:endParaRPr sz="3000">
              <a:latin typeface="Sacramento"/>
              <a:ea typeface="Sacramento"/>
              <a:cs typeface="Sacramento"/>
              <a:sym typeface="Sacramento"/>
            </a:endParaRPr>
          </a:p>
        </p:txBody>
      </p:sp>
      <p:sp>
        <p:nvSpPr>
          <p:cNvPr id="1037" name="Google Shape;1037;p71"/>
          <p:cNvSpPr txBox="1"/>
          <p:nvPr>
            <p:ph idx="4294967295" type="title"/>
          </p:nvPr>
        </p:nvSpPr>
        <p:spPr>
          <a:xfrm>
            <a:off x="6400675" y="2933064"/>
            <a:ext cx="2030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000">
                <a:latin typeface="Sacramento"/>
                <a:ea typeface="Sacramento"/>
                <a:cs typeface="Sacramento"/>
                <a:sym typeface="Sacramento"/>
              </a:rPr>
              <a:t>10% to 80%</a:t>
            </a:r>
            <a:endParaRPr sz="3000">
              <a:latin typeface="Sacramento"/>
              <a:ea typeface="Sacramento"/>
              <a:cs typeface="Sacramento"/>
              <a:sym typeface="Sacramento"/>
            </a:endParaRPr>
          </a:p>
        </p:txBody>
      </p:sp>
      <p:sp>
        <p:nvSpPr>
          <p:cNvPr id="1038" name="Google Shape;1038;p71"/>
          <p:cNvSpPr/>
          <p:nvPr/>
        </p:nvSpPr>
        <p:spPr>
          <a:xfrm>
            <a:off x="6177475" y="1927975"/>
            <a:ext cx="223200" cy="223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1039" name="Google Shape;1039;p71"/>
          <p:cNvSpPr/>
          <p:nvPr/>
        </p:nvSpPr>
        <p:spPr>
          <a:xfrm>
            <a:off x="6177475" y="3503550"/>
            <a:ext cx="223200" cy="223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pic>
        <p:nvPicPr>
          <p:cNvPr id="1040" name="Google Shape;1040;p71" title="Chart">
            <a:hlinkClick r:id="rId4"/>
          </p:cNvPr>
          <p:cNvPicPr preferRelativeResize="0"/>
          <p:nvPr/>
        </p:nvPicPr>
        <p:blipFill>
          <a:blip r:embed="rId5">
            <a:alphaModFix/>
          </a:blip>
          <a:stretch>
            <a:fillRect/>
          </a:stretch>
        </p:blipFill>
        <p:spPr>
          <a:xfrm>
            <a:off x="591800" y="1454975"/>
            <a:ext cx="5049675" cy="2746975"/>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4" name="Shape 1044"/>
        <p:cNvGrpSpPr/>
        <p:nvPr/>
      </p:nvGrpSpPr>
      <p:grpSpPr>
        <a:xfrm>
          <a:off x="0" y="0"/>
          <a:ext cx="0" cy="0"/>
          <a:chOff x="0" y="0"/>
          <a:chExt cx="0" cy="0"/>
        </a:xfrm>
      </p:grpSpPr>
      <p:pic>
        <p:nvPicPr>
          <p:cNvPr id="1045" name="Google Shape;1045;p72"/>
          <p:cNvPicPr preferRelativeResize="0"/>
          <p:nvPr>
            <p:ph idx="6" type="pic"/>
          </p:nvPr>
        </p:nvPicPr>
        <p:blipFill rotWithShape="1">
          <a:blip r:embed="rId3">
            <a:alphaModFix/>
          </a:blip>
          <a:srcRect b="50541" l="22480" r="22486" t="12751"/>
          <a:stretch/>
        </p:blipFill>
        <p:spPr>
          <a:xfrm>
            <a:off x="5314775" y="1569675"/>
            <a:ext cx="1720801" cy="1720801"/>
          </a:xfrm>
          <a:prstGeom prst="rect">
            <a:avLst/>
          </a:prstGeom>
        </p:spPr>
      </p:pic>
      <p:sp>
        <p:nvSpPr>
          <p:cNvPr id="1046" name="Google Shape;1046;p72"/>
          <p:cNvSpPr/>
          <p:nvPr/>
        </p:nvSpPr>
        <p:spPr>
          <a:xfrm flipH="1" rot="1710883">
            <a:off x="6753833" y="2013474"/>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1047" name="Google Shape;1047;p72"/>
          <p:cNvSpPr txBox="1"/>
          <p:nvPr>
            <p:ph idx="3" type="subTitle"/>
          </p:nvPr>
        </p:nvSpPr>
        <p:spPr>
          <a:xfrm>
            <a:off x="5260625" y="3529325"/>
            <a:ext cx="2094900" cy="39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John Harris</a:t>
            </a:r>
            <a:endParaRPr/>
          </a:p>
        </p:txBody>
      </p:sp>
      <p:sp>
        <p:nvSpPr>
          <p:cNvPr id="1048" name="Google Shape;1048;p72"/>
          <p:cNvSpPr txBox="1"/>
          <p:nvPr>
            <p:ph idx="4" type="subTitle"/>
          </p:nvPr>
        </p:nvSpPr>
        <p:spPr>
          <a:xfrm>
            <a:off x="1826551" y="3529325"/>
            <a:ext cx="2094900" cy="39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Sofia Hill</a:t>
            </a:r>
            <a:endParaRPr/>
          </a:p>
        </p:txBody>
      </p:sp>
      <p:sp>
        <p:nvSpPr>
          <p:cNvPr id="1049" name="Google Shape;1049;p72"/>
          <p:cNvSpPr txBox="1"/>
          <p:nvPr>
            <p:ph type="title"/>
          </p:nvPr>
        </p:nvSpPr>
        <p:spPr>
          <a:xfrm>
            <a:off x="732131" y="463221"/>
            <a:ext cx="7680900" cy="55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TEAM</a:t>
            </a:r>
            <a:endParaRPr/>
          </a:p>
        </p:txBody>
      </p:sp>
      <p:sp>
        <p:nvSpPr>
          <p:cNvPr id="1050" name="Google Shape;1050;p72"/>
          <p:cNvSpPr txBox="1"/>
          <p:nvPr>
            <p:ph idx="1" type="subTitle"/>
          </p:nvPr>
        </p:nvSpPr>
        <p:spPr>
          <a:xfrm>
            <a:off x="5260632" y="3837349"/>
            <a:ext cx="2094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1051" name="Google Shape;1051;p72"/>
          <p:cNvSpPr txBox="1"/>
          <p:nvPr>
            <p:ph idx="2" type="subTitle"/>
          </p:nvPr>
        </p:nvSpPr>
        <p:spPr>
          <a:xfrm>
            <a:off x="1826551" y="3837349"/>
            <a:ext cx="2094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pic>
        <p:nvPicPr>
          <p:cNvPr id="1052" name="Google Shape;1052;p72"/>
          <p:cNvPicPr preferRelativeResize="0"/>
          <p:nvPr>
            <p:ph idx="5" type="pic"/>
          </p:nvPr>
        </p:nvPicPr>
        <p:blipFill rotWithShape="1">
          <a:blip r:embed="rId4">
            <a:alphaModFix/>
          </a:blip>
          <a:srcRect b="51781" l="20428" r="20428" t="8798"/>
          <a:stretch/>
        </p:blipFill>
        <p:spPr>
          <a:xfrm>
            <a:off x="1880700" y="1569675"/>
            <a:ext cx="1720801" cy="1720801"/>
          </a:xfrm>
          <a:prstGeom prst="rect">
            <a:avLst/>
          </a:prstGeom>
        </p:spPr>
      </p:pic>
      <p:sp>
        <p:nvSpPr>
          <p:cNvPr id="1053" name="Google Shape;1053;p72"/>
          <p:cNvSpPr/>
          <p:nvPr/>
        </p:nvSpPr>
        <p:spPr>
          <a:xfrm rot="-1710883">
            <a:off x="1599758" y="1442699"/>
            <a:ext cx="859684" cy="366753"/>
          </a:xfrm>
          <a:prstGeom prst="rect">
            <a:avLst/>
          </a:prstGeom>
          <a:solidFill>
            <a:srgbClr val="AC9166">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1054" name="Google Shape;1054;p72"/>
          <p:cNvSpPr/>
          <p:nvPr/>
        </p:nvSpPr>
        <p:spPr>
          <a:xfrm rot="7526485">
            <a:off x="878300" y="1902790"/>
            <a:ext cx="595560" cy="942272"/>
          </a:xfrm>
          <a:custGeom>
            <a:rect b="b" l="l" r="r" t="t"/>
            <a:pathLst>
              <a:path extrusionOk="0" h="630917" w="430340">
                <a:moveTo>
                  <a:pt x="374887" y="251441"/>
                </a:moveTo>
                <a:cubicBezTo>
                  <a:pt x="319928" y="113310"/>
                  <a:pt x="177900" y="30185"/>
                  <a:pt x="33701" y="20651"/>
                </a:cubicBezTo>
                <a:cubicBezTo>
                  <a:pt x="32654" y="19708"/>
                  <a:pt x="31615" y="18755"/>
                  <a:pt x="30568" y="17812"/>
                </a:cubicBezTo>
                <a:cubicBezTo>
                  <a:pt x="80488" y="17584"/>
                  <a:pt x="130409" y="17441"/>
                  <a:pt x="180329" y="16879"/>
                </a:cubicBezTo>
                <a:cubicBezTo>
                  <a:pt x="191178" y="16755"/>
                  <a:pt x="191207" y="0"/>
                  <a:pt x="180329" y="0"/>
                </a:cubicBezTo>
                <a:cubicBezTo>
                  <a:pt x="123074" y="-19"/>
                  <a:pt x="65810" y="524"/>
                  <a:pt x="8555" y="839"/>
                </a:cubicBezTo>
                <a:cubicBezTo>
                  <a:pt x="1450" y="877"/>
                  <a:pt x="-3094" y="10335"/>
                  <a:pt x="2517" y="15412"/>
                </a:cubicBezTo>
                <a:cubicBezTo>
                  <a:pt x="5307" y="17945"/>
                  <a:pt x="8108" y="20470"/>
                  <a:pt x="10899" y="23003"/>
                </a:cubicBezTo>
                <a:cubicBezTo>
                  <a:pt x="7908" y="26832"/>
                  <a:pt x="7870" y="33081"/>
                  <a:pt x="12937" y="35643"/>
                </a:cubicBezTo>
                <a:cubicBezTo>
                  <a:pt x="25177" y="41834"/>
                  <a:pt x="36645" y="48683"/>
                  <a:pt x="47532" y="56169"/>
                </a:cubicBezTo>
                <a:cubicBezTo>
                  <a:pt x="66429" y="73286"/>
                  <a:pt x="85317" y="90402"/>
                  <a:pt x="104224" y="107509"/>
                </a:cubicBezTo>
                <a:cubicBezTo>
                  <a:pt x="112435" y="114939"/>
                  <a:pt x="123379" y="103756"/>
                  <a:pt x="116283" y="95450"/>
                </a:cubicBezTo>
                <a:cubicBezTo>
                  <a:pt x="98710" y="74857"/>
                  <a:pt x="79507" y="57503"/>
                  <a:pt x="58038" y="42691"/>
                </a:cubicBezTo>
                <a:cubicBezTo>
                  <a:pt x="56952" y="41710"/>
                  <a:pt x="55866" y="40720"/>
                  <a:pt x="54780" y="39748"/>
                </a:cubicBezTo>
                <a:cubicBezTo>
                  <a:pt x="184806" y="55217"/>
                  <a:pt x="309012" y="132445"/>
                  <a:pt x="360199" y="256566"/>
                </a:cubicBezTo>
                <a:cubicBezTo>
                  <a:pt x="412720" y="383915"/>
                  <a:pt x="375401" y="537849"/>
                  <a:pt x="266788" y="623098"/>
                </a:cubicBezTo>
                <a:cubicBezTo>
                  <a:pt x="263711" y="625517"/>
                  <a:pt x="267807" y="630898"/>
                  <a:pt x="271007" y="628565"/>
                </a:cubicBezTo>
                <a:cubicBezTo>
                  <a:pt x="386384" y="544583"/>
                  <a:pt x="427246" y="383039"/>
                  <a:pt x="374887" y="2514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72"/>
          <p:cNvSpPr/>
          <p:nvPr/>
        </p:nvSpPr>
        <p:spPr>
          <a:xfrm flipH="1" rot="10800000">
            <a:off x="7515926" y="2831063"/>
            <a:ext cx="850599" cy="583687"/>
          </a:xfrm>
          <a:custGeom>
            <a:rect b="b" l="l" r="r" t="t"/>
            <a:pathLst>
              <a:path extrusionOk="0" h="419919" w="607571">
                <a:moveTo>
                  <a:pt x="597266" y="1912"/>
                </a:moveTo>
                <a:cubicBezTo>
                  <a:pt x="506750" y="191069"/>
                  <a:pt x="299229" y="314323"/>
                  <a:pt x="94318" y="352128"/>
                </a:cubicBezTo>
                <a:cubicBezTo>
                  <a:pt x="102309" y="348937"/>
                  <a:pt x="110138" y="345536"/>
                  <a:pt x="117625" y="341764"/>
                </a:cubicBezTo>
                <a:cubicBezTo>
                  <a:pt x="128522" y="336278"/>
                  <a:pt x="134846" y="335125"/>
                  <a:pt x="137913" y="322305"/>
                </a:cubicBezTo>
                <a:cubicBezTo>
                  <a:pt x="139009" y="317714"/>
                  <a:pt x="136466" y="313846"/>
                  <a:pt x="132208" y="312246"/>
                </a:cubicBezTo>
                <a:lnTo>
                  <a:pt x="128979" y="311037"/>
                </a:lnTo>
                <a:cubicBezTo>
                  <a:pt x="120473" y="307836"/>
                  <a:pt x="114272" y="322257"/>
                  <a:pt x="122731" y="325848"/>
                </a:cubicBezTo>
                <a:cubicBezTo>
                  <a:pt x="103252" y="317580"/>
                  <a:pt x="36510" y="351975"/>
                  <a:pt x="10888" y="362805"/>
                </a:cubicBezTo>
                <a:cubicBezTo>
                  <a:pt x="10650" y="362824"/>
                  <a:pt x="10402" y="362853"/>
                  <a:pt x="10164" y="362862"/>
                </a:cubicBezTo>
                <a:cubicBezTo>
                  <a:pt x="8183" y="362995"/>
                  <a:pt x="6382" y="363967"/>
                  <a:pt x="4935" y="365339"/>
                </a:cubicBezTo>
                <a:cubicBezTo>
                  <a:pt x="-2066" y="368853"/>
                  <a:pt x="-1533" y="378236"/>
                  <a:pt x="5992" y="381207"/>
                </a:cubicBezTo>
                <a:cubicBezTo>
                  <a:pt x="33738" y="392142"/>
                  <a:pt x="61475" y="403067"/>
                  <a:pt x="89222" y="414002"/>
                </a:cubicBezTo>
                <a:cubicBezTo>
                  <a:pt x="98108" y="417507"/>
                  <a:pt x="104652" y="402210"/>
                  <a:pt x="95775" y="398448"/>
                </a:cubicBezTo>
                <a:cubicBezTo>
                  <a:pt x="78391" y="391066"/>
                  <a:pt x="60989" y="383722"/>
                  <a:pt x="43587" y="376359"/>
                </a:cubicBezTo>
                <a:cubicBezTo>
                  <a:pt x="268082" y="349622"/>
                  <a:pt x="509627" y="217863"/>
                  <a:pt x="603619" y="5627"/>
                </a:cubicBezTo>
                <a:cubicBezTo>
                  <a:pt x="605505" y="1369"/>
                  <a:pt x="599323" y="-2412"/>
                  <a:pt x="597257" y="19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 name="Shape 1059"/>
        <p:cNvGrpSpPr/>
        <p:nvPr/>
      </p:nvGrpSpPr>
      <p:grpSpPr>
        <a:xfrm>
          <a:off x="0" y="0"/>
          <a:ext cx="0" cy="0"/>
          <a:chOff x="0" y="0"/>
          <a:chExt cx="0" cy="0"/>
        </a:xfrm>
      </p:grpSpPr>
      <p:sp>
        <p:nvSpPr>
          <p:cNvPr id="1060" name="Google Shape;1060;p73"/>
          <p:cNvSpPr/>
          <p:nvPr/>
        </p:nvSpPr>
        <p:spPr>
          <a:xfrm>
            <a:off x="833800" y="3264075"/>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1061" name="Google Shape;1061;p73"/>
          <p:cNvSpPr/>
          <p:nvPr/>
        </p:nvSpPr>
        <p:spPr>
          <a:xfrm>
            <a:off x="1746808" y="3264075"/>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1062" name="Google Shape;1062;p73"/>
          <p:cNvSpPr/>
          <p:nvPr/>
        </p:nvSpPr>
        <p:spPr>
          <a:xfrm>
            <a:off x="2659817" y="3264075"/>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1063" name="Google Shape;1063;p73"/>
          <p:cNvSpPr/>
          <p:nvPr/>
        </p:nvSpPr>
        <p:spPr>
          <a:xfrm>
            <a:off x="3572825" y="3264075"/>
            <a:ext cx="629700" cy="629700"/>
          </a:xfrm>
          <a:prstGeom prst="rect">
            <a:avLst/>
          </a:prstGeom>
          <a:solidFill>
            <a:schemeClr val="accent1"/>
          </a:solidFill>
          <a:ln cap="flat" cmpd="sng" w="762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Tinos"/>
              <a:ea typeface="Tinos"/>
              <a:cs typeface="Tinos"/>
              <a:sym typeface="Tinos"/>
            </a:endParaRPr>
          </a:p>
        </p:txBody>
      </p:sp>
      <p:sp>
        <p:nvSpPr>
          <p:cNvPr id="1064" name="Google Shape;1064;p73"/>
          <p:cNvSpPr txBox="1"/>
          <p:nvPr>
            <p:ph type="title"/>
          </p:nvPr>
        </p:nvSpPr>
        <p:spPr>
          <a:xfrm>
            <a:off x="713265" y="539500"/>
            <a:ext cx="3589200" cy="862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latin typeface="Sacramento"/>
              <a:ea typeface="Sacramento"/>
              <a:cs typeface="Sacramento"/>
              <a:sym typeface="Sacramento"/>
            </a:endParaRPr>
          </a:p>
        </p:txBody>
      </p:sp>
      <p:sp>
        <p:nvSpPr>
          <p:cNvPr id="1065" name="Google Shape;1065;p73"/>
          <p:cNvSpPr txBox="1"/>
          <p:nvPr>
            <p:ph idx="1" type="subTitle"/>
          </p:nvPr>
        </p:nvSpPr>
        <p:spPr>
          <a:xfrm>
            <a:off x="713225" y="1309800"/>
            <a:ext cx="35892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D</a:t>
            </a:r>
            <a:r>
              <a:rPr b="1" lang="en"/>
              <a:t>o you have any questions?</a:t>
            </a:r>
            <a:endParaRPr b="1"/>
          </a:p>
          <a:p>
            <a:pPr indent="0" lvl="0" marL="0" rtl="0" algn="l">
              <a:spcBef>
                <a:spcPts val="100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1066" name="Google Shape;1066;p73"/>
          <p:cNvSpPr txBox="1"/>
          <p:nvPr/>
        </p:nvSpPr>
        <p:spPr>
          <a:xfrm>
            <a:off x="713225" y="2659600"/>
            <a:ext cx="2290200" cy="26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chemeClr val="dk1"/>
                </a:solidFill>
                <a:latin typeface="Tinos"/>
                <a:ea typeface="Tinos"/>
                <a:cs typeface="Tinos"/>
                <a:sym typeface="Tinos"/>
              </a:rPr>
              <a:t>Please keep this slide for attribution</a:t>
            </a:r>
            <a:endParaRPr sz="1100">
              <a:solidFill>
                <a:schemeClr val="dk1"/>
              </a:solidFill>
              <a:latin typeface="Tinos"/>
              <a:ea typeface="Tinos"/>
              <a:cs typeface="Tinos"/>
              <a:sym typeface="Tinos"/>
            </a:endParaRPr>
          </a:p>
        </p:txBody>
      </p:sp>
      <p:pic>
        <p:nvPicPr>
          <p:cNvPr id="1067" name="Google Shape;1067;p73"/>
          <p:cNvPicPr preferRelativeResize="0"/>
          <p:nvPr>
            <p:ph idx="2" type="pic"/>
          </p:nvPr>
        </p:nvPicPr>
        <p:blipFill rotWithShape="1">
          <a:blip r:embed="rId3">
            <a:alphaModFix/>
          </a:blip>
          <a:srcRect b="0" l="16483" r="16483" t="0"/>
          <a:stretch/>
        </p:blipFill>
        <p:spPr>
          <a:xfrm>
            <a:off x="6178850" y="1255925"/>
            <a:ext cx="2425851" cy="3619000"/>
          </a:xfrm>
          <a:prstGeom prst="rect">
            <a:avLst/>
          </a:prstGeom>
        </p:spPr>
      </p:pic>
      <p:pic>
        <p:nvPicPr>
          <p:cNvPr id="1068" name="Google Shape;1068;p73"/>
          <p:cNvPicPr preferRelativeResize="0"/>
          <p:nvPr>
            <p:ph idx="3" type="pic"/>
          </p:nvPr>
        </p:nvPicPr>
        <p:blipFill rotWithShape="1">
          <a:blip r:embed="rId4">
            <a:alphaModFix/>
          </a:blip>
          <a:srcRect b="0" l="12641" r="12648" t="0"/>
          <a:stretch/>
        </p:blipFill>
        <p:spPr>
          <a:xfrm flipH="1" rot="-625273">
            <a:off x="4889371" y="680575"/>
            <a:ext cx="1676759" cy="1282048"/>
          </a:xfrm>
          <a:prstGeom prst="rect">
            <a:avLst/>
          </a:prstGeom>
        </p:spPr>
      </p:pic>
      <p:grpSp>
        <p:nvGrpSpPr>
          <p:cNvPr id="1069" name="Google Shape;1069;p73"/>
          <p:cNvGrpSpPr/>
          <p:nvPr/>
        </p:nvGrpSpPr>
        <p:grpSpPr>
          <a:xfrm>
            <a:off x="997064" y="3421398"/>
            <a:ext cx="303166" cy="315047"/>
            <a:chOff x="266768" y="1721375"/>
            <a:chExt cx="397907" cy="397887"/>
          </a:xfrm>
        </p:grpSpPr>
        <p:sp>
          <p:nvSpPr>
            <p:cNvPr id="1070" name="Google Shape;1070;p73"/>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73"/>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 name="Google Shape;1072;p73"/>
          <p:cNvGrpSpPr/>
          <p:nvPr/>
        </p:nvGrpSpPr>
        <p:grpSpPr>
          <a:xfrm>
            <a:off x="3736137" y="3421398"/>
            <a:ext cx="303150" cy="315047"/>
            <a:chOff x="1379798" y="1723250"/>
            <a:chExt cx="397887" cy="397887"/>
          </a:xfrm>
        </p:grpSpPr>
        <p:sp>
          <p:nvSpPr>
            <p:cNvPr id="1073" name="Google Shape;1073;p73"/>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73"/>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73"/>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73"/>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73"/>
          <p:cNvGrpSpPr/>
          <p:nvPr/>
        </p:nvGrpSpPr>
        <p:grpSpPr>
          <a:xfrm>
            <a:off x="1910090" y="3421398"/>
            <a:ext cx="303134" cy="315047"/>
            <a:chOff x="864491" y="1723250"/>
            <a:chExt cx="397866" cy="397887"/>
          </a:xfrm>
        </p:grpSpPr>
        <p:sp>
          <p:nvSpPr>
            <p:cNvPr id="1078" name="Google Shape;1078;p73"/>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73"/>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73"/>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73"/>
          <p:cNvGrpSpPr/>
          <p:nvPr/>
        </p:nvGrpSpPr>
        <p:grpSpPr>
          <a:xfrm>
            <a:off x="2822581" y="3420814"/>
            <a:ext cx="304158" cy="316199"/>
            <a:chOff x="1190625" y="238125"/>
            <a:chExt cx="5235075" cy="5235075"/>
          </a:xfrm>
        </p:grpSpPr>
        <p:sp>
          <p:nvSpPr>
            <p:cNvPr id="1082" name="Google Shape;1082;p73"/>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73"/>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 name="Google Shape;1084;p73"/>
          <p:cNvSpPr/>
          <p:nvPr/>
        </p:nvSpPr>
        <p:spPr>
          <a:xfrm rot="10800000">
            <a:off x="4164623" y="2557987"/>
            <a:ext cx="588027" cy="516608"/>
          </a:xfrm>
          <a:custGeom>
            <a:rect b="b" l="l" r="r" t="t"/>
            <a:pathLst>
              <a:path extrusionOk="0" h="307505" w="329889">
                <a:moveTo>
                  <a:pt x="300796" y="57290"/>
                </a:moveTo>
                <a:cubicBezTo>
                  <a:pt x="268954" y="70359"/>
                  <a:pt x="240075" y="86094"/>
                  <a:pt x="212071" y="106287"/>
                </a:cubicBezTo>
                <a:cubicBezTo>
                  <a:pt x="205337" y="111145"/>
                  <a:pt x="209185" y="124870"/>
                  <a:pt x="218291" y="121032"/>
                </a:cubicBezTo>
                <a:cubicBezTo>
                  <a:pt x="238370" y="112564"/>
                  <a:pt x="258458" y="104096"/>
                  <a:pt x="278537" y="95619"/>
                </a:cubicBezTo>
                <a:cubicBezTo>
                  <a:pt x="242903" y="166256"/>
                  <a:pt x="181191" y="283347"/>
                  <a:pt x="96580" y="251639"/>
                </a:cubicBezTo>
                <a:cubicBezTo>
                  <a:pt x="3274" y="216672"/>
                  <a:pt x="-3622" y="81817"/>
                  <a:pt x="28629" y="4998"/>
                </a:cubicBezTo>
                <a:cubicBezTo>
                  <a:pt x="30363" y="864"/>
                  <a:pt x="23276" y="-2136"/>
                  <a:pt x="21343" y="1931"/>
                </a:cubicBezTo>
                <a:cubicBezTo>
                  <a:pt x="-18224" y="85218"/>
                  <a:pt x="-6823" y="223340"/>
                  <a:pt x="89903" y="265374"/>
                </a:cubicBezTo>
                <a:cubicBezTo>
                  <a:pt x="181924" y="305369"/>
                  <a:pt x="250886" y="183459"/>
                  <a:pt x="289767" y="108144"/>
                </a:cubicBezTo>
                <a:cubicBezTo>
                  <a:pt x="287604" y="126299"/>
                  <a:pt x="285395" y="144444"/>
                  <a:pt x="283356" y="162618"/>
                </a:cubicBezTo>
                <a:cubicBezTo>
                  <a:pt x="282194" y="172972"/>
                  <a:pt x="298234" y="172762"/>
                  <a:pt x="299492" y="162618"/>
                </a:cubicBezTo>
                <a:cubicBezTo>
                  <a:pt x="303530" y="130138"/>
                  <a:pt x="307254" y="97629"/>
                  <a:pt x="311083" y="65130"/>
                </a:cubicBezTo>
                <a:cubicBezTo>
                  <a:pt x="311665" y="60234"/>
                  <a:pt x="305359" y="55404"/>
                  <a:pt x="300787" y="572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73"/>
          <p:cNvSpPr/>
          <p:nvPr/>
        </p:nvSpPr>
        <p:spPr>
          <a:xfrm rot="2300671">
            <a:off x="5910337" y="1504102"/>
            <a:ext cx="461010" cy="899373"/>
          </a:xfrm>
          <a:custGeom>
            <a:rect b="b" l="l" r="r" t="t"/>
            <a:pathLst>
              <a:path extrusionOk="0" h="31770" w="16285">
                <a:moveTo>
                  <a:pt x="15485" y="5072"/>
                </a:moveTo>
                <a:lnTo>
                  <a:pt x="11480" y="0"/>
                </a:lnTo>
                <a:lnTo>
                  <a:pt x="9344" y="4004"/>
                </a:lnTo>
                <a:lnTo>
                  <a:pt x="6674" y="801"/>
                </a:lnTo>
                <a:lnTo>
                  <a:pt x="3738" y="3470"/>
                </a:lnTo>
                <a:lnTo>
                  <a:pt x="1068" y="801"/>
                </a:lnTo>
                <a:lnTo>
                  <a:pt x="0" y="4271"/>
                </a:lnTo>
                <a:lnTo>
                  <a:pt x="0" y="30702"/>
                </a:lnTo>
                <a:lnTo>
                  <a:pt x="3471" y="28299"/>
                </a:lnTo>
                <a:lnTo>
                  <a:pt x="4805" y="31503"/>
                </a:lnTo>
                <a:lnTo>
                  <a:pt x="7475" y="27498"/>
                </a:lnTo>
                <a:lnTo>
                  <a:pt x="11480" y="31503"/>
                </a:lnTo>
                <a:lnTo>
                  <a:pt x="13082" y="28032"/>
                </a:lnTo>
                <a:lnTo>
                  <a:pt x="16285" y="31770"/>
                </a:lnTo>
                <a:close/>
              </a:path>
            </a:pathLst>
          </a:custGeom>
          <a:solidFill>
            <a:srgbClr val="AC9166">
              <a:alpha val="67500"/>
            </a:srgbClr>
          </a:solidFill>
          <a:ln>
            <a:noFill/>
          </a:ln>
        </p:spPr>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9" name="Shape 1089"/>
        <p:cNvGrpSpPr/>
        <p:nvPr/>
      </p:nvGrpSpPr>
      <p:grpSpPr>
        <a:xfrm>
          <a:off x="0" y="0"/>
          <a:ext cx="0" cy="0"/>
          <a:chOff x="0" y="0"/>
          <a:chExt cx="0" cy="0"/>
        </a:xfrm>
      </p:grpSpPr>
      <p:sp>
        <p:nvSpPr>
          <p:cNvPr id="1090" name="Google Shape;1090;p74"/>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1091" name="Google Shape;1091;p74"/>
          <p:cNvGrpSpPr/>
          <p:nvPr/>
        </p:nvGrpSpPr>
        <p:grpSpPr>
          <a:xfrm>
            <a:off x="5762458" y="1311906"/>
            <a:ext cx="399237" cy="399142"/>
            <a:chOff x="8440560" y="385920"/>
            <a:chExt cx="786674" cy="786487"/>
          </a:xfrm>
        </p:grpSpPr>
        <p:sp>
          <p:nvSpPr>
            <p:cNvPr id="1092" name="Google Shape;1092;p74"/>
            <p:cNvSpPr/>
            <p:nvPr/>
          </p:nvSpPr>
          <p:spPr>
            <a:xfrm>
              <a:off x="8440560" y="385920"/>
              <a:ext cx="353206" cy="353206"/>
            </a:xfrm>
            <a:custGeom>
              <a:rect b="b" l="l" r="r" t="t"/>
              <a:pathLst>
                <a:path extrusionOk="0" h="353206" w="353206">
                  <a:moveTo>
                    <a:pt x="353206" y="176603"/>
                  </a:moveTo>
                  <a:cubicBezTo>
                    <a:pt x="353206" y="79219"/>
                    <a:pt x="273977" y="0"/>
                    <a:pt x="176603" y="0"/>
                  </a:cubicBezTo>
                  <a:cubicBezTo>
                    <a:pt x="79229" y="0"/>
                    <a:pt x="0" y="79219"/>
                    <a:pt x="0" y="176603"/>
                  </a:cubicBezTo>
                  <a:cubicBezTo>
                    <a:pt x="0" y="273987"/>
                    <a:pt x="79220" y="353206"/>
                    <a:pt x="176603" y="353206"/>
                  </a:cubicBezTo>
                  <a:cubicBezTo>
                    <a:pt x="273987" y="353206"/>
                    <a:pt x="353206" y="273987"/>
                    <a:pt x="353206" y="176603"/>
                  </a:cubicBezTo>
                  <a:close/>
                  <a:moveTo>
                    <a:pt x="116881" y="236325"/>
                  </a:moveTo>
                  <a:cubicBezTo>
                    <a:pt x="107890" y="227333"/>
                    <a:pt x="107890" y="212741"/>
                    <a:pt x="116881" y="203749"/>
                  </a:cubicBezTo>
                  <a:lnTo>
                    <a:pt x="144028" y="176603"/>
                  </a:lnTo>
                  <a:lnTo>
                    <a:pt x="116881" y="149457"/>
                  </a:lnTo>
                  <a:cubicBezTo>
                    <a:pt x="107890" y="140465"/>
                    <a:pt x="107890" y="125873"/>
                    <a:pt x="116881" y="116881"/>
                  </a:cubicBezTo>
                  <a:cubicBezTo>
                    <a:pt x="125873" y="107890"/>
                    <a:pt x="140465" y="107890"/>
                    <a:pt x="149457" y="116881"/>
                  </a:cubicBezTo>
                  <a:lnTo>
                    <a:pt x="176603" y="144028"/>
                  </a:lnTo>
                  <a:lnTo>
                    <a:pt x="203749" y="116881"/>
                  </a:lnTo>
                  <a:cubicBezTo>
                    <a:pt x="212741" y="107890"/>
                    <a:pt x="227333" y="107890"/>
                    <a:pt x="236325" y="116881"/>
                  </a:cubicBezTo>
                  <a:cubicBezTo>
                    <a:pt x="245316" y="125873"/>
                    <a:pt x="245316" y="140465"/>
                    <a:pt x="236325" y="149457"/>
                  </a:cubicBezTo>
                  <a:lnTo>
                    <a:pt x="209179" y="176603"/>
                  </a:lnTo>
                  <a:lnTo>
                    <a:pt x="236325" y="203749"/>
                  </a:lnTo>
                  <a:cubicBezTo>
                    <a:pt x="245316" y="212741"/>
                    <a:pt x="245316" y="227333"/>
                    <a:pt x="236325" y="236325"/>
                  </a:cubicBezTo>
                  <a:cubicBezTo>
                    <a:pt x="227333" y="245316"/>
                    <a:pt x="212741" y="245316"/>
                    <a:pt x="203749" y="236325"/>
                  </a:cubicBezTo>
                  <a:lnTo>
                    <a:pt x="176603" y="209179"/>
                  </a:lnTo>
                  <a:lnTo>
                    <a:pt x="149457" y="236325"/>
                  </a:lnTo>
                  <a:cubicBezTo>
                    <a:pt x="140465" y="245326"/>
                    <a:pt x="125873" y="245326"/>
                    <a:pt x="116881" y="23632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74"/>
            <p:cNvSpPr/>
            <p:nvPr/>
          </p:nvSpPr>
          <p:spPr>
            <a:xfrm>
              <a:off x="8578440" y="916200"/>
              <a:ext cx="237375" cy="256207"/>
            </a:xfrm>
            <a:custGeom>
              <a:rect b="b" l="l" r="r" t="t"/>
              <a:pathLst>
                <a:path extrusionOk="0" h="263452" w="244716">
                  <a:moveTo>
                    <a:pt x="147361" y="10"/>
                  </a:moveTo>
                  <a:lnTo>
                    <a:pt x="22489" y="124882"/>
                  </a:lnTo>
                  <a:cubicBezTo>
                    <a:pt x="-7496" y="154867"/>
                    <a:pt x="-7496" y="203483"/>
                    <a:pt x="22489" y="233467"/>
                  </a:cubicBezTo>
                  <a:cubicBezTo>
                    <a:pt x="52473" y="263452"/>
                    <a:pt x="101089" y="263452"/>
                    <a:pt x="131073" y="233467"/>
                  </a:cubicBezTo>
                  <a:lnTo>
                    <a:pt x="133217" y="231324"/>
                  </a:lnTo>
                  <a:cubicBezTo>
                    <a:pt x="138665" y="225876"/>
                    <a:pt x="141027" y="218075"/>
                    <a:pt x="139513" y="210522"/>
                  </a:cubicBezTo>
                  <a:lnTo>
                    <a:pt x="131073" y="168316"/>
                  </a:lnTo>
                  <a:lnTo>
                    <a:pt x="237220" y="89859"/>
                  </a:lnTo>
                  <a:lnTo>
                    <a:pt x="1473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74"/>
            <p:cNvSpPr/>
            <p:nvPr/>
          </p:nvSpPr>
          <p:spPr>
            <a:xfrm>
              <a:off x="8713440" y="780120"/>
              <a:ext cx="235125" cy="235125"/>
            </a:xfrm>
            <a:custGeom>
              <a:rect b="b" l="l" r="r" t="t"/>
              <a:pathLst>
                <a:path extrusionOk="0" h="241154" w="241154">
                  <a:moveTo>
                    <a:pt x="82753" y="11244"/>
                  </a:moveTo>
                  <a:cubicBezTo>
                    <a:pt x="67761" y="-3748"/>
                    <a:pt x="43453" y="-3748"/>
                    <a:pt x="28461" y="11244"/>
                  </a:cubicBezTo>
                  <a:lnTo>
                    <a:pt x="6744" y="32961"/>
                  </a:lnTo>
                  <a:cubicBezTo>
                    <a:pt x="-2248" y="41953"/>
                    <a:pt x="-2248" y="56545"/>
                    <a:pt x="6744" y="65537"/>
                  </a:cubicBezTo>
                  <a:lnTo>
                    <a:pt x="169621" y="228414"/>
                  </a:lnTo>
                  <a:cubicBezTo>
                    <a:pt x="178613" y="237406"/>
                    <a:pt x="193205" y="237406"/>
                    <a:pt x="202197" y="228414"/>
                  </a:cubicBezTo>
                  <a:lnTo>
                    <a:pt x="223914" y="206697"/>
                  </a:lnTo>
                  <a:cubicBezTo>
                    <a:pt x="238906" y="191705"/>
                    <a:pt x="238906" y="167397"/>
                    <a:pt x="223914" y="152405"/>
                  </a:cubicBezTo>
                  <a:lnTo>
                    <a:pt x="82753" y="1124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74"/>
            <p:cNvSpPr/>
            <p:nvPr/>
          </p:nvSpPr>
          <p:spPr>
            <a:xfrm>
              <a:off x="8826120" y="412560"/>
              <a:ext cx="401114" cy="489376"/>
            </a:xfrm>
            <a:custGeom>
              <a:rect b="b" l="l" r="r" t="t"/>
              <a:pathLst>
                <a:path extrusionOk="0" h="494319" w="423339">
                  <a:moveTo>
                    <a:pt x="373504" y="12736"/>
                  </a:moveTo>
                  <a:cubicBezTo>
                    <a:pt x="366475" y="-1323"/>
                    <a:pt x="347729" y="-4371"/>
                    <a:pt x="336614" y="6754"/>
                  </a:cubicBezTo>
                  <a:lnTo>
                    <a:pt x="0" y="343358"/>
                  </a:lnTo>
                  <a:lnTo>
                    <a:pt x="57008" y="400366"/>
                  </a:lnTo>
                  <a:lnTo>
                    <a:pt x="208998" y="248375"/>
                  </a:lnTo>
                  <a:cubicBezTo>
                    <a:pt x="217770" y="239603"/>
                    <a:pt x="232058" y="238793"/>
                    <a:pt x="241231" y="247146"/>
                  </a:cubicBezTo>
                  <a:cubicBezTo>
                    <a:pt x="251022" y="256062"/>
                    <a:pt x="251298" y="271235"/>
                    <a:pt x="242040" y="280493"/>
                  </a:cubicBezTo>
                  <a:lnTo>
                    <a:pt x="89592" y="432941"/>
                  </a:lnTo>
                  <a:lnTo>
                    <a:pt x="146600" y="489948"/>
                  </a:lnTo>
                  <a:lnTo>
                    <a:pt x="325022" y="311526"/>
                  </a:lnTo>
                  <a:cubicBezTo>
                    <a:pt x="403803" y="232745"/>
                    <a:pt x="423339" y="112387"/>
                    <a:pt x="373514" y="12727"/>
                  </a:cubicBezTo>
                  <a:lnTo>
                    <a:pt x="373514" y="1272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74"/>
          <p:cNvGrpSpPr/>
          <p:nvPr/>
        </p:nvGrpSpPr>
        <p:grpSpPr>
          <a:xfrm>
            <a:off x="5206502" y="1311906"/>
            <a:ext cx="398980" cy="399004"/>
            <a:chOff x="7345080" y="385920"/>
            <a:chExt cx="786168" cy="786215"/>
          </a:xfrm>
        </p:grpSpPr>
        <p:grpSp>
          <p:nvGrpSpPr>
            <p:cNvPr id="1097" name="Google Shape;1097;p74"/>
            <p:cNvGrpSpPr/>
            <p:nvPr/>
          </p:nvGrpSpPr>
          <p:grpSpPr>
            <a:xfrm>
              <a:off x="7530840" y="385920"/>
              <a:ext cx="414828" cy="414458"/>
              <a:chOff x="7530840" y="385920"/>
              <a:chExt cx="414828" cy="414458"/>
            </a:xfrm>
          </p:grpSpPr>
          <p:sp>
            <p:nvSpPr>
              <p:cNvPr id="1098" name="Google Shape;1098;p74"/>
              <p:cNvSpPr/>
              <p:nvPr/>
            </p:nvSpPr>
            <p:spPr>
              <a:xfrm>
                <a:off x="7690320" y="432000"/>
                <a:ext cx="96126" cy="65102"/>
              </a:xfrm>
              <a:custGeom>
                <a:rect b="b" l="l" r="r" t="t"/>
                <a:pathLst>
                  <a:path extrusionOk="0" h="65265" w="96126">
                    <a:moveTo>
                      <a:pt x="48063" y="0"/>
                    </a:moveTo>
                    <a:cubicBezTo>
                      <a:pt x="32623" y="0"/>
                      <a:pt x="12878" y="23889"/>
                      <a:pt x="0" y="65265"/>
                    </a:cubicBezTo>
                    <a:lnTo>
                      <a:pt x="96126" y="65265"/>
                    </a:lnTo>
                    <a:cubicBezTo>
                      <a:pt x="83248" y="23889"/>
                      <a:pt x="63503" y="0"/>
                      <a:pt x="48063" y="0"/>
                    </a:cubicBezTo>
                    <a:lnTo>
                      <a:pt x="480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74"/>
              <p:cNvSpPr/>
              <p:nvPr/>
            </p:nvSpPr>
            <p:spPr>
              <a:xfrm>
                <a:off x="7530840" y="543240"/>
                <a:ext cx="102708" cy="99822"/>
              </a:xfrm>
              <a:custGeom>
                <a:rect b="b" l="l" r="r" t="t"/>
                <a:pathLst>
                  <a:path extrusionOk="0" h="99822" w="102708">
                    <a:moveTo>
                      <a:pt x="99822" y="49911"/>
                    </a:moveTo>
                    <a:cubicBezTo>
                      <a:pt x="99822" y="32585"/>
                      <a:pt x="100822" y="15888"/>
                      <a:pt x="102708" y="0"/>
                    </a:cubicBezTo>
                    <a:lnTo>
                      <a:pt x="6087" y="0"/>
                    </a:lnTo>
                    <a:cubicBezTo>
                      <a:pt x="2124" y="15992"/>
                      <a:pt x="0" y="32709"/>
                      <a:pt x="0" y="49911"/>
                    </a:cubicBezTo>
                    <a:cubicBezTo>
                      <a:pt x="0" y="67113"/>
                      <a:pt x="2124" y="83830"/>
                      <a:pt x="6087" y="99822"/>
                    </a:cubicBezTo>
                    <a:lnTo>
                      <a:pt x="102708" y="99822"/>
                    </a:lnTo>
                    <a:cubicBezTo>
                      <a:pt x="100822" y="83934"/>
                      <a:pt x="99822" y="67237"/>
                      <a:pt x="99822" y="4991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74"/>
              <p:cNvSpPr/>
              <p:nvPr/>
            </p:nvSpPr>
            <p:spPr>
              <a:xfrm>
                <a:off x="7676640" y="543240"/>
                <a:ext cx="122854" cy="99822"/>
              </a:xfrm>
              <a:custGeom>
                <a:rect b="b" l="l" r="r" t="t"/>
                <a:pathLst>
                  <a:path extrusionOk="0" h="99822" w="122854">
                    <a:moveTo>
                      <a:pt x="119539" y="0"/>
                    </a:moveTo>
                    <a:lnTo>
                      <a:pt x="3314" y="0"/>
                    </a:lnTo>
                    <a:cubicBezTo>
                      <a:pt x="1200" y="15354"/>
                      <a:pt x="0" y="32042"/>
                      <a:pt x="0" y="49911"/>
                    </a:cubicBezTo>
                    <a:cubicBezTo>
                      <a:pt x="0" y="67780"/>
                      <a:pt x="1200" y="84468"/>
                      <a:pt x="3314" y="99822"/>
                    </a:cubicBezTo>
                    <a:lnTo>
                      <a:pt x="119539" y="99822"/>
                    </a:lnTo>
                    <a:cubicBezTo>
                      <a:pt x="121653" y="84468"/>
                      <a:pt x="122854" y="67780"/>
                      <a:pt x="122854" y="49911"/>
                    </a:cubicBezTo>
                    <a:cubicBezTo>
                      <a:pt x="122854" y="32042"/>
                      <a:pt x="121653" y="15354"/>
                      <a:pt x="119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74"/>
              <p:cNvSpPr/>
              <p:nvPr/>
            </p:nvSpPr>
            <p:spPr>
              <a:xfrm>
                <a:off x="7690320" y="689040"/>
                <a:ext cx="96126" cy="65102"/>
              </a:xfrm>
              <a:custGeom>
                <a:rect b="b" l="l" r="r" t="t"/>
                <a:pathLst>
                  <a:path extrusionOk="0" h="65265" w="96126">
                    <a:moveTo>
                      <a:pt x="48063" y="65265"/>
                    </a:moveTo>
                    <a:cubicBezTo>
                      <a:pt x="63503" y="65265"/>
                      <a:pt x="83248" y="41377"/>
                      <a:pt x="96126" y="0"/>
                    </a:cubicBezTo>
                    <a:lnTo>
                      <a:pt x="0" y="0"/>
                    </a:lnTo>
                    <a:cubicBezTo>
                      <a:pt x="12878" y="41377"/>
                      <a:pt x="32623" y="65265"/>
                      <a:pt x="48063" y="6526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74"/>
              <p:cNvSpPr/>
              <p:nvPr/>
            </p:nvSpPr>
            <p:spPr>
              <a:xfrm>
                <a:off x="7738200" y="385920"/>
                <a:ext cx="183718" cy="111338"/>
              </a:xfrm>
              <a:custGeom>
                <a:rect b="b" l="l" r="r" t="t"/>
                <a:pathLst>
                  <a:path extrusionOk="0" h="111338" w="183718">
                    <a:moveTo>
                      <a:pt x="96108" y="111338"/>
                    </a:moveTo>
                    <a:lnTo>
                      <a:pt x="183718" y="111338"/>
                    </a:lnTo>
                    <a:cubicBezTo>
                      <a:pt x="149038" y="45215"/>
                      <a:pt x="79706" y="0"/>
                      <a:pt x="0" y="0"/>
                    </a:cubicBezTo>
                    <a:cubicBezTo>
                      <a:pt x="43091" y="0"/>
                      <a:pt x="78734" y="44072"/>
                      <a:pt x="96098" y="11133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74"/>
              <p:cNvSpPr/>
              <p:nvPr/>
            </p:nvSpPr>
            <p:spPr>
              <a:xfrm>
                <a:off x="7842960" y="543240"/>
                <a:ext cx="102708" cy="99822"/>
              </a:xfrm>
              <a:custGeom>
                <a:rect b="b" l="l" r="r" t="t"/>
                <a:pathLst>
                  <a:path extrusionOk="0" h="99822" w="102708">
                    <a:moveTo>
                      <a:pt x="96621" y="99822"/>
                    </a:moveTo>
                    <a:cubicBezTo>
                      <a:pt x="100584" y="83830"/>
                      <a:pt x="102708" y="67113"/>
                      <a:pt x="102708" y="49911"/>
                    </a:cubicBezTo>
                    <a:cubicBezTo>
                      <a:pt x="102708" y="32709"/>
                      <a:pt x="100584" y="15992"/>
                      <a:pt x="96621" y="0"/>
                    </a:cubicBezTo>
                    <a:lnTo>
                      <a:pt x="0" y="0"/>
                    </a:lnTo>
                    <a:cubicBezTo>
                      <a:pt x="1886" y="15888"/>
                      <a:pt x="2886" y="32585"/>
                      <a:pt x="2886" y="49911"/>
                    </a:cubicBezTo>
                    <a:cubicBezTo>
                      <a:pt x="2886" y="67237"/>
                      <a:pt x="1886" y="83934"/>
                      <a:pt x="0" y="99822"/>
                    </a:cubicBezTo>
                    <a:lnTo>
                      <a:pt x="96621" y="998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74"/>
              <p:cNvSpPr/>
              <p:nvPr/>
            </p:nvSpPr>
            <p:spPr>
              <a:xfrm>
                <a:off x="7738200" y="689040"/>
                <a:ext cx="183709" cy="111338"/>
              </a:xfrm>
              <a:custGeom>
                <a:rect b="b" l="l" r="r" t="t"/>
                <a:pathLst>
                  <a:path extrusionOk="0" h="111338" w="183709">
                    <a:moveTo>
                      <a:pt x="96098" y="0"/>
                    </a:moveTo>
                    <a:cubicBezTo>
                      <a:pt x="78734" y="67256"/>
                      <a:pt x="43091" y="111338"/>
                      <a:pt x="0" y="111338"/>
                    </a:cubicBezTo>
                    <a:cubicBezTo>
                      <a:pt x="79705" y="111338"/>
                      <a:pt x="149028" y="66123"/>
                      <a:pt x="183709" y="0"/>
                    </a:cubicBezTo>
                    <a:lnTo>
                      <a:pt x="960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74"/>
              <p:cNvSpPr/>
              <p:nvPr/>
            </p:nvSpPr>
            <p:spPr>
              <a:xfrm>
                <a:off x="7554600" y="689040"/>
                <a:ext cx="183709" cy="111338"/>
              </a:xfrm>
              <a:custGeom>
                <a:rect b="b" l="l" r="r" t="t"/>
                <a:pathLst>
                  <a:path extrusionOk="0" h="111338" w="183709">
                    <a:moveTo>
                      <a:pt x="87611" y="0"/>
                    </a:moveTo>
                    <a:lnTo>
                      <a:pt x="0" y="0"/>
                    </a:lnTo>
                    <a:cubicBezTo>
                      <a:pt x="34680" y="66123"/>
                      <a:pt x="104013" y="111338"/>
                      <a:pt x="183709" y="111338"/>
                    </a:cubicBezTo>
                    <a:cubicBezTo>
                      <a:pt x="140618" y="111338"/>
                      <a:pt x="104975" y="67266"/>
                      <a:pt x="87611" y="0"/>
                    </a:cubicBezTo>
                    <a:lnTo>
                      <a:pt x="876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74"/>
              <p:cNvSpPr/>
              <p:nvPr/>
            </p:nvSpPr>
            <p:spPr>
              <a:xfrm>
                <a:off x="7554600" y="385920"/>
                <a:ext cx="183709" cy="111338"/>
              </a:xfrm>
              <a:custGeom>
                <a:rect b="b" l="l" r="r" t="t"/>
                <a:pathLst>
                  <a:path extrusionOk="0" h="111338" w="183709">
                    <a:moveTo>
                      <a:pt x="87611" y="111338"/>
                    </a:moveTo>
                    <a:cubicBezTo>
                      <a:pt x="104975" y="44072"/>
                      <a:pt x="140618" y="0"/>
                      <a:pt x="183709" y="0"/>
                    </a:cubicBezTo>
                    <a:cubicBezTo>
                      <a:pt x="104004" y="0"/>
                      <a:pt x="34680" y="45215"/>
                      <a:pt x="0" y="111338"/>
                    </a:cubicBezTo>
                    <a:lnTo>
                      <a:pt x="87611" y="11133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 name="Google Shape;1107;p74"/>
            <p:cNvGrpSpPr/>
            <p:nvPr/>
          </p:nvGrpSpPr>
          <p:grpSpPr>
            <a:xfrm>
              <a:off x="7345080" y="573120"/>
              <a:ext cx="786168" cy="599015"/>
              <a:chOff x="7345080" y="573120"/>
              <a:chExt cx="786168" cy="599015"/>
            </a:xfrm>
          </p:grpSpPr>
          <p:grpSp>
            <p:nvGrpSpPr>
              <p:cNvPr id="1108" name="Google Shape;1108;p74"/>
              <p:cNvGrpSpPr/>
              <p:nvPr/>
            </p:nvGrpSpPr>
            <p:grpSpPr>
              <a:xfrm>
                <a:off x="7778160" y="573120"/>
                <a:ext cx="353088" cy="599015"/>
                <a:chOff x="7778160" y="573120"/>
                <a:chExt cx="353088" cy="599015"/>
              </a:xfrm>
            </p:grpSpPr>
            <p:sp>
              <p:nvSpPr>
                <p:cNvPr id="1109" name="Google Shape;1109;p74"/>
                <p:cNvSpPr/>
                <p:nvPr/>
              </p:nvSpPr>
              <p:spPr>
                <a:xfrm>
                  <a:off x="7778160" y="1080000"/>
                  <a:ext cx="291779" cy="92135"/>
                </a:xfrm>
                <a:custGeom>
                  <a:rect b="b" l="l" r="r" t="t"/>
                  <a:pathLst>
                    <a:path extrusionOk="0" h="92135" w="291779">
                      <a:moveTo>
                        <a:pt x="23032" y="0"/>
                      </a:moveTo>
                      <a:cubicBezTo>
                        <a:pt x="10306" y="0"/>
                        <a:pt x="0" y="10316"/>
                        <a:pt x="0" y="23031"/>
                      </a:cubicBezTo>
                      <a:lnTo>
                        <a:pt x="0" y="69104"/>
                      </a:lnTo>
                      <a:cubicBezTo>
                        <a:pt x="0" y="81829"/>
                        <a:pt x="10316" y="92135"/>
                        <a:pt x="23041" y="92135"/>
                      </a:cubicBezTo>
                      <a:lnTo>
                        <a:pt x="268748" y="92135"/>
                      </a:lnTo>
                      <a:cubicBezTo>
                        <a:pt x="281474" y="92135"/>
                        <a:pt x="291779" y="81820"/>
                        <a:pt x="291779" y="69104"/>
                      </a:cubicBezTo>
                      <a:lnTo>
                        <a:pt x="291779" y="23031"/>
                      </a:lnTo>
                      <a:cubicBezTo>
                        <a:pt x="291779" y="10306"/>
                        <a:pt x="281464" y="0"/>
                        <a:pt x="268738" y="0"/>
                      </a:cubicBezTo>
                      <a:lnTo>
                        <a:pt x="230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74"/>
                <p:cNvSpPr/>
                <p:nvPr/>
              </p:nvSpPr>
              <p:spPr>
                <a:xfrm>
                  <a:off x="7808760" y="573120"/>
                  <a:ext cx="322488" cy="460696"/>
                </a:xfrm>
                <a:custGeom>
                  <a:rect b="b" l="l" r="r" t="t"/>
                  <a:pathLst>
                    <a:path extrusionOk="0" h="460696" w="322488">
                      <a:moveTo>
                        <a:pt x="299457" y="0"/>
                      </a:moveTo>
                      <a:lnTo>
                        <a:pt x="291779" y="0"/>
                      </a:lnTo>
                      <a:cubicBezTo>
                        <a:pt x="245136" y="0"/>
                        <a:pt x="207321" y="37814"/>
                        <a:pt x="207321" y="84458"/>
                      </a:cubicBezTo>
                      <a:lnTo>
                        <a:pt x="207321" y="129511"/>
                      </a:lnTo>
                      <a:cubicBezTo>
                        <a:pt x="215179" y="133988"/>
                        <a:pt x="222581" y="139551"/>
                        <a:pt x="229277" y="146247"/>
                      </a:cubicBezTo>
                      <a:cubicBezTo>
                        <a:pt x="269691" y="186661"/>
                        <a:pt x="269691" y="252432"/>
                        <a:pt x="229277" y="292846"/>
                      </a:cubicBezTo>
                      <a:lnTo>
                        <a:pt x="161573" y="360550"/>
                      </a:lnTo>
                      <a:cubicBezTo>
                        <a:pt x="152581" y="369541"/>
                        <a:pt x="137989" y="369541"/>
                        <a:pt x="128997" y="360550"/>
                      </a:cubicBezTo>
                      <a:cubicBezTo>
                        <a:pt x="120005" y="351558"/>
                        <a:pt x="120005" y="336966"/>
                        <a:pt x="128997" y="327974"/>
                      </a:cubicBezTo>
                      <a:lnTo>
                        <a:pt x="196701" y="260271"/>
                      </a:lnTo>
                      <a:cubicBezTo>
                        <a:pt x="219151" y="237820"/>
                        <a:pt x="219151" y="201282"/>
                        <a:pt x="196701" y="178832"/>
                      </a:cubicBezTo>
                      <a:cubicBezTo>
                        <a:pt x="174250" y="156381"/>
                        <a:pt x="137713" y="156381"/>
                        <a:pt x="115262" y="178832"/>
                      </a:cubicBezTo>
                      <a:lnTo>
                        <a:pt x="33737" y="260356"/>
                      </a:lnTo>
                      <a:cubicBezTo>
                        <a:pt x="11982" y="282111"/>
                        <a:pt x="0" y="311029"/>
                        <a:pt x="0" y="341795"/>
                      </a:cubicBezTo>
                      <a:lnTo>
                        <a:pt x="0" y="460696"/>
                      </a:lnTo>
                      <a:cubicBezTo>
                        <a:pt x="0" y="460696"/>
                        <a:pt x="230353" y="460696"/>
                        <a:pt x="230353" y="460696"/>
                      </a:cubicBezTo>
                      <a:lnTo>
                        <a:pt x="230353" y="444189"/>
                      </a:lnTo>
                      <a:lnTo>
                        <a:pt x="319059" y="300361"/>
                      </a:lnTo>
                      <a:cubicBezTo>
                        <a:pt x="321297" y="296732"/>
                        <a:pt x="322488" y="292541"/>
                        <a:pt x="322488" y="288274"/>
                      </a:cubicBezTo>
                      <a:lnTo>
                        <a:pt x="322488" y="23031"/>
                      </a:lnTo>
                      <a:cubicBezTo>
                        <a:pt x="322488" y="10306"/>
                        <a:pt x="312173" y="0"/>
                        <a:pt x="299457" y="0"/>
                      </a:cubicBezTo>
                      <a:lnTo>
                        <a:pt x="2994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74"/>
              <p:cNvGrpSpPr/>
              <p:nvPr/>
            </p:nvGrpSpPr>
            <p:grpSpPr>
              <a:xfrm>
                <a:off x="7345080" y="573120"/>
                <a:ext cx="353339" cy="599015"/>
                <a:chOff x="7345080" y="573120"/>
                <a:chExt cx="353339" cy="599015"/>
              </a:xfrm>
            </p:grpSpPr>
            <p:sp>
              <p:nvSpPr>
                <p:cNvPr id="1112" name="Google Shape;1112;p74"/>
                <p:cNvSpPr/>
                <p:nvPr/>
              </p:nvSpPr>
              <p:spPr>
                <a:xfrm>
                  <a:off x="7406640" y="1080000"/>
                  <a:ext cx="291779" cy="92135"/>
                </a:xfrm>
                <a:custGeom>
                  <a:rect b="b" l="l" r="r" t="t"/>
                  <a:pathLst>
                    <a:path extrusionOk="0" h="92135" w="291779">
                      <a:moveTo>
                        <a:pt x="268748" y="0"/>
                      </a:moveTo>
                      <a:cubicBezTo>
                        <a:pt x="281474" y="0"/>
                        <a:pt x="291779" y="10316"/>
                        <a:pt x="291779" y="23031"/>
                      </a:cubicBezTo>
                      <a:lnTo>
                        <a:pt x="291779" y="69104"/>
                      </a:lnTo>
                      <a:cubicBezTo>
                        <a:pt x="291779" y="81829"/>
                        <a:pt x="281464" y="92135"/>
                        <a:pt x="268739" y="92135"/>
                      </a:cubicBezTo>
                      <a:lnTo>
                        <a:pt x="23032" y="92135"/>
                      </a:lnTo>
                      <a:cubicBezTo>
                        <a:pt x="10306" y="92135"/>
                        <a:pt x="0" y="81820"/>
                        <a:pt x="0" y="69104"/>
                      </a:cubicBezTo>
                      <a:lnTo>
                        <a:pt x="0" y="23031"/>
                      </a:lnTo>
                      <a:cubicBezTo>
                        <a:pt x="0" y="10306"/>
                        <a:pt x="10316" y="0"/>
                        <a:pt x="23041" y="0"/>
                      </a:cubicBezTo>
                      <a:lnTo>
                        <a:pt x="2687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74"/>
                <p:cNvSpPr/>
                <p:nvPr/>
              </p:nvSpPr>
              <p:spPr>
                <a:xfrm>
                  <a:off x="7345080" y="573120"/>
                  <a:ext cx="322488" cy="460696"/>
                </a:xfrm>
                <a:custGeom>
                  <a:rect b="b" l="l" r="r" t="t"/>
                  <a:pathLst>
                    <a:path extrusionOk="0" h="460696" w="322488">
                      <a:moveTo>
                        <a:pt x="322488" y="341795"/>
                      </a:moveTo>
                      <a:cubicBezTo>
                        <a:pt x="322488" y="311029"/>
                        <a:pt x="310505" y="282102"/>
                        <a:pt x="288750" y="260356"/>
                      </a:cubicBezTo>
                      <a:lnTo>
                        <a:pt x="207226" y="178832"/>
                      </a:lnTo>
                      <a:cubicBezTo>
                        <a:pt x="184776" y="156381"/>
                        <a:pt x="148238" y="156381"/>
                        <a:pt x="125787" y="178832"/>
                      </a:cubicBezTo>
                      <a:cubicBezTo>
                        <a:pt x="103337" y="201282"/>
                        <a:pt x="103327" y="237820"/>
                        <a:pt x="125787" y="260271"/>
                      </a:cubicBezTo>
                      <a:lnTo>
                        <a:pt x="193491" y="327974"/>
                      </a:lnTo>
                      <a:cubicBezTo>
                        <a:pt x="202482" y="336966"/>
                        <a:pt x="202482" y="351558"/>
                        <a:pt x="193491" y="360550"/>
                      </a:cubicBezTo>
                      <a:cubicBezTo>
                        <a:pt x="184499" y="369541"/>
                        <a:pt x="169907" y="369541"/>
                        <a:pt x="160916" y="360550"/>
                      </a:cubicBezTo>
                      <a:lnTo>
                        <a:pt x="93212" y="292846"/>
                      </a:lnTo>
                      <a:cubicBezTo>
                        <a:pt x="52797" y="252432"/>
                        <a:pt x="52797" y="186671"/>
                        <a:pt x="93212" y="146247"/>
                      </a:cubicBezTo>
                      <a:cubicBezTo>
                        <a:pt x="99908" y="139551"/>
                        <a:pt x="107309" y="133988"/>
                        <a:pt x="115167" y="129511"/>
                      </a:cubicBezTo>
                      <a:lnTo>
                        <a:pt x="115167" y="84458"/>
                      </a:lnTo>
                      <a:cubicBezTo>
                        <a:pt x="115167" y="37814"/>
                        <a:pt x="77353" y="0"/>
                        <a:pt x="30709" y="0"/>
                      </a:cubicBezTo>
                      <a:lnTo>
                        <a:pt x="23032" y="0"/>
                      </a:lnTo>
                      <a:cubicBezTo>
                        <a:pt x="10306" y="0"/>
                        <a:pt x="0" y="10316"/>
                        <a:pt x="0" y="23031"/>
                      </a:cubicBezTo>
                      <a:lnTo>
                        <a:pt x="0" y="288274"/>
                      </a:lnTo>
                      <a:cubicBezTo>
                        <a:pt x="0" y="292541"/>
                        <a:pt x="1191" y="296732"/>
                        <a:pt x="3429" y="300361"/>
                      </a:cubicBezTo>
                      <a:lnTo>
                        <a:pt x="92136" y="444189"/>
                      </a:lnTo>
                      <a:lnTo>
                        <a:pt x="92136" y="460696"/>
                      </a:lnTo>
                      <a:lnTo>
                        <a:pt x="322488" y="460696"/>
                      </a:lnTo>
                      <a:lnTo>
                        <a:pt x="322488" y="3417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14" name="Google Shape;1114;p74"/>
          <p:cNvGrpSpPr/>
          <p:nvPr/>
        </p:nvGrpSpPr>
        <p:grpSpPr>
          <a:xfrm>
            <a:off x="4651277" y="1311906"/>
            <a:ext cx="397531" cy="399007"/>
            <a:chOff x="6251040" y="385920"/>
            <a:chExt cx="783313" cy="786221"/>
          </a:xfrm>
        </p:grpSpPr>
        <p:sp>
          <p:nvSpPr>
            <p:cNvPr id="1115" name="Google Shape;1115;p74"/>
            <p:cNvSpPr/>
            <p:nvPr/>
          </p:nvSpPr>
          <p:spPr>
            <a:xfrm>
              <a:off x="6857640" y="385920"/>
              <a:ext cx="122853" cy="122853"/>
            </a:xfrm>
            <a:custGeom>
              <a:rect b="b" l="l" r="r" t="t"/>
              <a:pathLst>
                <a:path extrusionOk="0" h="122853" w="122853">
                  <a:moveTo>
                    <a:pt x="122854" y="61427"/>
                  </a:moveTo>
                  <a:cubicBezTo>
                    <a:pt x="122854" y="95352"/>
                    <a:pt x="95352" y="122853"/>
                    <a:pt x="61427" y="122853"/>
                  </a:cubicBezTo>
                  <a:cubicBezTo>
                    <a:pt x="27502" y="122853"/>
                    <a:pt x="1" y="95352"/>
                    <a:pt x="1" y="61427"/>
                  </a:cubicBezTo>
                  <a:cubicBezTo>
                    <a:pt x="1" y="27502"/>
                    <a:pt x="27502" y="0"/>
                    <a:pt x="61427" y="0"/>
                  </a:cubicBezTo>
                  <a:cubicBezTo>
                    <a:pt x="95352" y="0"/>
                    <a:pt x="122854" y="27502"/>
                    <a:pt x="122854"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 name="Google Shape;1116;p74"/>
            <p:cNvGrpSpPr/>
            <p:nvPr/>
          </p:nvGrpSpPr>
          <p:grpSpPr>
            <a:xfrm>
              <a:off x="6251040" y="385920"/>
              <a:ext cx="783313" cy="786221"/>
              <a:chOff x="6251040" y="385920"/>
              <a:chExt cx="783313" cy="786221"/>
            </a:xfrm>
          </p:grpSpPr>
          <p:sp>
            <p:nvSpPr>
              <p:cNvPr id="1117" name="Google Shape;1117;p74"/>
              <p:cNvSpPr/>
              <p:nvPr/>
            </p:nvSpPr>
            <p:spPr>
              <a:xfrm>
                <a:off x="6251040" y="693000"/>
                <a:ext cx="783194" cy="69104"/>
              </a:xfrm>
              <a:custGeom>
                <a:rect b="b" l="l" r="r" t="t"/>
                <a:pathLst>
                  <a:path extrusionOk="0" h="69104" w="783194">
                    <a:moveTo>
                      <a:pt x="760152" y="69104"/>
                    </a:moveTo>
                    <a:lnTo>
                      <a:pt x="23032" y="69104"/>
                    </a:lnTo>
                    <a:cubicBezTo>
                      <a:pt x="10306" y="69104"/>
                      <a:pt x="0" y="58788"/>
                      <a:pt x="0" y="46072"/>
                    </a:cubicBezTo>
                    <a:lnTo>
                      <a:pt x="0" y="0"/>
                    </a:lnTo>
                    <a:lnTo>
                      <a:pt x="783194" y="0"/>
                    </a:lnTo>
                    <a:lnTo>
                      <a:pt x="783194" y="46072"/>
                    </a:lnTo>
                    <a:cubicBezTo>
                      <a:pt x="783194" y="58798"/>
                      <a:pt x="772878" y="69104"/>
                      <a:pt x="760162" y="6910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 name="Google Shape;1118;p74"/>
              <p:cNvGrpSpPr/>
              <p:nvPr/>
            </p:nvGrpSpPr>
            <p:grpSpPr>
              <a:xfrm>
                <a:off x="6251040" y="808200"/>
                <a:ext cx="783184" cy="363941"/>
                <a:chOff x="6251040" y="808200"/>
                <a:chExt cx="783184" cy="363941"/>
              </a:xfrm>
            </p:grpSpPr>
            <p:sp>
              <p:nvSpPr>
                <p:cNvPr id="1119" name="Google Shape;1119;p74"/>
                <p:cNvSpPr/>
                <p:nvPr/>
              </p:nvSpPr>
              <p:spPr>
                <a:xfrm>
                  <a:off x="6614640" y="900360"/>
                  <a:ext cx="56161" cy="156639"/>
                </a:xfrm>
                <a:custGeom>
                  <a:rect b="b" l="l" r="r" t="t"/>
                  <a:pathLst>
                    <a:path extrusionOk="0" h="156639" w="56302">
                      <a:moveTo>
                        <a:pt x="0" y="0"/>
                      </a:moveTo>
                      <a:lnTo>
                        <a:pt x="56302" y="0"/>
                      </a:lnTo>
                      <a:lnTo>
                        <a:pt x="56302" y="156639"/>
                      </a:lnTo>
                      <a:lnTo>
                        <a:pt x="0" y="156639"/>
                      </a:lnTo>
                      <a:lnTo>
                        <a:pt x="0" y="0"/>
                      </a:lnTo>
                      <a:close/>
                    </a:path>
                  </a:pathLst>
                </a:custGeom>
                <a:solidFill>
                  <a:schemeClr val="dk1"/>
                </a:solidFill>
                <a:ln>
                  <a:noFill/>
                </a:ln>
              </p:spPr>
            </p:sp>
            <p:sp>
              <p:nvSpPr>
                <p:cNvPr id="1120" name="Google Shape;1120;p74"/>
                <p:cNvSpPr/>
                <p:nvPr/>
              </p:nvSpPr>
              <p:spPr>
                <a:xfrm>
                  <a:off x="6809040" y="900360"/>
                  <a:ext cx="56171" cy="156639"/>
                </a:xfrm>
                <a:custGeom>
                  <a:rect b="b" l="l" r="r" t="t"/>
                  <a:pathLst>
                    <a:path extrusionOk="0" h="156639" w="56312">
                      <a:moveTo>
                        <a:pt x="0" y="0"/>
                      </a:moveTo>
                      <a:lnTo>
                        <a:pt x="56312" y="0"/>
                      </a:lnTo>
                      <a:lnTo>
                        <a:pt x="56312" y="156639"/>
                      </a:lnTo>
                      <a:lnTo>
                        <a:pt x="0" y="156639"/>
                      </a:lnTo>
                      <a:lnTo>
                        <a:pt x="0" y="0"/>
                      </a:lnTo>
                      <a:close/>
                    </a:path>
                  </a:pathLst>
                </a:custGeom>
                <a:solidFill>
                  <a:schemeClr val="dk1"/>
                </a:solidFill>
                <a:ln>
                  <a:noFill/>
                </a:ln>
              </p:spPr>
            </p:sp>
            <p:sp>
              <p:nvSpPr>
                <p:cNvPr id="1121" name="Google Shape;1121;p74"/>
                <p:cNvSpPr/>
                <p:nvPr/>
              </p:nvSpPr>
              <p:spPr>
                <a:xfrm>
                  <a:off x="6419880" y="900360"/>
                  <a:ext cx="56171" cy="156639"/>
                </a:xfrm>
                <a:custGeom>
                  <a:rect b="b" l="l" r="r" t="t"/>
                  <a:pathLst>
                    <a:path extrusionOk="0" h="156639" w="56312">
                      <a:moveTo>
                        <a:pt x="0" y="0"/>
                      </a:moveTo>
                      <a:lnTo>
                        <a:pt x="56312" y="0"/>
                      </a:lnTo>
                      <a:lnTo>
                        <a:pt x="56312" y="156639"/>
                      </a:lnTo>
                      <a:lnTo>
                        <a:pt x="0" y="156639"/>
                      </a:lnTo>
                      <a:lnTo>
                        <a:pt x="0" y="0"/>
                      </a:lnTo>
                      <a:close/>
                    </a:path>
                  </a:pathLst>
                </a:custGeom>
                <a:solidFill>
                  <a:schemeClr val="dk1"/>
                </a:solidFill>
                <a:ln>
                  <a:noFill/>
                </a:ln>
              </p:spPr>
            </p:sp>
            <p:sp>
              <p:nvSpPr>
                <p:cNvPr id="1122" name="Google Shape;1122;p74"/>
                <p:cNvSpPr/>
                <p:nvPr/>
              </p:nvSpPr>
              <p:spPr>
                <a:xfrm>
                  <a:off x="6251040" y="808200"/>
                  <a:ext cx="783184" cy="363941"/>
                </a:xfrm>
                <a:custGeom>
                  <a:rect b="b" l="l" r="r" t="t"/>
                  <a:pathLst>
                    <a:path extrusionOk="0" h="363941" w="783184">
                      <a:moveTo>
                        <a:pt x="760152" y="317878"/>
                      </a:moveTo>
                      <a:lnTo>
                        <a:pt x="752475" y="317878"/>
                      </a:lnTo>
                      <a:lnTo>
                        <a:pt x="752475" y="0"/>
                      </a:lnTo>
                      <a:lnTo>
                        <a:pt x="30709" y="0"/>
                      </a:lnTo>
                      <a:lnTo>
                        <a:pt x="30709" y="317878"/>
                      </a:lnTo>
                      <a:lnTo>
                        <a:pt x="23032" y="317878"/>
                      </a:lnTo>
                      <a:cubicBezTo>
                        <a:pt x="10306" y="317878"/>
                        <a:pt x="0" y="328193"/>
                        <a:pt x="0" y="340909"/>
                      </a:cubicBezTo>
                      <a:cubicBezTo>
                        <a:pt x="0" y="353625"/>
                        <a:pt x="10316" y="363941"/>
                        <a:pt x="23032" y="363941"/>
                      </a:cubicBezTo>
                      <a:lnTo>
                        <a:pt x="760152" y="363941"/>
                      </a:lnTo>
                      <a:cubicBezTo>
                        <a:pt x="772878" y="363941"/>
                        <a:pt x="783184" y="353625"/>
                        <a:pt x="783184" y="340909"/>
                      </a:cubicBezTo>
                      <a:cubicBezTo>
                        <a:pt x="783184" y="328193"/>
                        <a:pt x="772869" y="317878"/>
                        <a:pt x="760152" y="317878"/>
                      </a:cubicBezTo>
                      <a:close/>
                      <a:moveTo>
                        <a:pt x="271301" y="271805"/>
                      </a:moveTo>
                      <a:cubicBezTo>
                        <a:pt x="271301" y="284531"/>
                        <a:pt x="260985" y="294837"/>
                        <a:pt x="248269" y="294837"/>
                      </a:cubicBezTo>
                      <a:lnTo>
                        <a:pt x="145895" y="294837"/>
                      </a:lnTo>
                      <a:cubicBezTo>
                        <a:pt x="133169" y="294837"/>
                        <a:pt x="122863" y="284521"/>
                        <a:pt x="122863" y="271805"/>
                      </a:cubicBezTo>
                      <a:lnTo>
                        <a:pt x="122863" y="69094"/>
                      </a:lnTo>
                      <a:cubicBezTo>
                        <a:pt x="122863" y="56369"/>
                        <a:pt x="133179" y="46063"/>
                        <a:pt x="145895" y="46063"/>
                      </a:cubicBezTo>
                      <a:lnTo>
                        <a:pt x="248269" y="46063"/>
                      </a:lnTo>
                      <a:cubicBezTo>
                        <a:pt x="260995" y="46063"/>
                        <a:pt x="271301" y="56378"/>
                        <a:pt x="271301" y="69094"/>
                      </a:cubicBezTo>
                      <a:lnTo>
                        <a:pt x="271301" y="271805"/>
                      </a:lnTo>
                      <a:close/>
                      <a:moveTo>
                        <a:pt x="465820" y="271805"/>
                      </a:moveTo>
                      <a:cubicBezTo>
                        <a:pt x="465820" y="284531"/>
                        <a:pt x="455505" y="294837"/>
                        <a:pt x="442789" y="294837"/>
                      </a:cubicBezTo>
                      <a:lnTo>
                        <a:pt x="340414" y="294837"/>
                      </a:lnTo>
                      <a:cubicBezTo>
                        <a:pt x="327689" y="294837"/>
                        <a:pt x="317383" y="284521"/>
                        <a:pt x="317383" y="271805"/>
                      </a:cubicBezTo>
                      <a:lnTo>
                        <a:pt x="317383" y="69094"/>
                      </a:lnTo>
                      <a:cubicBezTo>
                        <a:pt x="317383" y="56369"/>
                        <a:pt x="327699" y="46063"/>
                        <a:pt x="340414" y="46063"/>
                      </a:cubicBezTo>
                      <a:lnTo>
                        <a:pt x="442789" y="46063"/>
                      </a:lnTo>
                      <a:cubicBezTo>
                        <a:pt x="455514" y="46063"/>
                        <a:pt x="465820" y="56378"/>
                        <a:pt x="465820" y="69094"/>
                      </a:cubicBezTo>
                      <a:lnTo>
                        <a:pt x="465820" y="271805"/>
                      </a:lnTo>
                      <a:close/>
                      <a:moveTo>
                        <a:pt x="660340" y="271805"/>
                      </a:moveTo>
                      <a:cubicBezTo>
                        <a:pt x="660340" y="284531"/>
                        <a:pt x="650024" y="294837"/>
                        <a:pt x="637308" y="294837"/>
                      </a:cubicBezTo>
                      <a:lnTo>
                        <a:pt x="534934" y="294837"/>
                      </a:lnTo>
                      <a:cubicBezTo>
                        <a:pt x="522208" y="294837"/>
                        <a:pt x="511902" y="284521"/>
                        <a:pt x="511902" y="271805"/>
                      </a:cubicBezTo>
                      <a:lnTo>
                        <a:pt x="511902" y="69094"/>
                      </a:lnTo>
                      <a:cubicBezTo>
                        <a:pt x="511902" y="56369"/>
                        <a:pt x="522218" y="46063"/>
                        <a:pt x="534934" y="46063"/>
                      </a:cubicBezTo>
                      <a:lnTo>
                        <a:pt x="637308" y="46063"/>
                      </a:lnTo>
                      <a:cubicBezTo>
                        <a:pt x="650034" y="46063"/>
                        <a:pt x="660340" y="56378"/>
                        <a:pt x="660340" y="69094"/>
                      </a:cubicBezTo>
                      <a:lnTo>
                        <a:pt x="660340" y="2718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 name="Google Shape;1123;p74"/>
              <p:cNvSpPr/>
              <p:nvPr/>
            </p:nvSpPr>
            <p:spPr>
              <a:xfrm>
                <a:off x="6581160" y="385920"/>
                <a:ext cx="122853" cy="122853"/>
              </a:xfrm>
              <a:custGeom>
                <a:rect b="b" l="l" r="r" t="t"/>
                <a:pathLst>
                  <a:path extrusionOk="0" h="122853" w="122853">
                    <a:moveTo>
                      <a:pt x="122854" y="61427"/>
                    </a:moveTo>
                    <a:cubicBezTo>
                      <a:pt x="122854" y="95352"/>
                      <a:pt x="95352" y="122853"/>
                      <a:pt x="61427" y="122853"/>
                    </a:cubicBezTo>
                    <a:cubicBezTo>
                      <a:pt x="27502" y="122853"/>
                      <a:pt x="1" y="95352"/>
                      <a:pt x="1" y="61427"/>
                    </a:cubicBezTo>
                    <a:cubicBezTo>
                      <a:pt x="1" y="27502"/>
                      <a:pt x="27502" y="0"/>
                      <a:pt x="61427" y="0"/>
                    </a:cubicBezTo>
                    <a:cubicBezTo>
                      <a:pt x="95352" y="0"/>
                      <a:pt x="122854" y="27502"/>
                      <a:pt x="122854"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 name="Google Shape;1124;p74"/>
              <p:cNvGrpSpPr/>
              <p:nvPr/>
            </p:nvGrpSpPr>
            <p:grpSpPr>
              <a:xfrm>
                <a:off x="6251040" y="530640"/>
                <a:ext cx="783313" cy="116195"/>
                <a:chOff x="6251040" y="530640"/>
                <a:chExt cx="783313" cy="116195"/>
              </a:xfrm>
            </p:grpSpPr>
            <p:sp>
              <p:nvSpPr>
                <p:cNvPr id="1125" name="Google Shape;1125;p74"/>
                <p:cNvSpPr/>
                <p:nvPr/>
              </p:nvSpPr>
              <p:spPr>
                <a:xfrm>
                  <a:off x="6251040" y="530640"/>
                  <a:ext cx="230353" cy="116195"/>
                </a:xfrm>
                <a:custGeom>
                  <a:rect b="b" l="l" r="r" t="t"/>
                  <a:pathLst>
                    <a:path extrusionOk="0" h="116195" w="230353">
                      <a:moveTo>
                        <a:pt x="182861" y="0"/>
                      </a:moveTo>
                      <a:cubicBezTo>
                        <a:pt x="164364" y="15030"/>
                        <a:pt x="140808" y="24060"/>
                        <a:pt x="115177" y="24060"/>
                      </a:cubicBezTo>
                      <a:cubicBezTo>
                        <a:pt x="89545" y="24060"/>
                        <a:pt x="65990" y="15030"/>
                        <a:pt x="47492" y="0"/>
                      </a:cubicBezTo>
                      <a:cubicBezTo>
                        <a:pt x="18717" y="20936"/>
                        <a:pt x="0" y="54854"/>
                        <a:pt x="0" y="93164"/>
                      </a:cubicBezTo>
                      <a:lnTo>
                        <a:pt x="0" y="116195"/>
                      </a:lnTo>
                      <a:lnTo>
                        <a:pt x="230353" y="116195"/>
                      </a:lnTo>
                      <a:lnTo>
                        <a:pt x="230353" y="93164"/>
                      </a:lnTo>
                      <a:cubicBezTo>
                        <a:pt x="230353" y="54854"/>
                        <a:pt x="211636" y="20936"/>
                        <a:pt x="1828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74"/>
                <p:cNvSpPr/>
                <p:nvPr/>
              </p:nvSpPr>
              <p:spPr>
                <a:xfrm>
                  <a:off x="6527520" y="530640"/>
                  <a:ext cx="230353" cy="116195"/>
                </a:xfrm>
                <a:custGeom>
                  <a:rect b="b" l="l" r="r" t="t"/>
                  <a:pathLst>
                    <a:path extrusionOk="0" h="116195" w="230353">
                      <a:moveTo>
                        <a:pt x="182861" y="0"/>
                      </a:moveTo>
                      <a:cubicBezTo>
                        <a:pt x="164363" y="15030"/>
                        <a:pt x="140808" y="24060"/>
                        <a:pt x="115176" y="24060"/>
                      </a:cubicBezTo>
                      <a:cubicBezTo>
                        <a:pt x="89545" y="24060"/>
                        <a:pt x="65989" y="15030"/>
                        <a:pt x="47492" y="0"/>
                      </a:cubicBezTo>
                      <a:cubicBezTo>
                        <a:pt x="18717" y="20936"/>
                        <a:pt x="0" y="54854"/>
                        <a:pt x="0" y="93164"/>
                      </a:cubicBezTo>
                      <a:lnTo>
                        <a:pt x="0" y="116195"/>
                      </a:lnTo>
                      <a:lnTo>
                        <a:pt x="230353" y="116195"/>
                      </a:lnTo>
                      <a:lnTo>
                        <a:pt x="230353" y="93164"/>
                      </a:lnTo>
                      <a:cubicBezTo>
                        <a:pt x="230353" y="54854"/>
                        <a:pt x="211636" y="20936"/>
                        <a:pt x="1828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74"/>
                <p:cNvSpPr/>
                <p:nvPr/>
              </p:nvSpPr>
              <p:spPr>
                <a:xfrm>
                  <a:off x="6804000" y="530640"/>
                  <a:ext cx="230353" cy="116195"/>
                </a:xfrm>
                <a:custGeom>
                  <a:rect b="b" l="l" r="r" t="t"/>
                  <a:pathLst>
                    <a:path extrusionOk="0" h="116195" w="230353">
                      <a:moveTo>
                        <a:pt x="182861" y="0"/>
                      </a:moveTo>
                      <a:cubicBezTo>
                        <a:pt x="164363" y="15030"/>
                        <a:pt x="140808" y="24060"/>
                        <a:pt x="115176" y="24060"/>
                      </a:cubicBezTo>
                      <a:cubicBezTo>
                        <a:pt x="89545" y="24060"/>
                        <a:pt x="65989" y="15030"/>
                        <a:pt x="47492" y="0"/>
                      </a:cubicBezTo>
                      <a:cubicBezTo>
                        <a:pt x="18717" y="20936"/>
                        <a:pt x="0" y="54854"/>
                        <a:pt x="0" y="93164"/>
                      </a:cubicBezTo>
                      <a:lnTo>
                        <a:pt x="0" y="116195"/>
                      </a:lnTo>
                      <a:lnTo>
                        <a:pt x="230353" y="116195"/>
                      </a:lnTo>
                      <a:lnTo>
                        <a:pt x="230353" y="93164"/>
                      </a:lnTo>
                      <a:cubicBezTo>
                        <a:pt x="230353" y="54854"/>
                        <a:pt x="211636" y="20936"/>
                        <a:pt x="1828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28" name="Google Shape;1128;p74"/>
            <p:cNvSpPr/>
            <p:nvPr/>
          </p:nvSpPr>
          <p:spPr>
            <a:xfrm>
              <a:off x="6304680" y="385920"/>
              <a:ext cx="122853" cy="122853"/>
            </a:xfrm>
            <a:custGeom>
              <a:rect b="b" l="l" r="r" t="t"/>
              <a:pathLst>
                <a:path extrusionOk="0" h="122853" w="122853">
                  <a:moveTo>
                    <a:pt x="122853" y="61427"/>
                  </a:moveTo>
                  <a:cubicBezTo>
                    <a:pt x="122853" y="95352"/>
                    <a:pt x="95352" y="122853"/>
                    <a:pt x="61427" y="122853"/>
                  </a:cubicBezTo>
                  <a:cubicBezTo>
                    <a:pt x="27502" y="122853"/>
                    <a:pt x="0" y="95352"/>
                    <a:pt x="0" y="61427"/>
                  </a:cubicBezTo>
                  <a:cubicBezTo>
                    <a:pt x="0" y="27502"/>
                    <a:pt x="27502" y="0"/>
                    <a:pt x="61427" y="0"/>
                  </a:cubicBezTo>
                  <a:cubicBezTo>
                    <a:pt x="95352" y="0"/>
                    <a:pt x="122853" y="27502"/>
                    <a:pt x="122853"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 name="Google Shape;1129;p74"/>
          <p:cNvGrpSpPr/>
          <p:nvPr/>
        </p:nvGrpSpPr>
        <p:grpSpPr>
          <a:xfrm>
            <a:off x="4094407" y="1311906"/>
            <a:ext cx="399192" cy="399024"/>
            <a:chOff x="5153760" y="385920"/>
            <a:chExt cx="786585" cy="786254"/>
          </a:xfrm>
        </p:grpSpPr>
        <p:grpSp>
          <p:nvGrpSpPr>
            <p:cNvPr id="1130" name="Google Shape;1130;p74"/>
            <p:cNvGrpSpPr/>
            <p:nvPr/>
          </p:nvGrpSpPr>
          <p:grpSpPr>
            <a:xfrm>
              <a:off x="5153760" y="385920"/>
              <a:ext cx="786585" cy="786254"/>
              <a:chOff x="5153760" y="385920"/>
              <a:chExt cx="786585" cy="786254"/>
            </a:xfrm>
          </p:grpSpPr>
          <p:grpSp>
            <p:nvGrpSpPr>
              <p:cNvPr id="1131" name="Google Shape;1131;p74"/>
              <p:cNvGrpSpPr/>
              <p:nvPr/>
            </p:nvGrpSpPr>
            <p:grpSpPr>
              <a:xfrm>
                <a:off x="5153760" y="385920"/>
                <a:ext cx="786585" cy="786254"/>
                <a:chOff x="5153760" y="385920"/>
                <a:chExt cx="786585" cy="786254"/>
              </a:xfrm>
            </p:grpSpPr>
            <p:grpSp>
              <p:nvGrpSpPr>
                <p:cNvPr id="1132" name="Google Shape;1132;p74"/>
                <p:cNvGrpSpPr/>
                <p:nvPr/>
              </p:nvGrpSpPr>
              <p:grpSpPr>
                <a:xfrm>
                  <a:off x="5153760" y="385920"/>
                  <a:ext cx="786585" cy="786254"/>
                  <a:chOff x="5153760" y="385920"/>
                  <a:chExt cx="786585" cy="786254"/>
                </a:xfrm>
              </p:grpSpPr>
              <p:sp>
                <p:nvSpPr>
                  <p:cNvPr id="1133" name="Google Shape;1133;p74"/>
                  <p:cNvSpPr/>
                  <p:nvPr/>
                </p:nvSpPr>
                <p:spPr>
                  <a:xfrm>
                    <a:off x="5848200" y="385920"/>
                    <a:ext cx="92145" cy="598913"/>
                  </a:xfrm>
                  <a:custGeom>
                    <a:rect b="b" l="l" r="r" t="t"/>
                    <a:pathLst>
                      <a:path extrusionOk="0" h="598913" w="92145">
                        <a:moveTo>
                          <a:pt x="46072" y="598913"/>
                        </a:moveTo>
                        <a:cubicBezTo>
                          <a:pt x="20631" y="598913"/>
                          <a:pt x="0" y="578291"/>
                          <a:pt x="0" y="552841"/>
                        </a:cubicBezTo>
                        <a:lnTo>
                          <a:pt x="0" y="46072"/>
                        </a:lnTo>
                        <a:cubicBezTo>
                          <a:pt x="0" y="20622"/>
                          <a:pt x="20631" y="0"/>
                          <a:pt x="46072" y="0"/>
                        </a:cubicBezTo>
                        <a:cubicBezTo>
                          <a:pt x="71514" y="0"/>
                          <a:pt x="92145" y="20622"/>
                          <a:pt x="92145" y="46072"/>
                        </a:cubicBezTo>
                        <a:lnTo>
                          <a:pt x="92145" y="552841"/>
                        </a:lnTo>
                        <a:cubicBezTo>
                          <a:pt x="92145" y="578282"/>
                          <a:pt x="71523" y="598913"/>
                          <a:pt x="46072" y="59891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74"/>
                  <p:cNvSpPr/>
                  <p:nvPr/>
                </p:nvSpPr>
                <p:spPr>
                  <a:xfrm>
                    <a:off x="5153760" y="585360"/>
                    <a:ext cx="49017" cy="199634"/>
                  </a:xfrm>
                  <a:custGeom>
                    <a:rect b="b" l="l" r="r" t="t"/>
                    <a:pathLst>
                      <a:path extrusionOk="0" h="199634" w="49140">
                        <a:moveTo>
                          <a:pt x="49140" y="199634"/>
                        </a:moveTo>
                        <a:cubicBezTo>
                          <a:pt x="22003" y="199634"/>
                          <a:pt x="0" y="177632"/>
                          <a:pt x="0" y="150495"/>
                        </a:cubicBezTo>
                        <a:lnTo>
                          <a:pt x="0" y="49139"/>
                        </a:lnTo>
                        <a:cubicBezTo>
                          <a:pt x="0" y="22003"/>
                          <a:pt x="22003" y="0"/>
                          <a:pt x="49140" y="0"/>
                        </a:cubicBezTo>
                        <a:lnTo>
                          <a:pt x="49140" y="19963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74"/>
                  <p:cNvSpPr/>
                  <p:nvPr/>
                </p:nvSpPr>
                <p:spPr>
                  <a:xfrm>
                    <a:off x="5348880" y="923400"/>
                    <a:ext cx="122854" cy="248774"/>
                  </a:xfrm>
                  <a:custGeom>
                    <a:rect b="b" l="l" r="r" t="t"/>
                    <a:pathLst>
                      <a:path extrusionOk="0" h="248774" w="122854">
                        <a:moveTo>
                          <a:pt x="10" y="218065"/>
                        </a:moveTo>
                        <a:cubicBezTo>
                          <a:pt x="10" y="235029"/>
                          <a:pt x="13764" y="248774"/>
                          <a:pt x="30718" y="248774"/>
                        </a:cubicBezTo>
                        <a:lnTo>
                          <a:pt x="92145" y="248774"/>
                        </a:lnTo>
                        <a:cubicBezTo>
                          <a:pt x="109109" y="248774"/>
                          <a:pt x="122854" y="235020"/>
                          <a:pt x="122854" y="218065"/>
                        </a:cubicBezTo>
                        <a:lnTo>
                          <a:pt x="122854" y="0"/>
                        </a:lnTo>
                        <a:lnTo>
                          <a:pt x="0" y="0"/>
                        </a:lnTo>
                        <a:lnTo>
                          <a:pt x="0" y="21806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 name="Google Shape;1136;p74"/>
                <p:cNvSpPr/>
                <p:nvPr/>
              </p:nvSpPr>
              <p:spPr>
                <a:xfrm>
                  <a:off x="5517720" y="923400"/>
                  <a:ext cx="69104" cy="76589"/>
                </a:xfrm>
                <a:custGeom>
                  <a:rect b="b" l="l" r="r" t="t"/>
                  <a:pathLst>
                    <a:path extrusionOk="0" h="76781" w="69104">
                      <a:moveTo>
                        <a:pt x="29994" y="0"/>
                      </a:moveTo>
                      <a:lnTo>
                        <a:pt x="0" y="0"/>
                      </a:lnTo>
                      <a:lnTo>
                        <a:pt x="0" y="76781"/>
                      </a:lnTo>
                      <a:lnTo>
                        <a:pt x="23031" y="76781"/>
                      </a:lnTo>
                      <a:cubicBezTo>
                        <a:pt x="48473" y="76781"/>
                        <a:pt x="69104" y="56159"/>
                        <a:pt x="69104" y="30709"/>
                      </a:cubicBezTo>
                      <a:lnTo>
                        <a:pt x="69104" y="1419"/>
                      </a:lnTo>
                      <a:cubicBezTo>
                        <a:pt x="56121" y="486"/>
                        <a:pt x="43081" y="0"/>
                        <a:pt x="29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 name="Google Shape;1137;p74"/>
              <p:cNvSpPr/>
              <p:nvPr/>
            </p:nvSpPr>
            <p:spPr>
              <a:xfrm>
                <a:off x="5433480" y="438840"/>
                <a:ext cx="368551" cy="492966"/>
              </a:xfrm>
              <a:custGeom>
                <a:rect b="b" l="l" r="r" t="t"/>
                <a:pathLst>
                  <a:path extrusionOk="0" h="492966" w="368551">
                    <a:moveTo>
                      <a:pt x="316506" y="18936"/>
                    </a:moveTo>
                    <a:cubicBezTo>
                      <a:pt x="251555" y="42558"/>
                      <a:pt x="183575" y="54531"/>
                      <a:pt x="114452" y="54531"/>
                    </a:cubicBezTo>
                    <a:lnTo>
                      <a:pt x="0" y="54531"/>
                    </a:lnTo>
                    <a:lnTo>
                      <a:pt x="0" y="438445"/>
                    </a:lnTo>
                    <a:lnTo>
                      <a:pt x="114452" y="438445"/>
                    </a:lnTo>
                    <a:cubicBezTo>
                      <a:pt x="183566" y="438445"/>
                      <a:pt x="251546" y="450418"/>
                      <a:pt x="316497" y="474040"/>
                    </a:cubicBezTo>
                    <a:lnTo>
                      <a:pt x="368551" y="492966"/>
                    </a:lnTo>
                    <a:lnTo>
                      <a:pt x="368551" y="0"/>
                    </a:lnTo>
                    <a:lnTo>
                      <a:pt x="316497" y="1892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 name="Google Shape;1138;p74"/>
            <p:cNvSpPr/>
            <p:nvPr/>
          </p:nvSpPr>
          <p:spPr>
            <a:xfrm>
              <a:off x="5249160" y="493200"/>
              <a:ext cx="138217" cy="383924"/>
            </a:xfrm>
            <a:custGeom>
              <a:rect b="b" l="l" r="r" t="t"/>
              <a:pathLst>
                <a:path extrusionOk="0" h="383924" w="138217">
                  <a:moveTo>
                    <a:pt x="115186" y="299437"/>
                  </a:moveTo>
                  <a:cubicBezTo>
                    <a:pt x="102460" y="299437"/>
                    <a:pt x="92154" y="289122"/>
                    <a:pt x="92154" y="276406"/>
                  </a:cubicBezTo>
                  <a:cubicBezTo>
                    <a:pt x="92154" y="263690"/>
                    <a:pt x="102470" y="253375"/>
                    <a:pt x="115186" y="253375"/>
                  </a:cubicBezTo>
                  <a:lnTo>
                    <a:pt x="138217" y="253375"/>
                  </a:lnTo>
                  <a:lnTo>
                    <a:pt x="138217" y="214979"/>
                  </a:lnTo>
                  <a:lnTo>
                    <a:pt x="115186" y="214979"/>
                  </a:lnTo>
                  <a:cubicBezTo>
                    <a:pt x="102460" y="214979"/>
                    <a:pt x="92154" y="204664"/>
                    <a:pt x="92154" y="191948"/>
                  </a:cubicBezTo>
                  <a:cubicBezTo>
                    <a:pt x="92154" y="179232"/>
                    <a:pt x="102470" y="168916"/>
                    <a:pt x="115186" y="168916"/>
                  </a:cubicBezTo>
                  <a:lnTo>
                    <a:pt x="138217" y="168916"/>
                  </a:lnTo>
                  <a:lnTo>
                    <a:pt x="138217" y="130521"/>
                  </a:lnTo>
                  <a:lnTo>
                    <a:pt x="115186" y="130521"/>
                  </a:lnTo>
                  <a:cubicBezTo>
                    <a:pt x="102460" y="130521"/>
                    <a:pt x="92154" y="120206"/>
                    <a:pt x="92154" y="107490"/>
                  </a:cubicBezTo>
                  <a:cubicBezTo>
                    <a:pt x="92154" y="94774"/>
                    <a:pt x="102470" y="84458"/>
                    <a:pt x="115186" y="84458"/>
                  </a:cubicBezTo>
                  <a:lnTo>
                    <a:pt x="138217" y="84458"/>
                  </a:lnTo>
                  <a:lnTo>
                    <a:pt x="138217" y="0"/>
                  </a:lnTo>
                  <a:lnTo>
                    <a:pt x="99822" y="0"/>
                  </a:lnTo>
                  <a:cubicBezTo>
                    <a:pt x="44787" y="0"/>
                    <a:pt x="0" y="44777"/>
                    <a:pt x="0" y="99822"/>
                  </a:cubicBezTo>
                  <a:lnTo>
                    <a:pt x="0" y="284102"/>
                  </a:lnTo>
                  <a:cubicBezTo>
                    <a:pt x="0" y="339138"/>
                    <a:pt x="44777" y="383924"/>
                    <a:pt x="99822" y="383924"/>
                  </a:cubicBezTo>
                  <a:lnTo>
                    <a:pt x="138217" y="383924"/>
                  </a:lnTo>
                  <a:lnTo>
                    <a:pt x="138217" y="299466"/>
                  </a:lnTo>
                  <a:lnTo>
                    <a:pt x="115186" y="2994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 name="Google Shape;1139;p74"/>
          <p:cNvGrpSpPr/>
          <p:nvPr/>
        </p:nvGrpSpPr>
        <p:grpSpPr>
          <a:xfrm>
            <a:off x="3538451" y="1311906"/>
            <a:ext cx="399033" cy="399032"/>
            <a:chOff x="4058280" y="385920"/>
            <a:chExt cx="786272" cy="786270"/>
          </a:xfrm>
        </p:grpSpPr>
        <p:sp>
          <p:nvSpPr>
            <p:cNvPr id="1140" name="Google Shape;1140;p74"/>
            <p:cNvSpPr/>
            <p:nvPr/>
          </p:nvSpPr>
          <p:spPr>
            <a:xfrm>
              <a:off x="4618800" y="385920"/>
              <a:ext cx="225752" cy="786270"/>
            </a:xfrm>
            <a:custGeom>
              <a:rect b="b" l="l" r="r" t="t"/>
              <a:pathLst>
                <a:path extrusionOk="0" h="786270" w="225752">
                  <a:moveTo>
                    <a:pt x="92145" y="529800"/>
                  </a:moveTo>
                  <a:lnTo>
                    <a:pt x="92145" y="46072"/>
                  </a:lnTo>
                  <a:cubicBezTo>
                    <a:pt x="92145" y="20622"/>
                    <a:pt x="71523" y="0"/>
                    <a:pt x="46072" y="0"/>
                  </a:cubicBezTo>
                  <a:cubicBezTo>
                    <a:pt x="20622" y="0"/>
                    <a:pt x="0" y="20622"/>
                    <a:pt x="0" y="46072"/>
                  </a:cubicBezTo>
                  <a:lnTo>
                    <a:pt x="0" y="740197"/>
                  </a:lnTo>
                  <a:cubicBezTo>
                    <a:pt x="0" y="765639"/>
                    <a:pt x="20622" y="786270"/>
                    <a:pt x="46072" y="786270"/>
                  </a:cubicBezTo>
                  <a:cubicBezTo>
                    <a:pt x="71523" y="786270"/>
                    <a:pt x="92145" y="765648"/>
                    <a:pt x="92145" y="740197"/>
                  </a:cubicBezTo>
                  <a:lnTo>
                    <a:pt x="92145" y="621954"/>
                  </a:lnTo>
                  <a:lnTo>
                    <a:pt x="179680" y="621954"/>
                  </a:lnTo>
                  <a:cubicBezTo>
                    <a:pt x="205121" y="621954"/>
                    <a:pt x="225752" y="601332"/>
                    <a:pt x="225752" y="575882"/>
                  </a:cubicBezTo>
                  <a:cubicBezTo>
                    <a:pt x="225752" y="550431"/>
                    <a:pt x="205131" y="529809"/>
                    <a:pt x="179680" y="529809"/>
                  </a:cubicBezTo>
                  <a:lnTo>
                    <a:pt x="92145" y="5298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 name="Google Shape;1141;p74"/>
            <p:cNvGrpSpPr/>
            <p:nvPr/>
          </p:nvGrpSpPr>
          <p:grpSpPr>
            <a:xfrm>
              <a:off x="4058280" y="385920"/>
              <a:ext cx="491414" cy="786260"/>
              <a:chOff x="4058280" y="385920"/>
              <a:chExt cx="491414" cy="786260"/>
            </a:xfrm>
          </p:grpSpPr>
          <p:sp>
            <p:nvSpPr>
              <p:cNvPr id="1142" name="Google Shape;1142;p74"/>
              <p:cNvSpPr/>
              <p:nvPr/>
            </p:nvSpPr>
            <p:spPr>
              <a:xfrm>
                <a:off x="4058280" y="385920"/>
                <a:ext cx="491414" cy="786260"/>
              </a:xfrm>
              <a:custGeom>
                <a:rect b="b" l="l" r="r" t="t"/>
                <a:pathLst>
                  <a:path extrusionOk="0" h="786260" w="491414">
                    <a:moveTo>
                      <a:pt x="422310" y="0"/>
                    </a:moveTo>
                    <a:lnTo>
                      <a:pt x="69104" y="0"/>
                    </a:lnTo>
                    <a:cubicBezTo>
                      <a:pt x="31004" y="0"/>
                      <a:pt x="0" y="31004"/>
                      <a:pt x="0" y="69104"/>
                    </a:cubicBezTo>
                    <a:lnTo>
                      <a:pt x="0" y="717156"/>
                    </a:lnTo>
                    <a:cubicBezTo>
                      <a:pt x="0" y="755256"/>
                      <a:pt x="31004" y="786260"/>
                      <a:pt x="69104" y="786260"/>
                    </a:cubicBezTo>
                    <a:lnTo>
                      <a:pt x="422310" y="786260"/>
                    </a:lnTo>
                    <a:cubicBezTo>
                      <a:pt x="460410" y="786260"/>
                      <a:pt x="491414" y="755256"/>
                      <a:pt x="491414" y="717156"/>
                    </a:cubicBezTo>
                    <a:lnTo>
                      <a:pt x="491414" y="69104"/>
                    </a:lnTo>
                    <a:cubicBezTo>
                      <a:pt x="491414" y="31004"/>
                      <a:pt x="460420" y="0"/>
                      <a:pt x="422310" y="0"/>
                    </a:cubicBezTo>
                    <a:close/>
                    <a:moveTo>
                      <a:pt x="115176" y="92135"/>
                    </a:moveTo>
                    <a:cubicBezTo>
                      <a:pt x="127902" y="92135"/>
                      <a:pt x="138208" y="102451"/>
                      <a:pt x="138208" y="115167"/>
                    </a:cubicBezTo>
                    <a:cubicBezTo>
                      <a:pt x="138208" y="127883"/>
                      <a:pt x="127892" y="138198"/>
                      <a:pt x="115176" y="138198"/>
                    </a:cubicBezTo>
                    <a:cubicBezTo>
                      <a:pt x="102460" y="138198"/>
                      <a:pt x="92145" y="127883"/>
                      <a:pt x="92145" y="115167"/>
                    </a:cubicBezTo>
                    <a:cubicBezTo>
                      <a:pt x="92145" y="102451"/>
                      <a:pt x="102460" y="92135"/>
                      <a:pt x="115176" y="92135"/>
                    </a:cubicBezTo>
                    <a:close/>
                    <a:moveTo>
                      <a:pt x="115176" y="506768"/>
                    </a:moveTo>
                    <a:cubicBezTo>
                      <a:pt x="102451" y="506768"/>
                      <a:pt x="92145" y="496453"/>
                      <a:pt x="92145" y="483737"/>
                    </a:cubicBezTo>
                    <a:cubicBezTo>
                      <a:pt x="92145" y="471021"/>
                      <a:pt x="102460" y="460705"/>
                      <a:pt x="115176" y="460705"/>
                    </a:cubicBezTo>
                    <a:cubicBezTo>
                      <a:pt x="127892" y="460705"/>
                      <a:pt x="138208" y="471021"/>
                      <a:pt x="138208" y="483737"/>
                    </a:cubicBezTo>
                    <a:cubicBezTo>
                      <a:pt x="138208" y="496453"/>
                      <a:pt x="127892" y="506768"/>
                      <a:pt x="115176" y="506768"/>
                    </a:cubicBezTo>
                    <a:close/>
                    <a:moveTo>
                      <a:pt x="180442" y="598903"/>
                    </a:moveTo>
                    <a:cubicBezTo>
                      <a:pt x="167716" y="598903"/>
                      <a:pt x="157410" y="588588"/>
                      <a:pt x="157410" y="575872"/>
                    </a:cubicBezTo>
                    <a:cubicBezTo>
                      <a:pt x="157410" y="563156"/>
                      <a:pt x="167726" y="552841"/>
                      <a:pt x="180442" y="552841"/>
                    </a:cubicBezTo>
                    <a:cubicBezTo>
                      <a:pt x="193157" y="552841"/>
                      <a:pt x="203473" y="563156"/>
                      <a:pt x="203473" y="575872"/>
                    </a:cubicBezTo>
                    <a:cubicBezTo>
                      <a:pt x="203473" y="588588"/>
                      <a:pt x="193157" y="598903"/>
                      <a:pt x="180442" y="598903"/>
                    </a:cubicBezTo>
                    <a:close/>
                    <a:moveTo>
                      <a:pt x="245707" y="506768"/>
                    </a:moveTo>
                    <a:cubicBezTo>
                      <a:pt x="232981" y="506768"/>
                      <a:pt x="222675" y="496453"/>
                      <a:pt x="222675" y="483737"/>
                    </a:cubicBezTo>
                    <a:cubicBezTo>
                      <a:pt x="222675" y="471021"/>
                      <a:pt x="232991" y="460705"/>
                      <a:pt x="245707" y="460705"/>
                    </a:cubicBezTo>
                    <a:cubicBezTo>
                      <a:pt x="258423" y="460705"/>
                      <a:pt x="268738" y="471021"/>
                      <a:pt x="268738" y="483737"/>
                    </a:cubicBezTo>
                    <a:cubicBezTo>
                      <a:pt x="268738" y="496453"/>
                      <a:pt x="258423" y="506768"/>
                      <a:pt x="245707" y="506768"/>
                    </a:cubicBezTo>
                    <a:close/>
                    <a:moveTo>
                      <a:pt x="310972" y="598903"/>
                    </a:moveTo>
                    <a:cubicBezTo>
                      <a:pt x="298247" y="598903"/>
                      <a:pt x="287941" y="588588"/>
                      <a:pt x="287941" y="575872"/>
                    </a:cubicBezTo>
                    <a:cubicBezTo>
                      <a:pt x="287941" y="563156"/>
                      <a:pt x="298256" y="552841"/>
                      <a:pt x="310972" y="552841"/>
                    </a:cubicBezTo>
                    <a:cubicBezTo>
                      <a:pt x="323688" y="552841"/>
                      <a:pt x="334004" y="563156"/>
                      <a:pt x="334004" y="575872"/>
                    </a:cubicBezTo>
                    <a:cubicBezTo>
                      <a:pt x="334004" y="588588"/>
                      <a:pt x="323688" y="598903"/>
                      <a:pt x="310972" y="598903"/>
                    </a:cubicBezTo>
                    <a:close/>
                    <a:moveTo>
                      <a:pt x="376238" y="506768"/>
                    </a:moveTo>
                    <a:cubicBezTo>
                      <a:pt x="363512" y="506768"/>
                      <a:pt x="353206" y="496453"/>
                      <a:pt x="353206" y="483737"/>
                    </a:cubicBezTo>
                    <a:cubicBezTo>
                      <a:pt x="353206" y="471021"/>
                      <a:pt x="363522" y="460705"/>
                      <a:pt x="376238" y="460705"/>
                    </a:cubicBezTo>
                    <a:cubicBezTo>
                      <a:pt x="388953" y="460705"/>
                      <a:pt x="399269" y="471021"/>
                      <a:pt x="399269" y="483737"/>
                    </a:cubicBezTo>
                    <a:cubicBezTo>
                      <a:pt x="399269" y="496453"/>
                      <a:pt x="388953" y="506768"/>
                      <a:pt x="376238" y="506768"/>
                    </a:cubicBezTo>
                    <a:close/>
                    <a:moveTo>
                      <a:pt x="399269" y="391592"/>
                    </a:moveTo>
                    <a:cubicBezTo>
                      <a:pt x="399269" y="404317"/>
                      <a:pt x="388953" y="414623"/>
                      <a:pt x="376238" y="414623"/>
                    </a:cubicBezTo>
                    <a:lnTo>
                      <a:pt x="115176" y="414623"/>
                    </a:lnTo>
                    <a:cubicBezTo>
                      <a:pt x="102451" y="414623"/>
                      <a:pt x="92145" y="404308"/>
                      <a:pt x="92145" y="391592"/>
                    </a:cubicBezTo>
                    <a:lnTo>
                      <a:pt x="92145" y="207312"/>
                    </a:lnTo>
                    <a:cubicBezTo>
                      <a:pt x="92145" y="194586"/>
                      <a:pt x="102460" y="184280"/>
                      <a:pt x="115176" y="184280"/>
                    </a:cubicBezTo>
                    <a:lnTo>
                      <a:pt x="376238" y="184280"/>
                    </a:lnTo>
                    <a:cubicBezTo>
                      <a:pt x="388963" y="184280"/>
                      <a:pt x="399269" y="194596"/>
                      <a:pt x="399269" y="207312"/>
                    </a:cubicBezTo>
                    <a:lnTo>
                      <a:pt x="399269" y="391592"/>
                    </a:lnTo>
                    <a:close/>
                    <a:moveTo>
                      <a:pt x="376238" y="138208"/>
                    </a:moveTo>
                    <a:cubicBezTo>
                      <a:pt x="363512" y="138208"/>
                      <a:pt x="353206" y="127892"/>
                      <a:pt x="353206" y="115176"/>
                    </a:cubicBezTo>
                    <a:cubicBezTo>
                      <a:pt x="353206" y="102460"/>
                      <a:pt x="363522" y="92145"/>
                      <a:pt x="376238" y="92145"/>
                    </a:cubicBezTo>
                    <a:cubicBezTo>
                      <a:pt x="388953" y="92145"/>
                      <a:pt x="399269" y="102460"/>
                      <a:pt x="399269" y="115176"/>
                    </a:cubicBezTo>
                    <a:cubicBezTo>
                      <a:pt x="399269" y="127892"/>
                      <a:pt x="388953" y="138208"/>
                      <a:pt x="376238" y="1382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74"/>
              <p:cNvSpPr/>
              <p:nvPr/>
            </p:nvSpPr>
            <p:spPr>
              <a:xfrm>
                <a:off x="4196520" y="615960"/>
                <a:ext cx="214989" cy="138208"/>
              </a:xfrm>
              <a:custGeom>
                <a:rect b="b" l="l" r="r" t="t"/>
                <a:pathLst>
                  <a:path extrusionOk="0" h="138208" w="214989">
                    <a:moveTo>
                      <a:pt x="0" y="0"/>
                    </a:moveTo>
                    <a:lnTo>
                      <a:pt x="214989" y="0"/>
                    </a:lnTo>
                    <a:lnTo>
                      <a:pt x="214989" y="138208"/>
                    </a:lnTo>
                    <a:lnTo>
                      <a:pt x="0" y="138208"/>
                    </a:lnTo>
                    <a:lnTo>
                      <a:pt x="0" y="0"/>
                    </a:lnTo>
                    <a:close/>
                  </a:path>
                </a:pathLst>
              </a:custGeom>
              <a:solidFill>
                <a:schemeClr val="dk1"/>
              </a:solidFill>
              <a:ln>
                <a:noFill/>
              </a:ln>
            </p:spPr>
          </p:sp>
        </p:grpSp>
      </p:grpSp>
      <p:grpSp>
        <p:nvGrpSpPr>
          <p:cNvPr id="1144" name="Google Shape;1144;p74"/>
          <p:cNvGrpSpPr/>
          <p:nvPr/>
        </p:nvGrpSpPr>
        <p:grpSpPr>
          <a:xfrm>
            <a:off x="2983226" y="1311906"/>
            <a:ext cx="397514" cy="398960"/>
            <a:chOff x="2964240" y="385920"/>
            <a:chExt cx="783278" cy="786128"/>
          </a:xfrm>
        </p:grpSpPr>
        <p:sp>
          <p:nvSpPr>
            <p:cNvPr id="1145" name="Google Shape;1145;p74"/>
            <p:cNvSpPr/>
            <p:nvPr/>
          </p:nvSpPr>
          <p:spPr>
            <a:xfrm>
              <a:off x="3017880" y="385920"/>
              <a:ext cx="92145" cy="46072"/>
            </a:xfrm>
            <a:custGeom>
              <a:rect b="b" l="l" r="r" t="t"/>
              <a:pathLst>
                <a:path extrusionOk="0" h="46072" w="92145">
                  <a:moveTo>
                    <a:pt x="92145" y="46072"/>
                  </a:moveTo>
                  <a:cubicBezTo>
                    <a:pt x="92145" y="20622"/>
                    <a:pt x="71523" y="0"/>
                    <a:pt x="46072" y="0"/>
                  </a:cubicBezTo>
                  <a:cubicBezTo>
                    <a:pt x="20622" y="0"/>
                    <a:pt x="0" y="20622"/>
                    <a:pt x="0" y="46072"/>
                  </a:cubicBezTo>
                  <a:lnTo>
                    <a:pt x="92135" y="4607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74"/>
            <p:cNvSpPr/>
            <p:nvPr/>
          </p:nvSpPr>
          <p:spPr>
            <a:xfrm>
              <a:off x="3017880" y="646920"/>
              <a:ext cx="92135" cy="46072"/>
            </a:xfrm>
            <a:custGeom>
              <a:rect b="b" l="l" r="r" t="t"/>
              <a:pathLst>
                <a:path extrusionOk="0" h="46072" w="92135">
                  <a:moveTo>
                    <a:pt x="0" y="0"/>
                  </a:moveTo>
                  <a:lnTo>
                    <a:pt x="92135" y="0"/>
                  </a:lnTo>
                  <a:lnTo>
                    <a:pt x="92135" y="46072"/>
                  </a:lnTo>
                  <a:lnTo>
                    <a:pt x="0" y="46072"/>
                  </a:lnTo>
                  <a:lnTo>
                    <a:pt x="0" y="0"/>
                  </a:lnTo>
                  <a:close/>
                </a:path>
              </a:pathLst>
            </a:custGeom>
            <a:solidFill>
              <a:schemeClr val="dk1"/>
            </a:solidFill>
            <a:ln>
              <a:noFill/>
            </a:ln>
          </p:spPr>
        </p:sp>
        <p:sp>
          <p:nvSpPr>
            <p:cNvPr id="1147" name="Google Shape;1147;p74"/>
            <p:cNvSpPr/>
            <p:nvPr/>
          </p:nvSpPr>
          <p:spPr>
            <a:xfrm>
              <a:off x="3601440" y="646920"/>
              <a:ext cx="92135" cy="46072"/>
            </a:xfrm>
            <a:custGeom>
              <a:rect b="b" l="l" r="r" t="t"/>
              <a:pathLst>
                <a:path extrusionOk="0" h="46072" w="92135">
                  <a:moveTo>
                    <a:pt x="0" y="0"/>
                  </a:moveTo>
                  <a:lnTo>
                    <a:pt x="92135" y="0"/>
                  </a:lnTo>
                  <a:lnTo>
                    <a:pt x="92135" y="46072"/>
                  </a:lnTo>
                  <a:lnTo>
                    <a:pt x="0" y="46072"/>
                  </a:lnTo>
                  <a:lnTo>
                    <a:pt x="0" y="0"/>
                  </a:lnTo>
                  <a:close/>
                </a:path>
              </a:pathLst>
            </a:custGeom>
            <a:solidFill>
              <a:schemeClr val="dk1"/>
            </a:solidFill>
            <a:ln>
              <a:noFill/>
            </a:ln>
          </p:spPr>
        </p:sp>
        <p:sp>
          <p:nvSpPr>
            <p:cNvPr id="1148" name="Google Shape;1148;p74"/>
            <p:cNvSpPr/>
            <p:nvPr/>
          </p:nvSpPr>
          <p:spPr>
            <a:xfrm>
              <a:off x="3601440" y="385920"/>
              <a:ext cx="92135" cy="46072"/>
            </a:xfrm>
            <a:custGeom>
              <a:rect b="b" l="l" r="r" t="t"/>
              <a:pathLst>
                <a:path extrusionOk="0" h="46072" w="92135">
                  <a:moveTo>
                    <a:pt x="92135" y="46072"/>
                  </a:moveTo>
                  <a:cubicBezTo>
                    <a:pt x="92135" y="20622"/>
                    <a:pt x="71514" y="0"/>
                    <a:pt x="46072" y="0"/>
                  </a:cubicBezTo>
                  <a:cubicBezTo>
                    <a:pt x="20631" y="0"/>
                    <a:pt x="0" y="20622"/>
                    <a:pt x="0" y="46072"/>
                  </a:cubicBezTo>
                  <a:lnTo>
                    <a:pt x="92135" y="4607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74"/>
            <p:cNvSpPr/>
            <p:nvPr/>
          </p:nvSpPr>
          <p:spPr>
            <a:xfrm>
              <a:off x="3128760" y="477720"/>
              <a:ext cx="189766" cy="122853"/>
            </a:xfrm>
            <a:custGeom>
              <a:rect b="b" l="l" r="r" t="t"/>
              <a:pathLst>
                <a:path extrusionOk="0" h="122853" w="189766">
                  <a:moveTo>
                    <a:pt x="66913" y="122853"/>
                  </a:moveTo>
                  <a:lnTo>
                    <a:pt x="189766" y="0"/>
                  </a:lnTo>
                  <a:lnTo>
                    <a:pt x="122853" y="0"/>
                  </a:lnTo>
                  <a:lnTo>
                    <a:pt x="0" y="122853"/>
                  </a:lnTo>
                  <a:lnTo>
                    <a:pt x="66913" y="122853"/>
                  </a:lnTo>
                  <a:close/>
                </a:path>
              </a:pathLst>
            </a:custGeom>
            <a:solidFill>
              <a:schemeClr val="dk1"/>
            </a:solidFill>
            <a:ln>
              <a:noFill/>
            </a:ln>
          </p:spPr>
        </p:sp>
        <p:sp>
          <p:nvSpPr>
            <p:cNvPr id="1150" name="Google Shape;1150;p74"/>
            <p:cNvSpPr/>
            <p:nvPr/>
          </p:nvSpPr>
          <p:spPr>
            <a:xfrm>
              <a:off x="2964240" y="478080"/>
              <a:ext cx="90278" cy="90278"/>
            </a:xfrm>
            <a:custGeom>
              <a:rect b="b" l="l" r="r" t="t"/>
              <a:pathLst>
                <a:path extrusionOk="0" h="90278" w="90278">
                  <a:moveTo>
                    <a:pt x="0" y="23031"/>
                  </a:moveTo>
                  <a:lnTo>
                    <a:pt x="0" y="90278"/>
                  </a:lnTo>
                  <a:lnTo>
                    <a:pt x="90278" y="0"/>
                  </a:lnTo>
                  <a:lnTo>
                    <a:pt x="23032" y="0"/>
                  </a:lnTo>
                  <a:cubicBezTo>
                    <a:pt x="10306" y="0"/>
                    <a:pt x="0" y="10316"/>
                    <a:pt x="0" y="2303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74"/>
            <p:cNvSpPr/>
            <p:nvPr/>
          </p:nvSpPr>
          <p:spPr>
            <a:xfrm>
              <a:off x="2997000" y="477720"/>
              <a:ext cx="189766" cy="122853"/>
            </a:xfrm>
            <a:custGeom>
              <a:rect b="b" l="l" r="r" t="t"/>
              <a:pathLst>
                <a:path extrusionOk="0" h="122853" w="189766">
                  <a:moveTo>
                    <a:pt x="66913" y="122853"/>
                  </a:moveTo>
                  <a:lnTo>
                    <a:pt x="189766" y="0"/>
                  </a:lnTo>
                  <a:lnTo>
                    <a:pt x="122853" y="0"/>
                  </a:lnTo>
                  <a:lnTo>
                    <a:pt x="0" y="122853"/>
                  </a:lnTo>
                  <a:lnTo>
                    <a:pt x="66913" y="122853"/>
                  </a:lnTo>
                  <a:close/>
                </a:path>
              </a:pathLst>
            </a:custGeom>
            <a:solidFill>
              <a:schemeClr val="dk1"/>
            </a:solidFill>
            <a:ln>
              <a:noFill/>
            </a:ln>
          </p:spPr>
        </p:sp>
        <p:sp>
          <p:nvSpPr>
            <p:cNvPr id="1152" name="Google Shape;1152;p74"/>
            <p:cNvSpPr/>
            <p:nvPr/>
          </p:nvSpPr>
          <p:spPr>
            <a:xfrm>
              <a:off x="3260880" y="477720"/>
              <a:ext cx="189767" cy="122853"/>
            </a:xfrm>
            <a:custGeom>
              <a:rect b="b" l="l" r="r" t="t"/>
              <a:pathLst>
                <a:path extrusionOk="0" h="122853" w="189767">
                  <a:moveTo>
                    <a:pt x="66913" y="122853"/>
                  </a:moveTo>
                  <a:lnTo>
                    <a:pt x="189767" y="0"/>
                  </a:lnTo>
                  <a:lnTo>
                    <a:pt x="122854" y="0"/>
                  </a:lnTo>
                  <a:lnTo>
                    <a:pt x="0" y="122853"/>
                  </a:lnTo>
                  <a:lnTo>
                    <a:pt x="66913" y="122853"/>
                  </a:lnTo>
                  <a:close/>
                </a:path>
              </a:pathLst>
            </a:custGeom>
            <a:solidFill>
              <a:schemeClr val="dk1"/>
            </a:solidFill>
            <a:ln>
              <a:noFill/>
            </a:ln>
          </p:spPr>
        </p:sp>
        <p:sp>
          <p:nvSpPr>
            <p:cNvPr id="1153" name="Google Shape;1153;p74"/>
            <p:cNvSpPr/>
            <p:nvPr/>
          </p:nvSpPr>
          <p:spPr>
            <a:xfrm>
              <a:off x="3393000" y="477720"/>
              <a:ext cx="189767" cy="122853"/>
            </a:xfrm>
            <a:custGeom>
              <a:rect b="b" l="l" r="r" t="t"/>
              <a:pathLst>
                <a:path extrusionOk="0" h="122853" w="189767">
                  <a:moveTo>
                    <a:pt x="66913" y="122853"/>
                  </a:moveTo>
                  <a:lnTo>
                    <a:pt x="189767" y="0"/>
                  </a:lnTo>
                  <a:lnTo>
                    <a:pt x="122854" y="0"/>
                  </a:lnTo>
                  <a:lnTo>
                    <a:pt x="0" y="122853"/>
                  </a:lnTo>
                  <a:lnTo>
                    <a:pt x="66913" y="122853"/>
                  </a:lnTo>
                  <a:close/>
                </a:path>
              </a:pathLst>
            </a:custGeom>
            <a:solidFill>
              <a:schemeClr val="dk1"/>
            </a:solidFill>
            <a:ln>
              <a:noFill/>
            </a:ln>
          </p:spPr>
        </p:sp>
        <p:sp>
          <p:nvSpPr>
            <p:cNvPr id="1154" name="Google Shape;1154;p74"/>
            <p:cNvSpPr/>
            <p:nvPr/>
          </p:nvSpPr>
          <p:spPr>
            <a:xfrm>
              <a:off x="3657240" y="510480"/>
              <a:ext cx="90278" cy="90278"/>
            </a:xfrm>
            <a:custGeom>
              <a:rect b="b" l="l" r="r" t="t"/>
              <a:pathLst>
                <a:path extrusionOk="0" h="90278" w="90278">
                  <a:moveTo>
                    <a:pt x="0" y="90278"/>
                  </a:moveTo>
                  <a:lnTo>
                    <a:pt x="67246" y="90278"/>
                  </a:lnTo>
                  <a:cubicBezTo>
                    <a:pt x="79972" y="90278"/>
                    <a:pt x="90278" y="79962"/>
                    <a:pt x="90278" y="67246"/>
                  </a:cubicBezTo>
                  <a:lnTo>
                    <a:pt x="90278" y="0"/>
                  </a:lnTo>
                  <a:lnTo>
                    <a:pt x="0" y="902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74"/>
            <p:cNvSpPr/>
            <p:nvPr/>
          </p:nvSpPr>
          <p:spPr>
            <a:xfrm>
              <a:off x="3525120" y="477720"/>
              <a:ext cx="189767" cy="122853"/>
            </a:xfrm>
            <a:custGeom>
              <a:rect b="b" l="l" r="r" t="t"/>
              <a:pathLst>
                <a:path extrusionOk="0" h="122853" w="189767">
                  <a:moveTo>
                    <a:pt x="122854" y="0"/>
                  </a:moveTo>
                  <a:lnTo>
                    <a:pt x="0" y="122853"/>
                  </a:lnTo>
                  <a:lnTo>
                    <a:pt x="66913" y="122853"/>
                  </a:lnTo>
                  <a:lnTo>
                    <a:pt x="189767" y="0"/>
                  </a:lnTo>
                  <a:lnTo>
                    <a:pt x="122854" y="0"/>
                  </a:lnTo>
                  <a:close/>
                </a:path>
              </a:pathLst>
            </a:custGeom>
            <a:solidFill>
              <a:schemeClr val="dk1"/>
            </a:solidFill>
            <a:ln>
              <a:noFill/>
            </a:ln>
          </p:spPr>
        </p:sp>
        <p:sp>
          <p:nvSpPr>
            <p:cNvPr id="1156" name="Google Shape;1156;p74"/>
            <p:cNvSpPr/>
            <p:nvPr/>
          </p:nvSpPr>
          <p:spPr>
            <a:xfrm>
              <a:off x="2997000" y="739080"/>
              <a:ext cx="189766" cy="122853"/>
            </a:xfrm>
            <a:custGeom>
              <a:rect b="b" l="l" r="r" t="t"/>
              <a:pathLst>
                <a:path extrusionOk="0" h="122853" w="189766">
                  <a:moveTo>
                    <a:pt x="66913" y="122853"/>
                  </a:moveTo>
                  <a:lnTo>
                    <a:pt x="189766" y="0"/>
                  </a:lnTo>
                  <a:lnTo>
                    <a:pt x="122853" y="0"/>
                  </a:lnTo>
                  <a:lnTo>
                    <a:pt x="0" y="122853"/>
                  </a:lnTo>
                  <a:lnTo>
                    <a:pt x="66913" y="122853"/>
                  </a:lnTo>
                  <a:close/>
                </a:path>
              </a:pathLst>
            </a:custGeom>
            <a:solidFill>
              <a:schemeClr val="dk1"/>
            </a:solidFill>
            <a:ln>
              <a:noFill/>
            </a:ln>
          </p:spPr>
        </p:sp>
        <p:sp>
          <p:nvSpPr>
            <p:cNvPr id="1157" name="Google Shape;1157;p74"/>
            <p:cNvSpPr/>
            <p:nvPr/>
          </p:nvSpPr>
          <p:spPr>
            <a:xfrm>
              <a:off x="3128760" y="739080"/>
              <a:ext cx="189766" cy="122853"/>
            </a:xfrm>
            <a:custGeom>
              <a:rect b="b" l="l" r="r" t="t"/>
              <a:pathLst>
                <a:path extrusionOk="0" h="122853" w="189766">
                  <a:moveTo>
                    <a:pt x="189766" y="0"/>
                  </a:moveTo>
                  <a:lnTo>
                    <a:pt x="122853" y="0"/>
                  </a:lnTo>
                  <a:lnTo>
                    <a:pt x="0" y="122853"/>
                  </a:lnTo>
                  <a:lnTo>
                    <a:pt x="66913" y="122853"/>
                  </a:lnTo>
                  <a:lnTo>
                    <a:pt x="189766" y="0"/>
                  </a:lnTo>
                  <a:close/>
                </a:path>
              </a:pathLst>
            </a:custGeom>
            <a:solidFill>
              <a:schemeClr val="dk1"/>
            </a:solidFill>
            <a:ln>
              <a:noFill/>
            </a:ln>
          </p:spPr>
        </p:sp>
        <p:sp>
          <p:nvSpPr>
            <p:cNvPr id="1158" name="Google Shape;1158;p74"/>
            <p:cNvSpPr/>
            <p:nvPr/>
          </p:nvSpPr>
          <p:spPr>
            <a:xfrm>
              <a:off x="2964240" y="739080"/>
              <a:ext cx="90278" cy="90278"/>
            </a:xfrm>
            <a:custGeom>
              <a:rect b="b" l="l" r="r" t="t"/>
              <a:pathLst>
                <a:path extrusionOk="0" h="90278" w="90278">
                  <a:moveTo>
                    <a:pt x="0" y="23031"/>
                  </a:moveTo>
                  <a:lnTo>
                    <a:pt x="0" y="90278"/>
                  </a:lnTo>
                  <a:lnTo>
                    <a:pt x="90278" y="0"/>
                  </a:lnTo>
                  <a:lnTo>
                    <a:pt x="23032" y="0"/>
                  </a:lnTo>
                  <a:cubicBezTo>
                    <a:pt x="10306" y="0"/>
                    <a:pt x="0" y="10316"/>
                    <a:pt x="0" y="23031"/>
                  </a:cubicBezTo>
                  <a:lnTo>
                    <a:pt x="0" y="230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74"/>
            <p:cNvSpPr/>
            <p:nvPr/>
          </p:nvSpPr>
          <p:spPr>
            <a:xfrm>
              <a:off x="3525120" y="739080"/>
              <a:ext cx="189767" cy="122853"/>
            </a:xfrm>
            <a:custGeom>
              <a:rect b="b" l="l" r="r" t="t"/>
              <a:pathLst>
                <a:path extrusionOk="0" h="122853" w="189767">
                  <a:moveTo>
                    <a:pt x="189767" y="0"/>
                  </a:moveTo>
                  <a:lnTo>
                    <a:pt x="122854" y="0"/>
                  </a:lnTo>
                  <a:lnTo>
                    <a:pt x="0" y="122853"/>
                  </a:lnTo>
                  <a:lnTo>
                    <a:pt x="66913" y="122853"/>
                  </a:lnTo>
                  <a:lnTo>
                    <a:pt x="189767" y="0"/>
                  </a:lnTo>
                  <a:close/>
                </a:path>
              </a:pathLst>
            </a:custGeom>
            <a:solidFill>
              <a:schemeClr val="dk1"/>
            </a:solidFill>
            <a:ln>
              <a:noFill/>
            </a:ln>
          </p:spPr>
        </p:sp>
        <p:sp>
          <p:nvSpPr>
            <p:cNvPr id="1160" name="Google Shape;1160;p74"/>
            <p:cNvSpPr/>
            <p:nvPr/>
          </p:nvSpPr>
          <p:spPr>
            <a:xfrm>
              <a:off x="3657240" y="771480"/>
              <a:ext cx="90278" cy="90278"/>
            </a:xfrm>
            <a:custGeom>
              <a:rect b="b" l="l" r="r" t="t"/>
              <a:pathLst>
                <a:path extrusionOk="0" h="90278" w="90278">
                  <a:moveTo>
                    <a:pt x="90278" y="67247"/>
                  </a:moveTo>
                  <a:lnTo>
                    <a:pt x="90278" y="0"/>
                  </a:lnTo>
                  <a:lnTo>
                    <a:pt x="0" y="90278"/>
                  </a:lnTo>
                  <a:lnTo>
                    <a:pt x="67246" y="90278"/>
                  </a:lnTo>
                  <a:cubicBezTo>
                    <a:pt x="79972" y="90278"/>
                    <a:pt x="90278" y="79962"/>
                    <a:pt x="90278" y="672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74"/>
            <p:cNvSpPr/>
            <p:nvPr/>
          </p:nvSpPr>
          <p:spPr>
            <a:xfrm>
              <a:off x="3393000" y="739080"/>
              <a:ext cx="189767" cy="122853"/>
            </a:xfrm>
            <a:custGeom>
              <a:rect b="b" l="l" r="r" t="t"/>
              <a:pathLst>
                <a:path extrusionOk="0" h="122853" w="189767">
                  <a:moveTo>
                    <a:pt x="189767" y="0"/>
                  </a:moveTo>
                  <a:lnTo>
                    <a:pt x="122854" y="0"/>
                  </a:lnTo>
                  <a:lnTo>
                    <a:pt x="0" y="122853"/>
                  </a:lnTo>
                  <a:lnTo>
                    <a:pt x="66913" y="122853"/>
                  </a:lnTo>
                  <a:lnTo>
                    <a:pt x="189767" y="0"/>
                  </a:lnTo>
                  <a:close/>
                </a:path>
              </a:pathLst>
            </a:custGeom>
            <a:solidFill>
              <a:schemeClr val="dk1"/>
            </a:solidFill>
            <a:ln>
              <a:noFill/>
            </a:ln>
          </p:spPr>
        </p:sp>
        <p:sp>
          <p:nvSpPr>
            <p:cNvPr id="1162" name="Google Shape;1162;p74"/>
            <p:cNvSpPr/>
            <p:nvPr/>
          </p:nvSpPr>
          <p:spPr>
            <a:xfrm>
              <a:off x="3260880" y="739080"/>
              <a:ext cx="189767" cy="122853"/>
            </a:xfrm>
            <a:custGeom>
              <a:rect b="b" l="l" r="r" t="t"/>
              <a:pathLst>
                <a:path extrusionOk="0" h="122853" w="189767">
                  <a:moveTo>
                    <a:pt x="189767" y="0"/>
                  </a:moveTo>
                  <a:lnTo>
                    <a:pt x="122854" y="0"/>
                  </a:lnTo>
                  <a:lnTo>
                    <a:pt x="0" y="122853"/>
                  </a:lnTo>
                  <a:lnTo>
                    <a:pt x="66913" y="122853"/>
                  </a:lnTo>
                  <a:lnTo>
                    <a:pt x="189767" y="0"/>
                  </a:lnTo>
                  <a:close/>
                </a:path>
              </a:pathLst>
            </a:custGeom>
            <a:solidFill>
              <a:schemeClr val="dk1"/>
            </a:solidFill>
            <a:ln>
              <a:noFill/>
            </a:ln>
          </p:spPr>
        </p:sp>
        <p:sp>
          <p:nvSpPr>
            <p:cNvPr id="1163" name="Google Shape;1163;p74"/>
            <p:cNvSpPr/>
            <p:nvPr/>
          </p:nvSpPr>
          <p:spPr>
            <a:xfrm>
              <a:off x="3570840" y="907920"/>
              <a:ext cx="153562" cy="264128"/>
            </a:xfrm>
            <a:custGeom>
              <a:rect b="b" l="l" r="r" t="t"/>
              <a:pathLst>
                <a:path extrusionOk="0" h="264128" w="153562">
                  <a:moveTo>
                    <a:pt x="130521" y="218065"/>
                  </a:moveTo>
                  <a:lnTo>
                    <a:pt x="122844" y="218065"/>
                  </a:lnTo>
                  <a:lnTo>
                    <a:pt x="122844" y="0"/>
                  </a:lnTo>
                  <a:lnTo>
                    <a:pt x="30709" y="0"/>
                  </a:lnTo>
                  <a:lnTo>
                    <a:pt x="30709" y="218065"/>
                  </a:lnTo>
                  <a:lnTo>
                    <a:pt x="23031" y="218065"/>
                  </a:lnTo>
                  <a:cubicBezTo>
                    <a:pt x="10306" y="218065"/>
                    <a:pt x="0" y="228381"/>
                    <a:pt x="0" y="241097"/>
                  </a:cubicBezTo>
                  <a:cubicBezTo>
                    <a:pt x="0" y="253813"/>
                    <a:pt x="10316" y="264128"/>
                    <a:pt x="23031" y="264128"/>
                  </a:cubicBezTo>
                  <a:lnTo>
                    <a:pt x="130531" y="264128"/>
                  </a:lnTo>
                  <a:cubicBezTo>
                    <a:pt x="143256" y="264128"/>
                    <a:pt x="153562" y="253813"/>
                    <a:pt x="153562" y="241097"/>
                  </a:cubicBezTo>
                  <a:cubicBezTo>
                    <a:pt x="153562" y="228381"/>
                    <a:pt x="143246" y="218065"/>
                    <a:pt x="130531" y="21806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74"/>
            <p:cNvSpPr/>
            <p:nvPr/>
          </p:nvSpPr>
          <p:spPr>
            <a:xfrm>
              <a:off x="2987280" y="907920"/>
              <a:ext cx="153562" cy="264128"/>
            </a:xfrm>
            <a:custGeom>
              <a:rect b="b" l="l" r="r" t="t"/>
              <a:pathLst>
                <a:path extrusionOk="0" h="264128" w="153562">
                  <a:moveTo>
                    <a:pt x="130521" y="218065"/>
                  </a:moveTo>
                  <a:lnTo>
                    <a:pt x="122844" y="218065"/>
                  </a:lnTo>
                  <a:lnTo>
                    <a:pt x="122844" y="0"/>
                  </a:lnTo>
                  <a:lnTo>
                    <a:pt x="30709" y="0"/>
                  </a:lnTo>
                  <a:lnTo>
                    <a:pt x="30709" y="218065"/>
                  </a:lnTo>
                  <a:lnTo>
                    <a:pt x="23031" y="218065"/>
                  </a:lnTo>
                  <a:cubicBezTo>
                    <a:pt x="10306" y="218065"/>
                    <a:pt x="0" y="228381"/>
                    <a:pt x="0" y="241097"/>
                  </a:cubicBezTo>
                  <a:cubicBezTo>
                    <a:pt x="0" y="253813"/>
                    <a:pt x="10316" y="264128"/>
                    <a:pt x="23031" y="264128"/>
                  </a:cubicBezTo>
                  <a:lnTo>
                    <a:pt x="130531" y="264128"/>
                  </a:lnTo>
                  <a:cubicBezTo>
                    <a:pt x="143256" y="264128"/>
                    <a:pt x="153562" y="253813"/>
                    <a:pt x="153562" y="241097"/>
                  </a:cubicBezTo>
                  <a:cubicBezTo>
                    <a:pt x="153562" y="228381"/>
                    <a:pt x="143246" y="218065"/>
                    <a:pt x="130531" y="21806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74"/>
            <p:cNvSpPr/>
            <p:nvPr/>
          </p:nvSpPr>
          <p:spPr>
            <a:xfrm>
              <a:off x="3156120" y="907920"/>
              <a:ext cx="399269" cy="183928"/>
            </a:xfrm>
            <a:custGeom>
              <a:rect b="b" l="l" r="r" t="t"/>
              <a:pathLst>
                <a:path extrusionOk="0" h="183928" w="399269">
                  <a:moveTo>
                    <a:pt x="199635" y="59865"/>
                  </a:moveTo>
                  <a:lnTo>
                    <a:pt x="40005" y="0"/>
                  </a:lnTo>
                  <a:lnTo>
                    <a:pt x="0" y="0"/>
                  </a:lnTo>
                  <a:lnTo>
                    <a:pt x="0" y="34195"/>
                  </a:lnTo>
                  <a:lnTo>
                    <a:pt x="134036" y="84458"/>
                  </a:lnTo>
                  <a:lnTo>
                    <a:pt x="0" y="134722"/>
                  </a:lnTo>
                  <a:lnTo>
                    <a:pt x="0" y="183928"/>
                  </a:lnTo>
                  <a:lnTo>
                    <a:pt x="199635" y="109061"/>
                  </a:lnTo>
                  <a:lnTo>
                    <a:pt x="399269" y="183928"/>
                  </a:lnTo>
                  <a:lnTo>
                    <a:pt x="399269" y="134722"/>
                  </a:lnTo>
                  <a:lnTo>
                    <a:pt x="265233" y="84458"/>
                  </a:lnTo>
                  <a:lnTo>
                    <a:pt x="399269" y="34195"/>
                  </a:lnTo>
                  <a:lnTo>
                    <a:pt x="399269" y="0"/>
                  </a:lnTo>
                  <a:lnTo>
                    <a:pt x="359264" y="0"/>
                  </a:lnTo>
                  <a:lnTo>
                    <a:pt x="199635" y="59865"/>
                  </a:lnTo>
                  <a:close/>
                </a:path>
              </a:pathLst>
            </a:custGeom>
            <a:solidFill>
              <a:schemeClr val="dk1"/>
            </a:solidFill>
            <a:ln>
              <a:noFill/>
            </a:ln>
          </p:spPr>
        </p:sp>
      </p:grpSp>
      <p:grpSp>
        <p:nvGrpSpPr>
          <p:cNvPr id="1166" name="Google Shape;1166;p74"/>
          <p:cNvGrpSpPr/>
          <p:nvPr/>
        </p:nvGrpSpPr>
        <p:grpSpPr>
          <a:xfrm>
            <a:off x="2426539" y="1311906"/>
            <a:ext cx="399022" cy="398951"/>
            <a:chOff x="1867320" y="385920"/>
            <a:chExt cx="786251" cy="786111"/>
          </a:xfrm>
        </p:grpSpPr>
        <p:grpSp>
          <p:nvGrpSpPr>
            <p:cNvPr id="1167" name="Google Shape;1167;p74"/>
            <p:cNvGrpSpPr/>
            <p:nvPr/>
          </p:nvGrpSpPr>
          <p:grpSpPr>
            <a:xfrm>
              <a:off x="1867320" y="385920"/>
              <a:ext cx="786251" cy="187121"/>
              <a:chOff x="1867320" y="385920"/>
              <a:chExt cx="786251" cy="187121"/>
            </a:xfrm>
          </p:grpSpPr>
          <p:sp>
            <p:nvSpPr>
              <p:cNvPr id="1168" name="Google Shape;1168;p74"/>
              <p:cNvSpPr/>
              <p:nvPr/>
            </p:nvSpPr>
            <p:spPr>
              <a:xfrm>
                <a:off x="1867320" y="447120"/>
                <a:ext cx="786251" cy="125921"/>
              </a:xfrm>
              <a:custGeom>
                <a:rect b="b" l="l" r="r" t="t"/>
                <a:pathLst>
                  <a:path extrusionOk="0" h="125921" w="786251">
                    <a:moveTo>
                      <a:pt x="763181" y="0"/>
                    </a:moveTo>
                    <a:lnTo>
                      <a:pt x="693563" y="0"/>
                    </a:lnTo>
                    <a:lnTo>
                      <a:pt x="693563" y="53750"/>
                    </a:lnTo>
                    <a:cubicBezTo>
                      <a:pt x="693563" y="66475"/>
                      <a:pt x="683247" y="76781"/>
                      <a:pt x="670531" y="76781"/>
                    </a:cubicBezTo>
                    <a:cubicBezTo>
                      <a:pt x="657816" y="76781"/>
                      <a:pt x="647500" y="66465"/>
                      <a:pt x="647500" y="53750"/>
                    </a:cubicBezTo>
                    <a:lnTo>
                      <a:pt x="647500" y="0"/>
                    </a:lnTo>
                    <a:lnTo>
                      <a:pt x="554850" y="0"/>
                    </a:lnTo>
                    <a:lnTo>
                      <a:pt x="554850" y="53750"/>
                    </a:lnTo>
                    <a:cubicBezTo>
                      <a:pt x="554850" y="66475"/>
                      <a:pt x="544535" y="76781"/>
                      <a:pt x="531819" y="76781"/>
                    </a:cubicBezTo>
                    <a:cubicBezTo>
                      <a:pt x="519103" y="76781"/>
                      <a:pt x="508787" y="66465"/>
                      <a:pt x="508787" y="53750"/>
                    </a:cubicBezTo>
                    <a:lnTo>
                      <a:pt x="508787" y="0"/>
                    </a:lnTo>
                    <a:lnTo>
                      <a:pt x="416138" y="0"/>
                    </a:lnTo>
                    <a:lnTo>
                      <a:pt x="416138" y="53750"/>
                    </a:lnTo>
                    <a:cubicBezTo>
                      <a:pt x="416138" y="66475"/>
                      <a:pt x="405822" y="76781"/>
                      <a:pt x="393106" y="76781"/>
                    </a:cubicBezTo>
                    <a:cubicBezTo>
                      <a:pt x="380390" y="76781"/>
                      <a:pt x="370075" y="66465"/>
                      <a:pt x="370075" y="53750"/>
                    </a:cubicBezTo>
                    <a:lnTo>
                      <a:pt x="370075" y="0"/>
                    </a:lnTo>
                    <a:lnTo>
                      <a:pt x="277425" y="0"/>
                    </a:lnTo>
                    <a:lnTo>
                      <a:pt x="277425" y="53750"/>
                    </a:lnTo>
                    <a:cubicBezTo>
                      <a:pt x="277425" y="66475"/>
                      <a:pt x="267110" y="76781"/>
                      <a:pt x="254394" y="76781"/>
                    </a:cubicBezTo>
                    <a:cubicBezTo>
                      <a:pt x="241678" y="76781"/>
                      <a:pt x="231362" y="66465"/>
                      <a:pt x="231362" y="53750"/>
                    </a:cubicBezTo>
                    <a:lnTo>
                      <a:pt x="231362" y="0"/>
                    </a:lnTo>
                    <a:lnTo>
                      <a:pt x="138713" y="0"/>
                    </a:lnTo>
                    <a:lnTo>
                      <a:pt x="138713" y="53750"/>
                    </a:lnTo>
                    <a:cubicBezTo>
                      <a:pt x="138713" y="66475"/>
                      <a:pt x="128397" y="76781"/>
                      <a:pt x="115681" y="76781"/>
                    </a:cubicBezTo>
                    <a:cubicBezTo>
                      <a:pt x="102965" y="76781"/>
                      <a:pt x="92650" y="66465"/>
                      <a:pt x="92650" y="53750"/>
                    </a:cubicBezTo>
                    <a:lnTo>
                      <a:pt x="92650" y="0"/>
                    </a:lnTo>
                    <a:lnTo>
                      <a:pt x="23031" y="0"/>
                    </a:lnTo>
                    <a:cubicBezTo>
                      <a:pt x="10306" y="0"/>
                      <a:pt x="0" y="10316"/>
                      <a:pt x="0" y="23031"/>
                    </a:cubicBezTo>
                    <a:lnTo>
                      <a:pt x="0" y="102889"/>
                    </a:lnTo>
                    <a:cubicBezTo>
                      <a:pt x="0" y="115614"/>
                      <a:pt x="10316" y="125921"/>
                      <a:pt x="23031" y="125921"/>
                    </a:cubicBezTo>
                    <a:lnTo>
                      <a:pt x="763219" y="125921"/>
                    </a:lnTo>
                    <a:cubicBezTo>
                      <a:pt x="775945" y="125921"/>
                      <a:pt x="786251" y="115605"/>
                      <a:pt x="786251" y="102889"/>
                    </a:cubicBezTo>
                    <a:lnTo>
                      <a:pt x="786251" y="23031"/>
                    </a:lnTo>
                    <a:cubicBezTo>
                      <a:pt x="786251" y="10306"/>
                      <a:pt x="775935" y="0"/>
                      <a:pt x="7632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74"/>
              <p:cNvSpPr/>
              <p:nvPr/>
            </p:nvSpPr>
            <p:spPr>
              <a:xfrm>
                <a:off x="1959840" y="385920"/>
                <a:ext cx="46072" cy="61581"/>
              </a:xfrm>
              <a:custGeom>
                <a:rect b="b" l="l" r="r" t="t"/>
                <a:pathLst>
                  <a:path extrusionOk="0" h="61427" w="46072">
                    <a:moveTo>
                      <a:pt x="46063" y="23031"/>
                    </a:moveTo>
                    <a:cubicBezTo>
                      <a:pt x="46063" y="10316"/>
                      <a:pt x="35747" y="0"/>
                      <a:pt x="23031" y="0"/>
                    </a:cubicBezTo>
                    <a:cubicBezTo>
                      <a:pt x="10316" y="0"/>
                      <a:pt x="0" y="10316"/>
                      <a:pt x="0" y="23031"/>
                    </a:cubicBezTo>
                    <a:lnTo>
                      <a:pt x="0" y="61427"/>
                    </a:lnTo>
                    <a:lnTo>
                      <a:pt x="46072" y="61427"/>
                    </a:lnTo>
                    <a:lnTo>
                      <a:pt x="46072" y="230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74"/>
              <p:cNvSpPr/>
              <p:nvPr/>
            </p:nvSpPr>
            <p:spPr>
              <a:xfrm>
                <a:off x="2098440" y="385920"/>
                <a:ext cx="46072" cy="61581"/>
              </a:xfrm>
              <a:custGeom>
                <a:rect b="b" l="l" r="r" t="t"/>
                <a:pathLst>
                  <a:path extrusionOk="0" h="61427" w="46072">
                    <a:moveTo>
                      <a:pt x="46063" y="23031"/>
                    </a:moveTo>
                    <a:cubicBezTo>
                      <a:pt x="46063" y="10316"/>
                      <a:pt x="35747" y="0"/>
                      <a:pt x="23031" y="0"/>
                    </a:cubicBezTo>
                    <a:cubicBezTo>
                      <a:pt x="10316" y="0"/>
                      <a:pt x="0" y="10316"/>
                      <a:pt x="0" y="23031"/>
                    </a:cubicBezTo>
                    <a:lnTo>
                      <a:pt x="0" y="61427"/>
                    </a:lnTo>
                    <a:lnTo>
                      <a:pt x="46072" y="61427"/>
                    </a:lnTo>
                    <a:lnTo>
                      <a:pt x="46072" y="230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74"/>
              <p:cNvSpPr/>
              <p:nvPr/>
            </p:nvSpPr>
            <p:spPr>
              <a:xfrm>
                <a:off x="2237400" y="385920"/>
                <a:ext cx="46072" cy="61581"/>
              </a:xfrm>
              <a:custGeom>
                <a:rect b="b" l="l" r="r" t="t"/>
                <a:pathLst>
                  <a:path extrusionOk="0" h="61427" w="46072">
                    <a:moveTo>
                      <a:pt x="46063" y="23031"/>
                    </a:moveTo>
                    <a:cubicBezTo>
                      <a:pt x="46063" y="10316"/>
                      <a:pt x="35747" y="0"/>
                      <a:pt x="23031" y="0"/>
                    </a:cubicBezTo>
                    <a:cubicBezTo>
                      <a:pt x="10316" y="0"/>
                      <a:pt x="0" y="10316"/>
                      <a:pt x="0" y="23031"/>
                    </a:cubicBezTo>
                    <a:lnTo>
                      <a:pt x="0" y="61427"/>
                    </a:lnTo>
                    <a:lnTo>
                      <a:pt x="46072" y="61427"/>
                    </a:lnTo>
                    <a:lnTo>
                      <a:pt x="46072" y="230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74"/>
              <p:cNvSpPr/>
              <p:nvPr/>
            </p:nvSpPr>
            <p:spPr>
              <a:xfrm>
                <a:off x="2376000" y="385920"/>
                <a:ext cx="46072" cy="61581"/>
              </a:xfrm>
              <a:custGeom>
                <a:rect b="b" l="l" r="r" t="t"/>
                <a:pathLst>
                  <a:path extrusionOk="0" h="61427" w="46072">
                    <a:moveTo>
                      <a:pt x="46063" y="23031"/>
                    </a:moveTo>
                    <a:cubicBezTo>
                      <a:pt x="46063" y="10316"/>
                      <a:pt x="35747" y="0"/>
                      <a:pt x="23031" y="0"/>
                    </a:cubicBezTo>
                    <a:cubicBezTo>
                      <a:pt x="10316" y="0"/>
                      <a:pt x="0" y="10316"/>
                      <a:pt x="0" y="23031"/>
                    </a:cubicBezTo>
                    <a:lnTo>
                      <a:pt x="0" y="61427"/>
                    </a:lnTo>
                    <a:lnTo>
                      <a:pt x="46072" y="61427"/>
                    </a:lnTo>
                    <a:lnTo>
                      <a:pt x="46072" y="230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74"/>
              <p:cNvSpPr/>
              <p:nvPr/>
            </p:nvSpPr>
            <p:spPr>
              <a:xfrm>
                <a:off x="2514600" y="385920"/>
                <a:ext cx="46072" cy="61581"/>
              </a:xfrm>
              <a:custGeom>
                <a:rect b="b" l="l" r="r" t="t"/>
                <a:pathLst>
                  <a:path extrusionOk="0" h="61427" w="46072">
                    <a:moveTo>
                      <a:pt x="46063" y="23031"/>
                    </a:moveTo>
                    <a:cubicBezTo>
                      <a:pt x="46063" y="10316"/>
                      <a:pt x="35747" y="0"/>
                      <a:pt x="23031" y="0"/>
                    </a:cubicBezTo>
                    <a:cubicBezTo>
                      <a:pt x="10316" y="0"/>
                      <a:pt x="0" y="10316"/>
                      <a:pt x="0" y="23031"/>
                    </a:cubicBezTo>
                    <a:lnTo>
                      <a:pt x="0" y="61427"/>
                    </a:lnTo>
                    <a:lnTo>
                      <a:pt x="46072" y="61427"/>
                    </a:lnTo>
                    <a:lnTo>
                      <a:pt x="46072" y="230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 name="Google Shape;1174;p74"/>
            <p:cNvGrpSpPr/>
            <p:nvPr/>
          </p:nvGrpSpPr>
          <p:grpSpPr>
            <a:xfrm>
              <a:off x="1897920" y="619200"/>
              <a:ext cx="724833" cy="552831"/>
              <a:chOff x="1897920" y="619200"/>
              <a:chExt cx="724833" cy="552831"/>
            </a:xfrm>
          </p:grpSpPr>
          <p:sp>
            <p:nvSpPr>
              <p:cNvPr id="1175" name="Google Shape;1175;p74"/>
              <p:cNvSpPr/>
              <p:nvPr/>
            </p:nvSpPr>
            <p:spPr>
              <a:xfrm>
                <a:off x="2114280" y="849600"/>
                <a:ext cx="245697" cy="199625"/>
              </a:xfrm>
              <a:custGeom>
                <a:rect b="b" l="l" r="r" t="t"/>
                <a:pathLst>
                  <a:path extrusionOk="0" h="199625" w="245697">
                    <a:moveTo>
                      <a:pt x="164963" y="46053"/>
                    </a:moveTo>
                    <a:cubicBezTo>
                      <a:pt x="155458" y="72866"/>
                      <a:pt x="129854" y="92126"/>
                      <a:pt x="99822" y="92126"/>
                    </a:cubicBezTo>
                    <a:lnTo>
                      <a:pt x="92145" y="92126"/>
                    </a:lnTo>
                    <a:lnTo>
                      <a:pt x="92145" y="99803"/>
                    </a:lnTo>
                    <a:cubicBezTo>
                      <a:pt x="92145" y="112528"/>
                      <a:pt x="81829" y="122834"/>
                      <a:pt x="69113" y="122834"/>
                    </a:cubicBezTo>
                    <a:cubicBezTo>
                      <a:pt x="56398" y="122834"/>
                      <a:pt x="46082" y="112519"/>
                      <a:pt x="46082" y="99803"/>
                    </a:cubicBezTo>
                    <a:lnTo>
                      <a:pt x="46082" y="69094"/>
                    </a:lnTo>
                    <a:cubicBezTo>
                      <a:pt x="46082" y="56369"/>
                      <a:pt x="56398" y="46063"/>
                      <a:pt x="69113" y="46063"/>
                    </a:cubicBezTo>
                    <a:lnTo>
                      <a:pt x="99822" y="46063"/>
                    </a:lnTo>
                    <a:cubicBezTo>
                      <a:pt x="112519" y="46063"/>
                      <a:pt x="122854" y="35728"/>
                      <a:pt x="122854" y="23031"/>
                    </a:cubicBezTo>
                    <a:lnTo>
                      <a:pt x="122854" y="0"/>
                    </a:lnTo>
                    <a:lnTo>
                      <a:pt x="23031" y="0"/>
                    </a:lnTo>
                    <a:cubicBezTo>
                      <a:pt x="10335" y="0"/>
                      <a:pt x="0" y="10335"/>
                      <a:pt x="0" y="23031"/>
                    </a:cubicBezTo>
                    <a:lnTo>
                      <a:pt x="0" y="84458"/>
                    </a:lnTo>
                    <a:cubicBezTo>
                      <a:pt x="0" y="122558"/>
                      <a:pt x="31004" y="153562"/>
                      <a:pt x="69104" y="153562"/>
                    </a:cubicBezTo>
                    <a:cubicBezTo>
                      <a:pt x="81829" y="153562"/>
                      <a:pt x="92135" y="163878"/>
                      <a:pt x="92135" y="176594"/>
                    </a:cubicBezTo>
                    <a:lnTo>
                      <a:pt x="92135" y="199625"/>
                    </a:lnTo>
                    <a:lnTo>
                      <a:pt x="199634" y="199625"/>
                    </a:lnTo>
                    <a:lnTo>
                      <a:pt x="199634" y="176594"/>
                    </a:lnTo>
                    <a:cubicBezTo>
                      <a:pt x="199634" y="163868"/>
                      <a:pt x="209950" y="153562"/>
                      <a:pt x="222666" y="153562"/>
                    </a:cubicBezTo>
                    <a:cubicBezTo>
                      <a:pt x="235382" y="153562"/>
                      <a:pt x="245697" y="143227"/>
                      <a:pt x="245697" y="130531"/>
                    </a:cubicBezTo>
                    <a:lnTo>
                      <a:pt x="245697" y="36805"/>
                    </a:lnTo>
                    <a:cubicBezTo>
                      <a:pt x="234172" y="42710"/>
                      <a:pt x="221123" y="46072"/>
                      <a:pt x="207302" y="46072"/>
                    </a:cubicBezTo>
                    <a:lnTo>
                      <a:pt x="164944" y="4607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74"/>
              <p:cNvSpPr/>
              <p:nvPr/>
            </p:nvSpPr>
            <p:spPr>
              <a:xfrm>
                <a:off x="2160360" y="741960"/>
                <a:ext cx="199644" cy="107768"/>
              </a:xfrm>
              <a:custGeom>
                <a:rect b="b" l="l" r="r" t="t"/>
                <a:pathLst>
                  <a:path extrusionOk="0" h="107499" w="199644">
                    <a:moveTo>
                      <a:pt x="161249" y="10"/>
                    </a:moveTo>
                    <a:lnTo>
                      <a:pt x="38395" y="10"/>
                    </a:lnTo>
                    <a:cubicBezTo>
                      <a:pt x="17231" y="10"/>
                      <a:pt x="0" y="17231"/>
                      <a:pt x="0" y="38405"/>
                    </a:cubicBezTo>
                    <a:lnTo>
                      <a:pt x="0" y="61436"/>
                    </a:lnTo>
                    <a:lnTo>
                      <a:pt x="99822" y="61436"/>
                    </a:lnTo>
                    <a:cubicBezTo>
                      <a:pt x="112547" y="61436"/>
                      <a:pt x="122853" y="71752"/>
                      <a:pt x="122853" y="84468"/>
                    </a:cubicBezTo>
                    <a:lnTo>
                      <a:pt x="122853" y="107499"/>
                    </a:lnTo>
                    <a:lnTo>
                      <a:pt x="161249" y="107499"/>
                    </a:lnTo>
                    <a:cubicBezTo>
                      <a:pt x="182413" y="107499"/>
                      <a:pt x="199644" y="90278"/>
                      <a:pt x="199644" y="69104"/>
                    </a:cubicBezTo>
                    <a:lnTo>
                      <a:pt x="199644" y="38395"/>
                    </a:lnTo>
                    <a:cubicBezTo>
                      <a:pt x="199644" y="17231"/>
                      <a:pt x="182423" y="0"/>
                      <a:pt x="161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74"/>
              <p:cNvSpPr/>
              <p:nvPr/>
            </p:nvSpPr>
            <p:spPr>
              <a:xfrm>
                <a:off x="1897920" y="619200"/>
                <a:ext cx="724833" cy="552831"/>
              </a:xfrm>
              <a:custGeom>
                <a:rect b="b" l="l" r="r" t="t"/>
                <a:pathLst>
                  <a:path extrusionOk="0" h="552831" w="724833">
                    <a:moveTo>
                      <a:pt x="10" y="0"/>
                    </a:moveTo>
                    <a:lnTo>
                      <a:pt x="10" y="529800"/>
                    </a:lnTo>
                    <a:cubicBezTo>
                      <a:pt x="10" y="542525"/>
                      <a:pt x="10325" y="552831"/>
                      <a:pt x="23041" y="552831"/>
                    </a:cubicBezTo>
                    <a:lnTo>
                      <a:pt x="701802" y="552831"/>
                    </a:lnTo>
                    <a:cubicBezTo>
                      <a:pt x="714527" y="552831"/>
                      <a:pt x="724833" y="542515"/>
                      <a:pt x="724833" y="529800"/>
                    </a:cubicBezTo>
                    <a:lnTo>
                      <a:pt x="724833" y="0"/>
                    </a:lnTo>
                    <a:lnTo>
                      <a:pt x="0" y="0"/>
                    </a:lnTo>
                    <a:close/>
                    <a:moveTo>
                      <a:pt x="508311" y="360883"/>
                    </a:moveTo>
                    <a:cubicBezTo>
                      <a:pt x="508311" y="390916"/>
                      <a:pt x="489052" y="416538"/>
                      <a:pt x="462239" y="426044"/>
                    </a:cubicBezTo>
                    <a:lnTo>
                      <a:pt x="462239" y="453028"/>
                    </a:lnTo>
                    <a:cubicBezTo>
                      <a:pt x="462239" y="465753"/>
                      <a:pt x="451923" y="476060"/>
                      <a:pt x="439207" y="476060"/>
                    </a:cubicBezTo>
                    <a:lnTo>
                      <a:pt x="285645" y="476060"/>
                    </a:lnTo>
                    <a:cubicBezTo>
                      <a:pt x="272920" y="476060"/>
                      <a:pt x="262614" y="465744"/>
                      <a:pt x="262614" y="453028"/>
                    </a:cubicBezTo>
                    <a:lnTo>
                      <a:pt x="262614" y="427682"/>
                    </a:lnTo>
                    <a:cubicBezTo>
                      <a:pt x="210112" y="416976"/>
                      <a:pt x="170478" y="370446"/>
                      <a:pt x="170478" y="314820"/>
                    </a:cubicBezTo>
                    <a:lnTo>
                      <a:pt x="170478" y="253394"/>
                    </a:lnTo>
                    <a:cubicBezTo>
                      <a:pt x="170478" y="223361"/>
                      <a:pt x="189738" y="197758"/>
                      <a:pt x="216551" y="188252"/>
                    </a:cubicBezTo>
                    <a:lnTo>
                      <a:pt x="216551" y="161258"/>
                    </a:lnTo>
                    <a:cubicBezTo>
                      <a:pt x="216551" y="114691"/>
                      <a:pt x="254441" y="76800"/>
                      <a:pt x="301009" y="76800"/>
                    </a:cubicBezTo>
                    <a:lnTo>
                      <a:pt x="423862" y="76800"/>
                    </a:lnTo>
                    <a:cubicBezTo>
                      <a:pt x="470430" y="76800"/>
                      <a:pt x="508321" y="114691"/>
                      <a:pt x="508321" y="161258"/>
                    </a:cubicBezTo>
                    <a:lnTo>
                      <a:pt x="508321" y="3608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8" name="Google Shape;1178;p74"/>
          <p:cNvGrpSpPr/>
          <p:nvPr/>
        </p:nvGrpSpPr>
        <p:grpSpPr>
          <a:xfrm>
            <a:off x="6373955" y="1311906"/>
            <a:ext cx="288048" cy="399004"/>
            <a:chOff x="9645480" y="385920"/>
            <a:chExt cx="567582" cy="786215"/>
          </a:xfrm>
        </p:grpSpPr>
        <p:sp>
          <p:nvSpPr>
            <p:cNvPr id="1179" name="Google Shape;1179;p74"/>
            <p:cNvSpPr/>
            <p:nvPr/>
          </p:nvSpPr>
          <p:spPr>
            <a:xfrm>
              <a:off x="9975600" y="385920"/>
              <a:ext cx="161249" cy="141275"/>
            </a:xfrm>
            <a:custGeom>
              <a:rect b="b" l="l" r="r" t="t"/>
              <a:pathLst>
                <a:path extrusionOk="0" h="141275" w="161249">
                  <a:moveTo>
                    <a:pt x="46073" y="92135"/>
                  </a:moveTo>
                  <a:cubicBezTo>
                    <a:pt x="62713" y="92135"/>
                    <a:pt x="77295" y="83306"/>
                    <a:pt x="85392" y="70085"/>
                  </a:cubicBezTo>
                  <a:cubicBezTo>
                    <a:pt x="102432" y="74000"/>
                    <a:pt x="115177" y="89278"/>
                    <a:pt x="115177" y="107490"/>
                  </a:cubicBezTo>
                  <a:lnTo>
                    <a:pt x="115177" y="141275"/>
                  </a:lnTo>
                  <a:lnTo>
                    <a:pt x="161249" y="141275"/>
                  </a:lnTo>
                  <a:lnTo>
                    <a:pt x="161249" y="107490"/>
                  </a:lnTo>
                  <a:cubicBezTo>
                    <a:pt x="161249" y="64132"/>
                    <a:pt x="128397" y="28308"/>
                    <a:pt x="86278" y="23574"/>
                  </a:cubicBezTo>
                  <a:cubicBezTo>
                    <a:pt x="78400" y="9515"/>
                    <a:pt x="63351" y="0"/>
                    <a:pt x="46073" y="0"/>
                  </a:cubicBezTo>
                  <a:cubicBezTo>
                    <a:pt x="20631" y="0"/>
                    <a:pt x="0" y="20622"/>
                    <a:pt x="0" y="46072"/>
                  </a:cubicBezTo>
                  <a:cubicBezTo>
                    <a:pt x="0" y="71523"/>
                    <a:pt x="20622" y="92145"/>
                    <a:pt x="46073" y="9214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74"/>
            <p:cNvSpPr/>
            <p:nvPr/>
          </p:nvSpPr>
          <p:spPr>
            <a:xfrm>
              <a:off x="9706680" y="1080000"/>
              <a:ext cx="445332" cy="92135"/>
            </a:xfrm>
            <a:custGeom>
              <a:rect b="b" l="l" r="r" t="t"/>
              <a:pathLst>
                <a:path extrusionOk="0" h="92135" w="445332">
                  <a:moveTo>
                    <a:pt x="376238" y="0"/>
                  </a:moveTo>
                  <a:lnTo>
                    <a:pt x="69104" y="0"/>
                  </a:lnTo>
                  <a:cubicBezTo>
                    <a:pt x="30937" y="0"/>
                    <a:pt x="0" y="30937"/>
                    <a:pt x="0" y="69104"/>
                  </a:cubicBezTo>
                  <a:cubicBezTo>
                    <a:pt x="0" y="81829"/>
                    <a:pt x="10316" y="92135"/>
                    <a:pt x="23032" y="92135"/>
                  </a:cubicBezTo>
                  <a:lnTo>
                    <a:pt x="422300" y="92135"/>
                  </a:lnTo>
                  <a:cubicBezTo>
                    <a:pt x="435026" y="92135"/>
                    <a:pt x="445332" y="81820"/>
                    <a:pt x="445332" y="69104"/>
                  </a:cubicBezTo>
                  <a:cubicBezTo>
                    <a:pt x="445332" y="30937"/>
                    <a:pt x="414394" y="0"/>
                    <a:pt x="3762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74"/>
            <p:cNvSpPr/>
            <p:nvPr/>
          </p:nvSpPr>
          <p:spPr>
            <a:xfrm>
              <a:off x="9783720" y="688320"/>
              <a:ext cx="291779" cy="345519"/>
            </a:xfrm>
            <a:custGeom>
              <a:rect b="b" l="l" r="r" t="t"/>
              <a:pathLst>
                <a:path extrusionOk="0" h="345519" w="291779">
                  <a:moveTo>
                    <a:pt x="268738" y="0"/>
                  </a:moveTo>
                  <a:lnTo>
                    <a:pt x="23031" y="0"/>
                  </a:lnTo>
                  <a:cubicBezTo>
                    <a:pt x="10306" y="0"/>
                    <a:pt x="0" y="10316"/>
                    <a:pt x="0" y="23031"/>
                  </a:cubicBezTo>
                  <a:lnTo>
                    <a:pt x="0" y="345519"/>
                  </a:lnTo>
                  <a:lnTo>
                    <a:pt x="291779" y="345519"/>
                  </a:lnTo>
                  <a:lnTo>
                    <a:pt x="291779" y="23031"/>
                  </a:lnTo>
                  <a:cubicBezTo>
                    <a:pt x="291779" y="10306"/>
                    <a:pt x="281464" y="0"/>
                    <a:pt x="268748" y="0"/>
                  </a:cubicBezTo>
                  <a:close/>
                  <a:moveTo>
                    <a:pt x="191957" y="253384"/>
                  </a:moveTo>
                  <a:lnTo>
                    <a:pt x="99822" y="253384"/>
                  </a:lnTo>
                  <a:cubicBezTo>
                    <a:pt x="87096" y="253384"/>
                    <a:pt x="76791" y="243068"/>
                    <a:pt x="76791" y="230353"/>
                  </a:cubicBezTo>
                  <a:cubicBezTo>
                    <a:pt x="76791" y="217637"/>
                    <a:pt x="87106" y="207321"/>
                    <a:pt x="99822" y="207321"/>
                  </a:cubicBezTo>
                  <a:lnTo>
                    <a:pt x="191957" y="207321"/>
                  </a:lnTo>
                  <a:cubicBezTo>
                    <a:pt x="204683" y="207321"/>
                    <a:pt x="214989" y="217637"/>
                    <a:pt x="214989" y="230353"/>
                  </a:cubicBezTo>
                  <a:cubicBezTo>
                    <a:pt x="214989" y="243068"/>
                    <a:pt x="204673" y="253384"/>
                    <a:pt x="191957" y="253384"/>
                  </a:cubicBezTo>
                  <a:close/>
                  <a:moveTo>
                    <a:pt x="191957" y="161249"/>
                  </a:moveTo>
                  <a:lnTo>
                    <a:pt x="99822" y="161249"/>
                  </a:lnTo>
                  <a:cubicBezTo>
                    <a:pt x="87096" y="161249"/>
                    <a:pt x="76791" y="150933"/>
                    <a:pt x="76791" y="138217"/>
                  </a:cubicBezTo>
                  <a:cubicBezTo>
                    <a:pt x="76791" y="125501"/>
                    <a:pt x="87106" y="115186"/>
                    <a:pt x="99822" y="115186"/>
                  </a:cubicBezTo>
                  <a:lnTo>
                    <a:pt x="191957" y="115186"/>
                  </a:lnTo>
                  <a:cubicBezTo>
                    <a:pt x="204683" y="115186"/>
                    <a:pt x="214989" y="125501"/>
                    <a:pt x="214989" y="138217"/>
                  </a:cubicBezTo>
                  <a:cubicBezTo>
                    <a:pt x="214989" y="150933"/>
                    <a:pt x="204673" y="161249"/>
                    <a:pt x="191957" y="1612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74"/>
            <p:cNvSpPr/>
            <p:nvPr/>
          </p:nvSpPr>
          <p:spPr>
            <a:xfrm>
              <a:off x="9645480" y="573120"/>
              <a:ext cx="567582" cy="199634"/>
            </a:xfrm>
            <a:custGeom>
              <a:rect b="b" l="l" r="r" t="t"/>
              <a:pathLst>
                <a:path extrusionOk="0" h="199634" w="570434">
                  <a:moveTo>
                    <a:pt x="563634" y="9287"/>
                  </a:moveTo>
                  <a:cubicBezTo>
                    <a:pt x="559290" y="3448"/>
                    <a:pt x="552432" y="0"/>
                    <a:pt x="545155" y="0"/>
                  </a:cubicBezTo>
                  <a:lnTo>
                    <a:pt x="23033" y="0"/>
                  </a:lnTo>
                  <a:cubicBezTo>
                    <a:pt x="15746" y="0"/>
                    <a:pt x="8898" y="3439"/>
                    <a:pt x="4554" y="9287"/>
                  </a:cubicBezTo>
                  <a:cubicBezTo>
                    <a:pt x="211" y="15126"/>
                    <a:pt x="-1123" y="22679"/>
                    <a:pt x="973" y="29661"/>
                  </a:cubicBezTo>
                  <a:lnTo>
                    <a:pt x="47045" y="183223"/>
                  </a:lnTo>
                  <a:cubicBezTo>
                    <a:pt x="49970" y="192967"/>
                    <a:pt x="58932" y="199634"/>
                    <a:pt x="69105" y="199634"/>
                  </a:cubicBezTo>
                  <a:lnTo>
                    <a:pt x="92137" y="199634"/>
                  </a:lnTo>
                  <a:lnTo>
                    <a:pt x="92137" y="138208"/>
                  </a:lnTo>
                  <a:cubicBezTo>
                    <a:pt x="92137" y="100108"/>
                    <a:pt x="123140" y="69104"/>
                    <a:pt x="161240" y="69104"/>
                  </a:cubicBezTo>
                  <a:lnTo>
                    <a:pt x="406947" y="69104"/>
                  </a:lnTo>
                  <a:cubicBezTo>
                    <a:pt x="445047" y="69104"/>
                    <a:pt x="476051" y="100108"/>
                    <a:pt x="476051" y="138208"/>
                  </a:cubicBezTo>
                  <a:lnTo>
                    <a:pt x="476051" y="199634"/>
                  </a:lnTo>
                  <a:lnTo>
                    <a:pt x="499083" y="199634"/>
                  </a:lnTo>
                  <a:cubicBezTo>
                    <a:pt x="509255" y="199634"/>
                    <a:pt x="518228" y="192957"/>
                    <a:pt x="521143" y="183223"/>
                  </a:cubicBezTo>
                  <a:lnTo>
                    <a:pt x="567215" y="29661"/>
                  </a:lnTo>
                  <a:cubicBezTo>
                    <a:pt x="569311" y="22689"/>
                    <a:pt x="567977" y="15135"/>
                    <a:pt x="563634" y="928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 name="Google Shape;1183;p74"/>
          <p:cNvGrpSpPr/>
          <p:nvPr/>
        </p:nvGrpSpPr>
        <p:grpSpPr>
          <a:xfrm>
            <a:off x="1870400" y="1311906"/>
            <a:ext cx="398980" cy="398920"/>
            <a:chOff x="771480" y="385920"/>
            <a:chExt cx="786168" cy="786050"/>
          </a:xfrm>
        </p:grpSpPr>
        <p:sp>
          <p:nvSpPr>
            <p:cNvPr id="1184" name="Google Shape;1184;p74"/>
            <p:cNvSpPr/>
            <p:nvPr/>
          </p:nvSpPr>
          <p:spPr>
            <a:xfrm>
              <a:off x="1003320" y="385920"/>
              <a:ext cx="322488" cy="199634"/>
            </a:xfrm>
            <a:custGeom>
              <a:rect b="b" l="l" r="r" t="t"/>
              <a:pathLst>
                <a:path extrusionOk="0" h="199634" w="322488">
                  <a:moveTo>
                    <a:pt x="238030" y="0"/>
                  </a:moveTo>
                  <a:lnTo>
                    <a:pt x="84468" y="0"/>
                  </a:lnTo>
                  <a:cubicBezTo>
                    <a:pt x="37890" y="0"/>
                    <a:pt x="0" y="37890"/>
                    <a:pt x="0" y="84458"/>
                  </a:cubicBezTo>
                  <a:lnTo>
                    <a:pt x="122853" y="84458"/>
                  </a:lnTo>
                  <a:cubicBezTo>
                    <a:pt x="160953" y="84458"/>
                    <a:pt x="191957" y="115462"/>
                    <a:pt x="191957" y="153562"/>
                  </a:cubicBezTo>
                  <a:cubicBezTo>
                    <a:pt x="191957" y="169936"/>
                    <a:pt x="188519" y="185518"/>
                    <a:pt x="182337" y="199634"/>
                  </a:cubicBezTo>
                  <a:lnTo>
                    <a:pt x="238030" y="199634"/>
                  </a:lnTo>
                  <a:cubicBezTo>
                    <a:pt x="284597" y="199634"/>
                    <a:pt x="322488" y="161744"/>
                    <a:pt x="322488" y="115176"/>
                  </a:cubicBezTo>
                  <a:lnTo>
                    <a:pt x="322488" y="84468"/>
                  </a:lnTo>
                  <a:cubicBezTo>
                    <a:pt x="322488" y="37890"/>
                    <a:pt x="284597" y="0"/>
                    <a:pt x="2380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 name="Google Shape;1185;p74"/>
            <p:cNvGrpSpPr/>
            <p:nvPr/>
          </p:nvGrpSpPr>
          <p:grpSpPr>
            <a:xfrm>
              <a:off x="771480" y="749880"/>
              <a:ext cx="368568" cy="422090"/>
              <a:chOff x="771480" y="749880"/>
              <a:chExt cx="368568" cy="422090"/>
            </a:xfrm>
          </p:grpSpPr>
          <p:sp>
            <p:nvSpPr>
              <p:cNvPr id="1186" name="Google Shape;1186;p74"/>
              <p:cNvSpPr/>
              <p:nvPr/>
            </p:nvSpPr>
            <p:spPr>
              <a:xfrm>
                <a:off x="817560" y="749880"/>
                <a:ext cx="322488" cy="199634"/>
              </a:xfrm>
              <a:custGeom>
                <a:rect b="b" l="l" r="r" t="t"/>
                <a:pathLst>
                  <a:path extrusionOk="0" h="199634" w="322488">
                    <a:moveTo>
                      <a:pt x="238030" y="0"/>
                    </a:moveTo>
                    <a:lnTo>
                      <a:pt x="84458" y="0"/>
                    </a:lnTo>
                    <a:cubicBezTo>
                      <a:pt x="37890" y="0"/>
                      <a:pt x="0" y="37890"/>
                      <a:pt x="0" y="84458"/>
                    </a:cubicBezTo>
                    <a:lnTo>
                      <a:pt x="122853" y="84458"/>
                    </a:lnTo>
                    <a:cubicBezTo>
                      <a:pt x="160953" y="84458"/>
                      <a:pt x="191957" y="115462"/>
                      <a:pt x="191957" y="153562"/>
                    </a:cubicBezTo>
                    <a:cubicBezTo>
                      <a:pt x="191957" y="169936"/>
                      <a:pt x="188519" y="185518"/>
                      <a:pt x="182337" y="199634"/>
                    </a:cubicBezTo>
                    <a:lnTo>
                      <a:pt x="238030" y="199634"/>
                    </a:lnTo>
                    <a:cubicBezTo>
                      <a:pt x="284597" y="199634"/>
                      <a:pt x="322488" y="161744"/>
                      <a:pt x="322488" y="115176"/>
                    </a:cubicBezTo>
                    <a:lnTo>
                      <a:pt x="322488" y="84468"/>
                    </a:lnTo>
                    <a:cubicBezTo>
                      <a:pt x="322488" y="37900"/>
                      <a:pt x="284597" y="10"/>
                      <a:pt x="238030" y="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74"/>
              <p:cNvSpPr/>
              <p:nvPr/>
            </p:nvSpPr>
            <p:spPr>
              <a:xfrm>
                <a:off x="771480" y="880200"/>
                <a:ext cx="368551" cy="291770"/>
              </a:xfrm>
              <a:custGeom>
                <a:rect b="b" l="l" r="r" t="t"/>
                <a:pathLst>
                  <a:path extrusionOk="0" h="291770" w="368551">
                    <a:moveTo>
                      <a:pt x="284102" y="115167"/>
                    </a:moveTo>
                    <a:lnTo>
                      <a:pt x="191881" y="115167"/>
                    </a:lnTo>
                    <a:cubicBezTo>
                      <a:pt x="172631" y="129626"/>
                      <a:pt x="148733" y="138198"/>
                      <a:pt x="122853" y="138198"/>
                    </a:cubicBezTo>
                    <a:lnTo>
                      <a:pt x="115176" y="138198"/>
                    </a:lnTo>
                    <a:cubicBezTo>
                      <a:pt x="102451" y="138198"/>
                      <a:pt x="92145" y="127883"/>
                      <a:pt x="92145" y="115167"/>
                    </a:cubicBezTo>
                    <a:cubicBezTo>
                      <a:pt x="92145" y="102451"/>
                      <a:pt x="102460" y="92135"/>
                      <a:pt x="115176" y="92135"/>
                    </a:cubicBezTo>
                    <a:lnTo>
                      <a:pt x="122853" y="92135"/>
                    </a:lnTo>
                    <a:cubicBezTo>
                      <a:pt x="161020" y="92135"/>
                      <a:pt x="191957" y="61198"/>
                      <a:pt x="191957" y="23031"/>
                    </a:cubicBezTo>
                    <a:cubicBezTo>
                      <a:pt x="191957" y="10306"/>
                      <a:pt x="181642" y="0"/>
                      <a:pt x="168926" y="0"/>
                    </a:cubicBezTo>
                    <a:lnTo>
                      <a:pt x="46072" y="0"/>
                    </a:lnTo>
                    <a:cubicBezTo>
                      <a:pt x="20631" y="0"/>
                      <a:pt x="0" y="20622"/>
                      <a:pt x="0" y="46072"/>
                    </a:cubicBezTo>
                    <a:lnTo>
                      <a:pt x="0" y="138208"/>
                    </a:lnTo>
                    <a:cubicBezTo>
                      <a:pt x="0" y="193824"/>
                      <a:pt x="39634" y="240363"/>
                      <a:pt x="92135" y="251069"/>
                    </a:cubicBezTo>
                    <a:lnTo>
                      <a:pt x="92135" y="268738"/>
                    </a:lnTo>
                    <a:cubicBezTo>
                      <a:pt x="92135" y="281464"/>
                      <a:pt x="102451" y="291770"/>
                      <a:pt x="115167" y="291770"/>
                    </a:cubicBezTo>
                    <a:lnTo>
                      <a:pt x="299447" y="291770"/>
                    </a:lnTo>
                    <a:cubicBezTo>
                      <a:pt x="312172" y="291770"/>
                      <a:pt x="322478" y="281454"/>
                      <a:pt x="322478" y="268738"/>
                    </a:cubicBezTo>
                    <a:lnTo>
                      <a:pt x="322478" y="249431"/>
                    </a:lnTo>
                    <a:cubicBezTo>
                      <a:pt x="349291" y="239925"/>
                      <a:pt x="368551" y="214303"/>
                      <a:pt x="368551" y="184271"/>
                    </a:cubicBezTo>
                    <a:lnTo>
                      <a:pt x="368551" y="84039"/>
                    </a:lnTo>
                    <a:cubicBezTo>
                      <a:pt x="345767" y="103432"/>
                      <a:pt x="316278" y="115167"/>
                      <a:pt x="284093" y="115167"/>
                    </a:cubicBezTo>
                    <a:lnTo>
                      <a:pt x="284093" y="115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 name="Google Shape;1188;p74"/>
            <p:cNvGrpSpPr/>
            <p:nvPr/>
          </p:nvGrpSpPr>
          <p:grpSpPr>
            <a:xfrm>
              <a:off x="957240" y="516240"/>
              <a:ext cx="600408" cy="655730"/>
              <a:chOff x="957240" y="516240"/>
              <a:chExt cx="600408" cy="655730"/>
            </a:xfrm>
          </p:grpSpPr>
          <p:sp>
            <p:nvSpPr>
              <p:cNvPr id="1189" name="Google Shape;1189;p74"/>
              <p:cNvSpPr/>
              <p:nvPr/>
            </p:nvSpPr>
            <p:spPr>
              <a:xfrm>
                <a:off x="1235160" y="749880"/>
                <a:ext cx="322488" cy="199634"/>
              </a:xfrm>
              <a:custGeom>
                <a:rect b="b" l="l" r="r" t="t"/>
                <a:pathLst>
                  <a:path extrusionOk="0" h="199634" w="322488">
                    <a:moveTo>
                      <a:pt x="238020" y="0"/>
                    </a:moveTo>
                    <a:lnTo>
                      <a:pt x="84458" y="0"/>
                    </a:lnTo>
                    <a:cubicBezTo>
                      <a:pt x="37890" y="0"/>
                      <a:pt x="0" y="37890"/>
                      <a:pt x="0" y="84458"/>
                    </a:cubicBezTo>
                    <a:lnTo>
                      <a:pt x="122853" y="84458"/>
                    </a:lnTo>
                    <a:cubicBezTo>
                      <a:pt x="160953" y="84458"/>
                      <a:pt x="191957" y="115462"/>
                      <a:pt x="191957" y="153562"/>
                    </a:cubicBezTo>
                    <a:cubicBezTo>
                      <a:pt x="191957" y="169936"/>
                      <a:pt x="188519" y="185518"/>
                      <a:pt x="182337" y="199634"/>
                    </a:cubicBezTo>
                    <a:lnTo>
                      <a:pt x="238030" y="199634"/>
                    </a:lnTo>
                    <a:cubicBezTo>
                      <a:pt x="284597" y="199634"/>
                      <a:pt x="322488" y="161744"/>
                      <a:pt x="322488" y="115176"/>
                    </a:cubicBezTo>
                    <a:lnTo>
                      <a:pt x="322488" y="84468"/>
                    </a:lnTo>
                    <a:cubicBezTo>
                      <a:pt x="322488" y="37900"/>
                      <a:pt x="284597" y="10"/>
                      <a:pt x="238030" y="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74"/>
              <p:cNvSpPr/>
              <p:nvPr/>
            </p:nvSpPr>
            <p:spPr>
              <a:xfrm>
                <a:off x="957240" y="516240"/>
                <a:ext cx="368551" cy="330270"/>
              </a:xfrm>
              <a:custGeom>
                <a:rect b="b" l="l" r="r" t="t"/>
                <a:pathLst>
                  <a:path extrusionOk="0" h="330270" w="368551">
                    <a:moveTo>
                      <a:pt x="284102" y="115167"/>
                    </a:moveTo>
                    <a:lnTo>
                      <a:pt x="191881" y="115167"/>
                    </a:lnTo>
                    <a:cubicBezTo>
                      <a:pt x="172631" y="129626"/>
                      <a:pt x="148723" y="138198"/>
                      <a:pt x="122853" y="138198"/>
                    </a:cubicBezTo>
                    <a:lnTo>
                      <a:pt x="115176" y="138198"/>
                    </a:lnTo>
                    <a:cubicBezTo>
                      <a:pt x="102451" y="138198"/>
                      <a:pt x="92145" y="127883"/>
                      <a:pt x="92145" y="115167"/>
                    </a:cubicBezTo>
                    <a:cubicBezTo>
                      <a:pt x="92145" y="102451"/>
                      <a:pt x="102460" y="92135"/>
                      <a:pt x="115176" y="92135"/>
                    </a:cubicBezTo>
                    <a:lnTo>
                      <a:pt x="122853" y="92135"/>
                    </a:lnTo>
                    <a:cubicBezTo>
                      <a:pt x="161020" y="92135"/>
                      <a:pt x="191957" y="61198"/>
                      <a:pt x="191957" y="23031"/>
                    </a:cubicBezTo>
                    <a:cubicBezTo>
                      <a:pt x="191957" y="10306"/>
                      <a:pt x="181642" y="0"/>
                      <a:pt x="168926" y="0"/>
                    </a:cubicBezTo>
                    <a:lnTo>
                      <a:pt x="46072" y="0"/>
                    </a:lnTo>
                    <a:cubicBezTo>
                      <a:pt x="20631" y="0"/>
                      <a:pt x="0" y="20622"/>
                      <a:pt x="0" y="46072"/>
                    </a:cubicBezTo>
                    <a:lnTo>
                      <a:pt x="0" y="138208"/>
                    </a:lnTo>
                    <a:cubicBezTo>
                      <a:pt x="0" y="155781"/>
                      <a:pt x="3962" y="172431"/>
                      <a:pt x="11030" y="187347"/>
                    </a:cubicBezTo>
                    <a:lnTo>
                      <a:pt x="98279" y="187347"/>
                    </a:lnTo>
                    <a:cubicBezTo>
                      <a:pt x="170250" y="187347"/>
                      <a:pt x="228810" y="245907"/>
                      <a:pt x="228810" y="317878"/>
                    </a:cubicBezTo>
                    <a:lnTo>
                      <a:pt x="228810" y="330270"/>
                    </a:lnTo>
                    <a:lnTo>
                      <a:pt x="231877" y="330270"/>
                    </a:lnTo>
                    <a:lnTo>
                      <a:pt x="231877" y="317878"/>
                    </a:lnTo>
                    <a:cubicBezTo>
                      <a:pt x="231877" y="245907"/>
                      <a:pt x="290436" y="187347"/>
                      <a:pt x="362407" y="187347"/>
                    </a:cubicBezTo>
                    <a:lnTo>
                      <a:pt x="368551" y="187347"/>
                    </a:lnTo>
                    <a:lnTo>
                      <a:pt x="368551" y="84049"/>
                    </a:lnTo>
                    <a:cubicBezTo>
                      <a:pt x="345767" y="103442"/>
                      <a:pt x="316278" y="115176"/>
                      <a:pt x="284093" y="1151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74"/>
              <p:cNvSpPr/>
              <p:nvPr/>
            </p:nvSpPr>
            <p:spPr>
              <a:xfrm>
                <a:off x="1189080" y="880200"/>
                <a:ext cx="368551" cy="291770"/>
              </a:xfrm>
              <a:custGeom>
                <a:rect b="b" l="l" r="r" t="t"/>
                <a:pathLst>
                  <a:path extrusionOk="0" h="291770" w="368551">
                    <a:moveTo>
                      <a:pt x="284102" y="115167"/>
                    </a:moveTo>
                    <a:lnTo>
                      <a:pt x="191881" y="115167"/>
                    </a:lnTo>
                    <a:cubicBezTo>
                      <a:pt x="172631" y="129626"/>
                      <a:pt x="148733" y="138198"/>
                      <a:pt x="122853" y="138198"/>
                    </a:cubicBezTo>
                    <a:lnTo>
                      <a:pt x="115176" y="138198"/>
                    </a:lnTo>
                    <a:cubicBezTo>
                      <a:pt x="102451" y="138198"/>
                      <a:pt x="92145" y="127883"/>
                      <a:pt x="92145" y="115167"/>
                    </a:cubicBezTo>
                    <a:cubicBezTo>
                      <a:pt x="92145" y="102451"/>
                      <a:pt x="102460" y="92135"/>
                      <a:pt x="115176" y="92135"/>
                    </a:cubicBezTo>
                    <a:lnTo>
                      <a:pt x="122853" y="92135"/>
                    </a:lnTo>
                    <a:cubicBezTo>
                      <a:pt x="161020" y="92135"/>
                      <a:pt x="191957" y="61198"/>
                      <a:pt x="191957" y="23031"/>
                    </a:cubicBezTo>
                    <a:cubicBezTo>
                      <a:pt x="191957" y="10306"/>
                      <a:pt x="181642" y="0"/>
                      <a:pt x="168926" y="0"/>
                    </a:cubicBezTo>
                    <a:lnTo>
                      <a:pt x="46072" y="0"/>
                    </a:lnTo>
                    <a:cubicBezTo>
                      <a:pt x="20631" y="0"/>
                      <a:pt x="0" y="20622"/>
                      <a:pt x="0" y="46072"/>
                    </a:cubicBezTo>
                    <a:lnTo>
                      <a:pt x="0" y="138208"/>
                    </a:lnTo>
                    <a:cubicBezTo>
                      <a:pt x="0" y="193824"/>
                      <a:pt x="39634" y="240363"/>
                      <a:pt x="92135" y="251069"/>
                    </a:cubicBezTo>
                    <a:lnTo>
                      <a:pt x="92135" y="268738"/>
                    </a:lnTo>
                    <a:cubicBezTo>
                      <a:pt x="92135" y="281464"/>
                      <a:pt x="102451" y="291770"/>
                      <a:pt x="115167" y="291770"/>
                    </a:cubicBezTo>
                    <a:lnTo>
                      <a:pt x="299447" y="291770"/>
                    </a:lnTo>
                    <a:cubicBezTo>
                      <a:pt x="312172" y="291770"/>
                      <a:pt x="322478" y="281454"/>
                      <a:pt x="322478" y="268738"/>
                    </a:cubicBezTo>
                    <a:lnTo>
                      <a:pt x="322478" y="249431"/>
                    </a:lnTo>
                    <a:cubicBezTo>
                      <a:pt x="349291" y="239925"/>
                      <a:pt x="368551" y="214303"/>
                      <a:pt x="368551" y="184271"/>
                    </a:cubicBezTo>
                    <a:lnTo>
                      <a:pt x="368551" y="84039"/>
                    </a:lnTo>
                    <a:cubicBezTo>
                      <a:pt x="345767" y="103432"/>
                      <a:pt x="316278" y="115167"/>
                      <a:pt x="284093" y="115167"/>
                    </a:cubicBezTo>
                    <a:lnTo>
                      <a:pt x="284093" y="115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2" name="Google Shape;1192;p74"/>
          <p:cNvGrpSpPr/>
          <p:nvPr/>
        </p:nvGrpSpPr>
        <p:grpSpPr>
          <a:xfrm>
            <a:off x="6874553" y="1984059"/>
            <a:ext cx="399047" cy="399016"/>
            <a:chOff x="10631880" y="1710360"/>
            <a:chExt cx="786300" cy="786238"/>
          </a:xfrm>
        </p:grpSpPr>
        <p:sp>
          <p:nvSpPr>
            <p:cNvPr id="1193" name="Google Shape;1193;p74"/>
            <p:cNvSpPr/>
            <p:nvPr/>
          </p:nvSpPr>
          <p:spPr>
            <a:xfrm>
              <a:off x="11216880" y="1794960"/>
              <a:ext cx="201168" cy="92135"/>
            </a:xfrm>
            <a:custGeom>
              <a:rect b="b" l="l" r="r" t="t"/>
              <a:pathLst>
                <a:path extrusionOk="0" h="92135" w="201168">
                  <a:moveTo>
                    <a:pt x="93630" y="92126"/>
                  </a:moveTo>
                  <a:cubicBezTo>
                    <a:pt x="110680" y="92126"/>
                    <a:pt x="125539" y="82858"/>
                    <a:pt x="133541" y="69094"/>
                  </a:cubicBezTo>
                  <a:lnTo>
                    <a:pt x="178117" y="69094"/>
                  </a:lnTo>
                  <a:cubicBezTo>
                    <a:pt x="190786" y="69094"/>
                    <a:pt x="201168" y="58779"/>
                    <a:pt x="201168" y="46063"/>
                  </a:cubicBezTo>
                  <a:cubicBezTo>
                    <a:pt x="201168" y="33347"/>
                    <a:pt x="190786" y="23031"/>
                    <a:pt x="178117" y="23031"/>
                  </a:cubicBezTo>
                  <a:lnTo>
                    <a:pt x="133541" y="23031"/>
                  </a:lnTo>
                  <a:cubicBezTo>
                    <a:pt x="125539" y="9268"/>
                    <a:pt x="110680" y="0"/>
                    <a:pt x="93630" y="0"/>
                  </a:cubicBezTo>
                  <a:cubicBezTo>
                    <a:pt x="76581" y="0"/>
                    <a:pt x="61722" y="9268"/>
                    <a:pt x="53721" y="23031"/>
                  </a:cubicBezTo>
                  <a:lnTo>
                    <a:pt x="0" y="23031"/>
                  </a:lnTo>
                  <a:lnTo>
                    <a:pt x="0" y="69104"/>
                  </a:lnTo>
                  <a:lnTo>
                    <a:pt x="53721" y="69104"/>
                  </a:lnTo>
                  <a:cubicBezTo>
                    <a:pt x="61722" y="82867"/>
                    <a:pt x="76581" y="92135"/>
                    <a:pt x="93630" y="921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74"/>
            <p:cNvSpPr/>
            <p:nvPr/>
          </p:nvSpPr>
          <p:spPr>
            <a:xfrm>
              <a:off x="10879200" y="1710360"/>
              <a:ext cx="291751" cy="199634"/>
            </a:xfrm>
            <a:custGeom>
              <a:rect b="b" l="l" r="r" t="t"/>
              <a:pathLst>
                <a:path extrusionOk="0" h="199634" w="291751">
                  <a:moveTo>
                    <a:pt x="207264" y="0"/>
                  </a:moveTo>
                  <a:lnTo>
                    <a:pt x="84391" y="0"/>
                  </a:lnTo>
                  <a:cubicBezTo>
                    <a:pt x="37814" y="0"/>
                    <a:pt x="0" y="37890"/>
                    <a:pt x="0" y="84458"/>
                  </a:cubicBezTo>
                  <a:lnTo>
                    <a:pt x="122777" y="84458"/>
                  </a:lnTo>
                  <a:cubicBezTo>
                    <a:pt x="160877" y="84458"/>
                    <a:pt x="191928" y="115462"/>
                    <a:pt x="191928" y="153562"/>
                  </a:cubicBezTo>
                  <a:cubicBezTo>
                    <a:pt x="191928" y="169936"/>
                    <a:pt x="188499" y="185518"/>
                    <a:pt x="182309" y="199634"/>
                  </a:cubicBezTo>
                  <a:lnTo>
                    <a:pt x="207264" y="199634"/>
                  </a:lnTo>
                  <a:cubicBezTo>
                    <a:pt x="253840" y="199634"/>
                    <a:pt x="291751" y="161744"/>
                    <a:pt x="291751" y="115176"/>
                  </a:cubicBezTo>
                  <a:lnTo>
                    <a:pt x="291751" y="84468"/>
                  </a:lnTo>
                  <a:cubicBezTo>
                    <a:pt x="291751" y="37900"/>
                    <a:pt x="253840" y="10"/>
                    <a:pt x="207264" y="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74"/>
            <p:cNvSpPr/>
            <p:nvPr/>
          </p:nvSpPr>
          <p:spPr>
            <a:xfrm>
              <a:off x="10902240" y="2178720"/>
              <a:ext cx="245745" cy="317878"/>
            </a:xfrm>
            <a:custGeom>
              <a:rect b="b" l="l" r="r" t="t"/>
              <a:pathLst>
                <a:path extrusionOk="0" h="317878" w="245745">
                  <a:moveTo>
                    <a:pt x="222695" y="0"/>
                  </a:moveTo>
                  <a:lnTo>
                    <a:pt x="23051" y="0"/>
                  </a:lnTo>
                  <a:cubicBezTo>
                    <a:pt x="10383" y="0"/>
                    <a:pt x="0" y="10316"/>
                    <a:pt x="0" y="23031"/>
                  </a:cubicBezTo>
                  <a:lnTo>
                    <a:pt x="0" y="294846"/>
                  </a:lnTo>
                  <a:cubicBezTo>
                    <a:pt x="0" y="307572"/>
                    <a:pt x="10383" y="317878"/>
                    <a:pt x="23051" y="317878"/>
                  </a:cubicBezTo>
                  <a:lnTo>
                    <a:pt x="222695" y="317878"/>
                  </a:lnTo>
                  <a:cubicBezTo>
                    <a:pt x="235459" y="317878"/>
                    <a:pt x="245745" y="307562"/>
                    <a:pt x="245745" y="294846"/>
                  </a:cubicBezTo>
                  <a:lnTo>
                    <a:pt x="245745" y="23031"/>
                  </a:lnTo>
                  <a:cubicBezTo>
                    <a:pt x="245745" y="10306"/>
                    <a:pt x="235459" y="0"/>
                    <a:pt x="2226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74"/>
            <p:cNvSpPr/>
            <p:nvPr/>
          </p:nvSpPr>
          <p:spPr>
            <a:xfrm>
              <a:off x="10631880" y="1794960"/>
              <a:ext cx="186405" cy="92135"/>
            </a:xfrm>
            <a:custGeom>
              <a:rect b="b" l="l" r="r" t="t"/>
              <a:pathLst>
                <a:path extrusionOk="0" h="92135" w="186405">
                  <a:moveTo>
                    <a:pt x="23051" y="69104"/>
                  </a:moveTo>
                  <a:lnTo>
                    <a:pt x="67628" y="69104"/>
                  </a:lnTo>
                  <a:cubicBezTo>
                    <a:pt x="75534" y="82867"/>
                    <a:pt x="90392" y="92135"/>
                    <a:pt x="107442" y="92135"/>
                  </a:cubicBezTo>
                  <a:cubicBezTo>
                    <a:pt x="124492" y="92135"/>
                    <a:pt x="139446" y="82867"/>
                    <a:pt x="147353" y="69104"/>
                  </a:cubicBezTo>
                  <a:lnTo>
                    <a:pt x="158021" y="69104"/>
                  </a:lnTo>
                  <a:cubicBezTo>
                    <a:pt x="162688" y="50997"/>
                    <a:pt x="172784" y="35042"/>
                    <a:pt x="186405" y="23031"/>
                  </a:cubicBezTo>
                  <a:lnTo>
                    <a:pt x="147353" y="23031"/>
                  </a:lnTo>
                  <a:cubicBezTo>
                    <a:pt x="139446" y="9268"/>
                    <a:pt x="124492" y="0"/>
                    <a:pt x="107442" y="0"/>
                  </a:cubicBezTo>
                  <a:cubicBezTo>
                    <a:pt x="90392" y="0"/>
                    <a:pt x="75534" y="9268"/>
                    <a:pt x="67628" y="23031"/>
                  </a:cubicBezTo>
                  <a:lnTo>
                    <a:pt x="23051" y="23031"/>
                  </a:lnTo>
                  <a:cubicBezTo>
                    <a:pt x="10288" y="23031"/>
                    <a:pt x="0" y="33347"/>
                    <a:pt x="0" y="46063"/>
                  </a:cubicBezTo>
                  <a:cubicBezTo>
                    <a:pt x="0" y="58779"/>
                    <a:pt x="10288" y="69094"/>
                    <a:pt x="23051" y="6909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74"/>
            <p:cNvSpPr/>
            <p:nvPr/>
          </p:nvSpPr>
          <p:spPr>
            <a:xfrm>
              <a:off x="10833120" y="1841040"/>
              <a:ext cx="337853" cy="291779"/>
            </a:xfrm>
            <a:custGeom>
              <a:rect b="b" l="l" r="r" t="t"/>
              <a:pathLst>
                <a:path extrusionOk="0" h="291779" w="337853">
                  <a:moveTo>
                    <a:pt x="191834" y="115167"/>
                  </a:moveTo>
                  <a:cubicBezTo>
                    <a:pt x="172593" y="129626"/>
                    <a:pt x="148685" y="138198"/>
                    <a:pt x="122873" y="138198"/>
                  </a:cubicBezTo>
                  <a:lnTo>
                    <a:pt x="115158" y="138198"/>
                  </a:lnTo>
                  <a:cubicBezTo>
                    <a:pt x="102394" y="138198"/>
                    <a:pt x="92107" y="127883"/>
                    <a:pt x="92107" y="115167"/>
                  </a:cubicBezTo>
                  <a:cubicBezTo>
                    <a:pt x="92107" y="102451"/>
                    <a:pt x="102489" y="92135"/>
                    <a:pt x="115158" y="92135"/>
                  </a:cubicBezTo>
                  <a:lnTo>
                    <a:pt x="122873" y="92135"/>
                  </a:lnTo>
                  <a:cubicBezTo>
                    <a:pt x="160973" y="92135"/>
                    <a:pt x="191929" y="61198"/>
                    <a:pt x="191929" y="23031"/>
                  </a:cubicBezTo>
                  <a:cubicBezTo>
                    <a:pt x="191929" y="10306"/>
                    <a:pt x="181642" y="0"/>
                    <a:pt x="168879" y="0"/>
                  </a:cubicBezTo>
                  <a:lnTo>
                    <a:pt x="46102" y="0"/>
                  </a:lnTo>
                  <a:cubicBezTo>
                    <a:pt x="20574" y="0"/>
                    <a:pt x="0" y="20622"/>
                    <a:pt x="0" y="46072"/>
                  </a:cubicBezTo>
                  <a:lnTo>
                    <a:pt x="0" y="138208"/>
                  </a:lnTo>
                  <a:cubicBezTo>
                    <a:pt x="0" y="193824"/>
                    <a:pt x="39624" y="240363"/>
                    <a:pt x="92107" y="251070"/>
                  </a:cubicBezTo>
                  <a:lnTo>
                    <a:pt x="92107" y="291779"/>
                  </a:lnTo>
                  <a:lnTo>
                    <a:pt x="291751" y="291779"/>
                  </a:lnTo>
                  <a:lnTo>
                    <a:pt x="291751" y="249441"/>
                  </a:lnTo>
                  <a:cubicBezTo>
                    <a:pt x="318612" y="239935"/>
                    <a:pt x="337853" y="214313"/>
                    <a:pt x="337853" y="184280"/>
                  </a:cubicBezTo>
                  <a:lnTo>
                    <a:pt x="337853" y="84049"/>
                  </a:lnTo>
                  <a:cubicBezTo>
                    <a:pt x="315088" y="103442"/>
                    <a:pt x="285560" y="115176"/>
                    <a:pt x="253366" y="115176"/>
                  </a:cubicBezTo>
                  <a:lnTo>
                    <a:pt x="191834" y="11517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74"/>
            <p:cNvSpPr/>
            <p:nvPr/>
          </p:nvSpPr>
          <p:spPr>
            <a:xfrm>
              <a:off x="10631880" y="1924200"/>
              <a:ext cx="214980" cy="308305"/>
            </a:xfrm>
            <a:custGeom>
              <a:rect b="b" l="l" r="r" t="t"/>
              <a:pathLst>
                <a:path extrusionOk="0" h="308305" w="214980">
                  <a:moveTo>
                    <a:pt x="146876" y="0"/>
                  </a:moveTo>
                  <a:cubicBezTo>
                    <a:pt x="134874" y="5667"/>
                    <a:pt x="121539" y="8858"/>
                    <a:pt x="107442" y="8858"/>
                  </a:cubicBezTo>
                  <a:cubicBezTo>
                    <a:pt x="93441" y="8858"/>
                    <a:pt x="80106" y="5677"/>
                    <a:pt x="68104" y="0"/>
                  </a:cubicBezTo>
                  <a:lnTo>
                    <a:pt x="1620" y="169354"/>
                  </a:lnTo>
                  <a:cubicBezTo>
                    <a:pt x="572" y="172041"/>
                    <a:pt x="0" y="174898"/>
                    <a:pt x="0" y="177775"/>
                  </a:cubicBezTo>
                  <a:lnTo>
                    <a:pt x="0" y="200806"/>
                  </a:lnTo>
                  <a:cubicBezTo>
                    <a:pt x="0" y="260080"/>
                    <a:pt x="48197" y="308305"/>
                    <a:pt x="107442" y="308305"/>
                  </a:cubicBezTo>
                  <a:cubicBezTo>
                    <a:pt x="166783" y="308305"/>
                    <a:pt x="214980" y="260080"/>
                    <a:pt x="214980" y="200806"/>
                  </a:cubicBezTo>
                  <a:lnTo>
                    <a:pt x="214980" y="177775"/>
                  </a:lnTo>
                  <a:cubicBezTo>
                    <a:pt x="214980" y="174889"/>
                    <a:pt x="214408" y="172031"/>
                    <a:pt x="213360" y="169354"/>
                  </a:cubicBezTo>
                  <a:lnTo>
                    <a:pt x="146876" y="0"/>
                  </a:lnTo>
                  <a:close/>
                  <a:moveTo>
                    <a:pt x="47816" y="177775"/>
                  </a:moveTo>
                  <a:lnTo>
                    <a:pt x="107442" y="25775"/>
                  </a:lnTo>
                  <a:lnTo>
                    <a:pt x="167164" y="177775"/>
                  </a:lnTo>
                  <a:lnTo>
                    <a:pt x="47816" y="17777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74"/>
            <p:cNvSpPr/>
            <p:nvPr/>
          </p:nvSpPr>
          <p:spPr>
            <a:xfrm>
              <a:off x="11203200" y="1924200"/>
              <a:ext cx="214980" cy="308305"/>
            </a:xfrm>
            <a:custGeom>
              <a:rect b="b" l="l" r="r" t="t"/>
              <a:pathLst>
                <a:path extrusionOk="0" h="308305" w="214980">
                  <a:moveTo>
                    <a:pt x="146781" y="0"/>
                  </a:moveTo>
                  <a:cubicBezTo>
                    <a:pt x="134874" y="5667"/>
                    <a:pt x="121539" y="8858"/>
                    <a:pt x="107442" y="8858"/>
                  </a:cubicBezTo>
                  <a:cubicBezTo>
                    <a:pt x="93345" y="8858"/>
                    <a:pt x="80010" y="5677"/>
                    <a:pt x="68104" y="0"/>
                  </a:cubicBezTo>
                  <a:lnTo>
                    <a:pt x="1524" y="169354"/>
                  </a:lnTo>
                  <a:cubicBezTo>
                    <a:pt x="477" y="172041"/>
                    <a:pt x="0" y="174898"/>
                    <a:pt x="0" y="177775"/>
                  </a:cubicBezTo>
                  <a:lnTo>
                    <a:pt x="0" y="200806"/>
                  </a:lnTo>
                  <a:cubicBezTo>
                    <a:pt x="0" y="260080"/>
                    <a:pt x="48197" y="308305"/>
                    <a:pt x="107442" y="308305"/>
                  </a:cubicBezTo>
                  <a:cubicBezTo>
                    <a:pt x="166688" y="308305"/>
                    <a:pt x="214980" y="260080"/>
                    <a:pt x="214980" y="200806"/>
                  </a:cubicBezTo>
                  <a:lnTo>
                    <a:pt x="214980" y="177775"/>
                  </a:lnTo>
                  <a:cubicBezTo>
                    <a:pt x="214980" y="174889"/>
                    <a:pt x="214408" y="172031"/>
                    <a:pt x="213360" y="169354"/>
                  </a:cubicBezTo>
                  <a:lnTo>
                    <a:pt x="146781" y="0"/>
                  </a:lnTo>
                  <a:close/>
                  <a:moveTo>
                    <a:pt x="47720" y="177775"/>
                  </a:moveTo>
                  <a:lnTo>
                    <a:pt x="107442" y="25775"/>
                  </a:lnTo>
                  <a:lnTo>
                    <a:pt x="167164" y="177775"/>
                  </a:lnTo>
                  <a:lnTo>
                    <a:pt x="47720" y="17777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 name="Google Shape;1200;p74"/>
          <p:cNvGrpSpPr/>
          <p:nvPr/>
        </p:nvGrpSpPr>
        <p:grpSpPr>
          <a:xfrm>
            <a:off x="6366099" y="1984059"/>
            <a:ext cx="303944" cy="399106"/>
            <a:chOff x="9630000" y="1710360"/>
            <a:chExt cx="598904" cy="786415"/>
          </a:xfrm>
        </p:grpSpPr>
        <p:sp>
          <p:nvSpPr>
            <p:cNvPr id="1201" name="Google Shape;1201;p74"/>
            <p:cNvSpPr/>
            <p:nvPr/>
          </p:nvSpPr>
          <p:spPr>
            <a:xfrm>
              <a:off x="9630000" y="2237400"/>
              <a:ext cx="598904" cy="259375"/>
            </a:xfrm>
            <a:custGeom>
              <a:rect b="b" l="l" r="r" t="t"/>
              <a:pathLst>
                <a:path extrusionOk="0" h="259375" w="598904">
                  <a:moveTo>
                    <a:pt x="513559" y="13926"/>
                  </a:moveTo>
                  <a:lnTo>
                    <a:pt x="467144" y="0"/>
                  </a:lnTo>
                  <a:cubicBezTo>
                    <a:pt x="468716" y="6667"/>
                    <a:pt x="468821" y="13697"/>
                    <a:pt x="467287" y="20593"/>
                  </a:cubicBezTo>
                  <a:cubicBezTo>
                    <a:pt x="457619" y="64084"/>
                    <a:pt x="424768" y="97812"/>
                    <a:pt x="381553" y="108614"/>
                  </a:cubicBezTo>
                  <a:cubicBezTo>
                    <a:pt x="353244" y="115691"/>
                    <a:pt x="324250" y="111995"/>
                    <a:pt x="299457" y="99117"/>
                  </a:cubicBezTo>
                  <a:cubicBezTo>
                    <a:pt x="283016" y="107661"/>
                    <a:pt x="264729" y="112157"/>
                    <a:pt x="246022" y="112157"/>
                  </a:cubicBezTo>
                  <a:cubicBezTo>
                    <a:pt x="236515" y="112157"/>
                    <a:pt x="226905" y="110995"/>
                    <a:pt x="217370" y="108614"/>
                  </a:cubicBezTo>
                  <a:cubicBezTo>
                    <a:pt x="174146" y="97812"/>
                    <a:pt x="141304" y="64084"/>
                    <a:pt x="131636" y="20593"/>
                  </a:cubicBezTo>
                  <a:cubicBezTo>
                    <a:pt x="130102" y="13697"/>
                    <a:pt x="130207" y="6658"/>
                    <a:pt x="131779" y="0"/>
                  </a:cubicBezTo>
                  <a:lnTo>
                    <a:pt x="85363" y="13926"/>
                  </a:lnTo>
                  <a:cubicBezTo>
                    <a:pt x="34700" y="29127"/>
                    <a:pt x="0" y="75762"/>
                    <a:pt x="0" y="128654"/>
                  </a:cubicBezTo>
                  <a:lnTo>
                    <a:pt x="0" y="236344"/>
                  </a:lnTo>
                  <a:cubicBezTo>
                    <a:pt x="0" y="249069"/>
                    <a:pt x="10316" y="259375"/>
                    <a:pt x="23032" y="259375"/>
                  </a:cubicBezTo>
                  <a:lnTo>
                    <a:pt x="575872" y="259375"/>
                  </a:lnTo>
                  <a:cubicBezTo>
                    <a:pt x="588598" y="259375"/>
                    <a:pt x="598904" y="249060"/>
                    <a:pt x="598904" y="236344"/>
                  </a:cubicBezTo>
                  <a:lnTo>
                    <a:pt x="598904" y="128654"/>
                  </a:lnTo>
                  <a:cubicBezTo>
                    <a:pt x="598904" y="75762"/>
                    <a:pt x="564204" y="29127"/>
                    <a:pt x="513541" y="13926"/>
                  </a:cubicBezTo>
                  <a:lnTo>
                    <a:pt x="513541" y="1392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74"/>
            <p:cNvSpPr/>
            <p:nvPr/>
          </p:nvSpPr>
          <p:spPr>
            <a:xfrm>
              <a:off x="9686880" y="1710360"/>
              <a:ext cx="485085" cy="367293"/>
            </a:xfrm>
            <a:custGeom>
              <a:rect b="b" l="l" r="r" t="t"/>
              <a:pathLst>
                <a:path extrusionOk="0" h="367293" w="492472">
                  <a:moveTo>
                    <a:pt x="476174" y="239020"/>
                  </a:moveTo>
                  <a:cubicBezTo>
                    <a:pt x="479155" y="228695"/>
                    <a:pt x="480660" y="218075"/>
                    <a:pt x="480660" y="207321"/>
                  </a:cubicBezTo>
                  <a:cubicBezTo>
                    <a:pt x="480660" y="178184"/>
                    <a:pt x="469744" y="150390"/>
                    <a:pt x="449932" y="129054"/>
                  </a:cubicBezTo>
                  <a:cubicBezTo>
                    <a:pt x="433625" y="111490"/>
                    <a:pt x="412509" y="99593"/>
                    <a:pt x="389372" y="94707"/>
                  </a:cubicBezTo>
                  <a:cubicBezTo>
                    <a:pt x="363455" y="37519"/>
                    <a:pt x="306152" y="0"/>
                    <a:pt x="242621" y="0"/>
                  </a:cubicBezTo>
                  <a:cubicBezTo>
                    <a:pt x="179089" y="0"/>
                    <a:pt x="121786" y="37519"/>
                    <a:pt x="95869" y="94707"/>
                  </a:cubicBezTo>
                  <a:cubicBezTo>
                    <a:pt x="72742" y="99584"/>
                    <a:pt x="51625" y="111490"/>
                    <a:pt x="35309" y="129054"/>
                  </a:cubicBezTo>
                  <a:cubicBezTo>
                    <a:pt x="15497" y="150390"/>
                    <a:pt x="4591" y="178184"/>
                    <a:pt x="4591" y="207321"/>
                  </a:cubicBezTo>
                  <a:cubicBezTo>
                    <a:pt x="4591" y="218075"/>
                    <a:pt x="6096" y="228695"/>
                    <a:pt x="9077" y="239020"/>
                  </a:cubicBezTo>
                  <a:cubicBezTo>
                    <a:pt x="-3620" y="265100"/>
                    <a:pt x="-3048" y="295065"/>
                    <a:pt x="11116" y="321212"/>
                  </a:cubicBezTo>
                  <a:cubicBezTo>
                    <a:pt x="24660" y="346215"/>
                    <a:pt x="47910" y="362731"/>
                    <a:pt x="75095" y="367284"/>
                  </a:cubicBezTo>
                  <a:cubicBezTo>
                    <a:pt x="74171" y="360159"/>
                    <a:pt x="73695" y="352901"/>
                    <a:pt x="73695" y="345529"/>
                  </a:cubicBezTo>
                  <a:lnTo>
                    <a:pt x="73695" y="268748"/>
                  </a:lnTo>
                  <a:cubicBezTo>
                    <a:pt x="73695" y="217942"/>
                    <a:pt x="115033" y="176612"/>
                    <a:pt x="165830" y="176612"/>
                  </a:cubicBezTo>
                  <a:lnTo>
                    <a:pt x="211902" y="176612"/>
                  </a:lnTo>
                  <a:cubicBezTo>
                    <a:pt x="224123" y="176612"/>
                    <a:pt x="235839" y="181470"/>
                    <a:pt x="244478" y="190109"/>
                  </a:cubicBezTo>
                  <a:cubicBezTo>
                    <a:pt x="275387" y="221018"/>
                    <a:pt x="316487" y="238039"/>
                    <a:pt x="360197" y="238039"/>
                  </a:cubicBezTo>
                  <a:lnTo>
                    <a:pt x="365464" y="238039"/>
                  </a:lnTo>
                  <a:cubicBezTo>
                    <a:pt x="390906" y="238039"/>
                    <a:pt x="411537" y="258670"/>
                    <a:pt x="411537" y="284112"/>
                  </a:cubicBezTo>
                  <a:lnTo>
                    <a:pt x="411537" y="345538"/>
                  </a:lnTo>
                  <a:cubicBezTo>
                    <a:pt x="411537" y="352911"/>
                    <a:pt x="411061" y="360169"/>
                    <a:pt x="410137" y="367293"/>
                  </a:cubicBezTo>
                  <a:cubicBezTo>
                    <a:pt x="437321" y="362731"/>
                    <a:pt x="460572" y="346224"/>
                    <a:pt x="474116" y="321221"/>
                  </a:cubicBezTo>
                  <a:cubicBezTo>
                    <a:pt x="488270" y="295075"/>
                    <a:pt x="488852" y="265109"/>
                    <a:pt x="476155" y="239030"/>
                  </a:cubicBezTo>
                  <a:lnTo>
                    <a:pt x="476155" y="2390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74"/>
            <p:cNvSpPr/>
            <p:nvPr/>
          </p:nvSpPr>
          <p:spPr>
            <a:xfrm>
              <a:off x="9806400" y="2205360"/>
              <a:ext cx="245707" cy="98240"/>
            </a:xfrm>
            <a:custGeom>
              <a:rect b="b" l="l" r="r" t="t"/>
              <a:pathLst>
                <a:path extrusionOk="0" h="117653" w="245707">
                  <a:moveTo>
                    <a:pt x="43939" y="0"/>
                  </a:moveTo>
                  <a:lnTo>
                    <a:pt x="0" y="42643"/>
                  </a:lnTo>
                  <a:cubicBezTo>
                    <a:pt x="12649" y="99593"/>
                    <a:pt x="84887" y="117653"/>
                    <a:pt x="122854" y="73352"/>
                  </a:cubicBezTo>
                  <a:cubicBezTo>
                    <a:pt x="160820" y="117643"/>
                    <a:pt x="233049" y="99584"/>
                    <a:pt x="245707" y="42643"/>
                  </a:cubicBezTo>
                  <a:lnTo>
                    <a:pt x="201769" y="0"/>
                  </a:lnTo>
                  <a:cubicBezTo>
                    <a:pt x="178204" y="12506"/>
                    <a:pt x="151343" y="19612"/>
                    <a:pt x="122854" y="19612"/>
                  </a:cubicBezTo>
                  <a:cubicBezTo>
                    <a:pt x="94365" y="19612"/>
                    <a:pt x="67504" y="12516"/>
                    <a:pt x="439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74"/>
            <p:cNvSpPr/>
            <p:nvPr/>
          </p:nvSpPr>
          <p:spPr>
            <a:xfrm>
              <a:off x="9806400" y="1933200"/>
              <a:ext cx="245707" cy="245707"/>
            </a:xfrm>
            <a:custGeom>
              <a:rect b="b" l="l" r="r" t="t"/>
              <a:pathLst>
                <a:path extrusionOk="0" h="245707" w="245707">
                  <a:moveTo>
                    <a:pt x="240440" y="61427"/>
                  </a:moveTo>
                  <a:cubicBezTo>
                    <a:pt x="184814" y="61427"/>
                    <a:pt x="131474" y="39329"/>
                    <a:pt x="92145" y="0"/>
                  </a:cubicBezTo>
                  <a:lnTo>
                    <a:pt x="46073" y="0"/>
                  </a:lnTo>
                  <a:cubicBezTo>
                    <a:pt x="20631" y="0"/>
                    <a:pt x="0" y="20622"/>
                    <a:pt x="0" y="46072"/>
                  </a:cubicBezTo>
                  <a:lnTo>
                    <a:pt x="0" y="122854"/>
                  </a:lnTo>
                  <a:cubicBezTo>
                    <a:pt x="0" y="190700"/>
                    <a:pt x="55007" y="245707"/>
                    <a:pt x="122854" y="245707"/>
                  </a:cubicBezTo>
                  <a:cubicBezTo>
                    <a:pt x="190700" y="245707"/>
                    <a:pt x="245707" y="190700"/>
                    <a:pt x="245707" y="122854"/>
                  </a:cubicBezTo>
                  <a:lnTo>
                    <a:pt x="245707" y="61427"/>
                  </a:lnTo>
                  <a:lnTo>
                    <a:pt x="240440" y="61427"/>
                  </a:lnTo>
                  <a:close/>
                  <a:moveTo>
                    <a:pt x="162183" y="160315"/>
                  </a:moveTo>
                  <a:cubicBezTo>
                    <a:pt x="171174" y="169307"/>
                    <a:pt x="171174" y="183899"/>
                    <a:pt x="162183" y="192891"/>
                  </a:cubicBezTo>
                  <a:cubicBezTo>
                    <a:pt x="153191" y="201882"/>
                    <a:pt x="138599" y="201882"/>
                    <a:pt x="129607" y="192891"/>
                  </a:cubicBezTo>
                  <a:lnTo>
                    <a:pt x="122863" y="186147"/>
                  </a:lnTo>
                  <a:lnTo>
                    <a:pt x="116120" y="192891"/>
                  </a:lnTo>
                  <a:cubicBezTo>
                    <a:pt x="107128" y="201882"/>
                    <a:pt x="92536" y="201882"/>
                    <a:pt x="83544" y="192891"/>
                  </a:cubicBezTo>
                  <a:cubicBezTo>
                    <a:pt x="74552" y="183899"/>
                    <a:pt x="74552" y="169307"/>
                    <a:pt x="83544" y="160315"/>
                  </a:cubicBezTo>
                  <a:lnTo>
                    <a:pt x="90288" y="153572"/>
                  </a:lnTo>
                  <a:lnTo>
                    <a:pt x="83544" y="146828"/>
                  </a:lnTo>
                  <a:cubicBezTo>
                    <a:pt x="74552" y="137836"/>
                    <a:pt x="74552" y="123244"/>
                    <a:pt x="83544" y="114252"/>
                  </a:cubicBezTo>
                  <a:cubicBezTo>
                    <a:pt x="92536" y="105261"/>
                    <a:pt x="107128" y="105261"/>
                    <a:pt x="116120" y="114252"/>
                  </a:cubicBezTo>
                  <a:lnTo>
                    <a:pt x="122863" y="120996"/>
                  </a:lnTo>
                  <a:lnTo>
                    <a:pt x="129607" y="114252"/>
                  </a:lnTo>
                  <a:cubicBezTo>
                    <a:pt x="138599" y="105261"/>
                    <a:pt x="153191" y="105261"/>
                    <a:pt x="162183" y="114252"/>
                  </a:cubicBezTo>
                  <a:cubicBezTo>
                    <a:pt x="171174" y="123244"/>
                    <a:pt x="171174" y="137836"/>
                    <a:pt x="162183" y="146828"/>
                  </a:cubicBezTo>
                  <a:lnTo>
                    <a:pt x="155439" y="153572"/>
                  </a:lnTo>
                  <a:lnTo>
                    <a:pt x="162183" y="16031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 name="Google Shape;1205;p74"/>
          <p:cNvGrpSpPr/>
          <p:nvPr/>
        </p:nvGrpSpPr>
        <p:grpSpPr>
          <a:xfrm>
            <a:off x="5762458" y="1984059"/>
            <a:ext cx="399163" cy="399004"/>
            <a:chOff x="8440560" y="1710360"/>
            <a:chExt cx="786528" cy="786215"/>
          </a:xfrm>
        </p:grpSpPr>
        <p:grpSp>
          <p:nvGrpSpPr>
            <p:cNvPr id="1206" name="Google Shape;1206;p74"/>
            <p:cNvGrpSpPr/>
            <p:nvPr/>
          </p:nvGrpSpPr>
          <p:grpSpPr>
            <a:xfrm>
              <a:off x="8440560" y="1897920"/>
              <a:ext cx="786528" cy="598655"/>
              <a:chOff x="8440560" y="1897920"/>
              <a:chExt cx="786528" cy="598655"/>
            </a:xfrm>
          </p:grpSpPr>
          <p:grpSp>
            <p:nvGrpSpPr>
              <p:cNvPr id="1207" name="Google Shape;1207;p74"/>
              <p:cNvGrpSpPr/>
              <p:nvPr/>
            </p:nvGrpSpPr>
            <p:grpSpPr>
              <a:xfrm>
                <a:off x="8873640" y="1897920"/>
                <a:ext cx="353448" cy="598655"/>
                <a:chOff x="8873640" y="1897920"/>
                <a:chExt cx="353448" cy="598655"/>
              </a:xfrm>
            </p:grpSpPr>
            <p:sp>
              <p:nvSpPr>
                <p:cNvPr id="1208" name="Google Shape;1208;p74"/>
                <p:cNvSpPr/>
                <p:nvPr/>
              </p:nvSpPr>
              <p:spPr>
                <a:xfrm>
                  <a:off x="8873640" y="2404440"/>
                  <a:ext cx="291779" cy="92135"/>
                </a:xfrm>
                <a:custGeom>
                  <a:rect b="b" l="l" r="r" t="t"/>
                  <a:pathLst>
                    <a:path extrusionOk="0" h="92135" w="291779">
                      <a:moveTo>
                        <a:pt x="23032" y="0"/>
                      </a:moveTo>
                      <a:cubicBezTo>
                        <a:pt x="10306" y="0"/>
                        <a:pt x="0" y="10316"/>
                        <a:pt x="0" y="23031"/>
                      </a:cubicBezTo>
                      <a:lnTo>
                        <a:pt x="0" y="69104"/>
                      </a:lnTo>
                      <a:cubicBezTo>
                        <a:pt x="0" y="81829"/>
                        <a:pt x="10316" y="92135"/>
                        <a:pt x="23041" y="92135"/>
                      </a:cubicBezTo>
                      <a:lnTo>
                        <a:pt x="268748" y="92135"/>
                      </a:lnTo>
                      <a:cubicBezTo>
                        <a:pt x="281474" y="92135"/>
                        <a:pt x="291779" y="81820"/>
                        <a:pt x="291779" y="69104"/>
                      </a:cubicBezTo>
                      <a:lnTo>
                        <a:pt x="291779" y="23031"/>
                      </a:lnTo>
                      <a:cubicBezTo>
                        <a:pt x="291779" y="10306"/>
                        <a:pt x="281464" y="0"/>
                        <a:pt x="268738" y="0"/>
                      </a:cubicBezTo>
                      <a:lnTo>
                        <a:pt x="230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74"/>
                <p:cNvSpPr/>
                <p:nvPr/>
              </p:nvSpPr>
              <p:spPr>
                <a:xfrm>
                  <a:off x="8904600" y="1897920"/>
                  <a:ext cx="322488" cy="460705"/>
                </a:xfrm>
                <a:custGeom>
                  <a:rect b="b" l="l" r="r" t="t"/>
                  <a:pathLst>
                    <a:path extrusionOk="0" h="460705" w="322488">
                      <a:moveTo>
                        <a:pt x="299457" y="9"/>
                      </a:moveTo>
                      <a:lnTo>
                        <a:pt x="291779" y="9"/>
                      </a:lnTo>
                      <a:cubicBezTo>
                        <a:pt x="245136" y="9"/>
                        <a:pt x="207321" y="37824"/>
                        <a:pt x="207321" y="84468"/>
                      </a:cubicBezTo>
                      <a:lnTo>
                        <a:pt x="207321" y="129521"/>
                      </a:lnTo>
                      <a:cubicBezTo>
                        <a:pt x="215179" y="133998"/>
                        <a:pt x="222580" y="139560"/>
                        <a:pt x="229276" y="146256"/>
                      </a:cubicBezTo>
                      <a:cubicBezTo>
                        <a:pt x="269691" y="186671"/>
                        <a:pt x="269691" y="252441"/>
                        <a:pt x="229276" y="292856"/>
                      </a:cubicBezTo>
                      <a:lnTo>
                        <a:pt x="161573" y="360559"/>
                      </a:lnTo>
                      <a:cubicBezTo>
                        <a:pt x="152581" y="369551"/>
                        <a:pt x="137989" y="369551"/>
                        <a:pt x="128997" y="360559"/>
                      </a:cubicBezTo>
                      <a:cubicBezTo>
                        <a:pt x="120005" y="351568"/>
                        <a:pt x="120005" y="336975"/>
                        <a:pt x="128997" y="327984"/>
                      </a:cubicBezTo>
                      <a:lnTo>
                        <a:pt x="196701" y="260280"/>
                      </a:lnTo>
                      <a:cubicBezTo>
                        <a:pt x="219151" y="237830"/>
                        <a:pt x="219151" y="201292"/>
                        <a:pt x="196701" y="178841"/>
                      </a:cubicBezTo>
                      <a:cubicBezTo>
                        <a:pt x="174250" y="156391"/>
                        <a:pt x="137713" y="156391"/>
                        <a:pt x="115262" y="178841"/>
                      </a:cubicBezTo>
                      <a:lnTo>
                        <a:pt x="33737" y="260366"/>
                      </a:lnTo>
                      <a:cubicBezTo>
                        <a:pt x="11982" y="282121"/>
                        <a:pt x="0" y="311039"/>
                        <a:pt x="0" y="341805"/>
                      </a:cubicBezTo>
                      <a:lnTo>
                        <a:pt x="0" y="460705"/>
                      </a:lnTo>
                      <a:lnTo>
                        <a:pt x="230353" y="460705"/>
                      </a:lnTo>
                      <a:lnTo>
                        <a:pt x="230353" y="444198"/>
                      </a:lnTo>
                      <a:lnTo>
                        <a:pt x="319059" y="300371"/>
                      </a:lnTo>
                      <a:cubicBezTo>
                        <a:pt x="321297" y="296742"/>
                        <a:pt x="322488" y="292551"/>
                        <a:pt x="322488" y="288284"/>
                      </a:cubicBezTo>
                      <a:lnTo>
                        <a:pt x="322488" y="23041"/>
                      </a:lnTo>
                      <a:cubicBezTo>
                        <a:pt x="322488" y="10316"/>
                        <a:pt x="312172" y="0"/>
                        <a:pt x="299447" y="0"/>
                      </a:cubicBezTo>
                      <a:lnTo>
                        <a:pt x="2994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 name="Google Shape;1210;p74"/>
              <p:cNvGrpSpPr/>
              <p:nvPr/>
            </p:nvGrpSpPr>
            <p:grpSpPr>
              <a:xfrm>
                <a:off x="8440560" y="1897920"/>
                <a:ext cx="353339" cy="598655"/>
                <a:chOff x="8440560" y="1897920"/>
                <a:chExt cx="353339" cy="598655"/>
              </a:xfrm>
            </p:grpSpPr>
            <p:sp>
              <p:nvSpPr>
                <p:cNvPr id="1211" name="Google Shape;1211;p74"/>
                <p:cNvSpPr/>
                <p:nvPr/>
              </p:nvSpPr>
              <p:spPr>
                <a:xfrm>
                  <a:off x="8502120" y="2404440"/>
                  <a:ext cx="291779" cy="92135"/>
                </a:xfrm>
                <a:custGeom>
                  <a:rect b="b" l="l" r="r" t="t"/>
                  <a:pathLst>
                    <a:path extrusionOk="0" h="92135" w="291779">
                      <a:moveTo>
                        <a:pt x="268748" y="0"/>
                      </a:moveTo>
                      <a:cubicBezTo>
                        <a:pt x="281474" y="0"/>
                        <a:pt x="291779" y="10316"/>
                        <a:pt x="291779" y="23031"/>
                      </a:cubicBezTo>
                      <a:lnTo>
                        <a:pt x="291779" y="69104"/>
                      </a:lnTo>
                      <a:cubicBezTo>
                        <a:pt x="291779" y="81829"/>
                        <a:pt x="281464" y="92135"/>
                        <a:pt x="268738" y="92135"/>
                      </a:cubicBezTo>
                      <a:lnTo>
                        <a:pt x="23032" y="92135"/>
                      </a:lnTo>
                      <a:cubicBezTo>
                        <a:pt x="10306" y="92135"/>
                        <a:pt x="0" y="81820"/>
                        <a:pt x="0" y="69104"/>
                      </a:cubicBezTo>
                      <a:lnTo>
                        <a:pt x="0" y="23031"/>
                      </a:lnTo>
                      <a:cubicBezTo>
                        <a:pt x="0" y="10306"/>
                        <a:pt x="10316" y="0"/>
                        <a:pt x="23041" y="0"/>
                      </a:cubicBezTo>
                      <a:lnTo>
                        <a:pt x="2687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74"/>
                <p:cNvSpPr/>
                <p:nvPr/>
              </p:nvSpPr>
              <p:spPr>
                <a:xfrm>
                  <a:off x="8440560" y="1897920"/>
                  <a:ext cx="322488" cy="460696"/>
                </a:xfrm>
                <a:custGeom>
                  <a:rect b="b" l="l" r="r" t="t"/>
                  <a:pathLst>
                    <a:path extrusionOk="0" h="460696" w="322488">
                      <a:moveTo>
                        <a:pt x="322488" y="341795"/>
                      </a:moveTo>
                      <a:cubicBezTo>
                        <a:pt x="322488" y="311029"/>
                        <a:pt x="310505" y="282102"/>
                        <a:pt x="288750" y="260356"/>
                      </a:cubicBezTo>
                      <a:lnTo>
                        <a:pt x="207226" y="178832"/>
                      </a:lnTo>
                      <a:cubicBezTo>
                        <a:pt x="184775" y="156381"/>
                        <a:pt x="148237" y="156381"/>
                        <a:pt x="125787" y="178832"/>
                      </a:cubicBezTo>
                      <a:cubicBezTo>
                        <a:pt x="103337" y="201282"/>
                        <a:pt x="103327" y="237820"/>
                        <a:pt x="125787" y="260271"/>
                      </a:cubicBezTo>
                      <a:lnTo>
                        <a:pt x="193491" y="327974"/>
                      </a:lnTo>
                      <a:cubicBezTo>
                        <a:pt x="202482" y="336966"/>
                        <a:pt x="202482" y="351558"/>
                        <a:pt x="193491" y="360550"/>
                      </a:cubicBezTo>
                      <a:cubicBezTo>
                        <a:pt x="184499" y="369541"/>
                        <a:pt x="169907" y="369541"/>
                        <a:pt x="160916" y="360550"/>
                      </a:cubicBezTo>
                      <a:lnTo>
                        <a:pt x="93212" y="292846"/>
                      </a:lnTo>
                      <a:cubicBezTo>
                        <a:pt x="52797" y="252432"/>
                        <a:pt x="52797" y="186671"/>
                        <a:pt x="93212" y="146247"/>
                      </a:cubicBezTo>
                      <a:cubicBezTo>
                        <a:pt x="99908" y="139551"/>
                        <a:pt x="107309" y="133988"/>
                        <a:pt x="115167" y="129511"/>
                      </a:cubicBezTo>
                      <a:lnTo>
                        <a:pt x="115167" y="84458"/>
                      </a:lnTo>
                      <a:cubicBezTo>
                        <a:pt x="115167" y="37814"/>
                        <a:pt x="77353" y="0"/>
                        <a:pt x="30709" y="0"/>
                      </a:cubicBezTo>
                      <a:lnTo>
                        <a:pt x="23032" y="0"/>
                      </a:lnTo>
                      <a:cubicBezTo>
                        <a:pt x="10306" y="0"/>
                        <a:pt x="0" y="10316"/>
                        <a:pt x="0" y="23031"/>
                      </a:cubicBezTo>
                      <a:lnTo>
                        <a:pt x="0" y="288274"/>
                      </a:lnTo>
                      <a:cubicBezTo>
                        <a:pt x="0" y="292541"/>
                        <a:pt x="1191" y="296732"/>
                        <a:pt x="3429" y="300361"/>
                      </a:cubicBezTo>
                      <a:lnTo>
                        <a:pt x="92136" y="444189"/>
                      </a:lnTo>
                      <a:lnTo>
                        <a:pt x="92136" y="460696"/>
                      </a:lnTo>
                      <a:lnTo>
                        <a:pt x="322488" y="460696"/>
                      </a:lnTo>
                      <a:lnTo>
                        <a:pt x="322488" y="3417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3" name="Google Shape;1213;p74"/>
            <p:cNvGrpSpPr/>
            <p:nvPr/>
          </p:nvGrpSpPr>
          <p:grpSpPr>
            <a:xfrm>
              <a:off x="8657280" y="1710360"/>
              <a:ext cx="353206" cy="414678"/>
              <a:chOff x="8657280" y="1710360"/>
              <a:chExt cx="353206" cy="414678"/>
            </a:xfrm>
          </p:grpSpPr>
          <p:sp>
            <p:nvSpPr>
              <p:cNvPr id="1214" name="Google Shape;1214;p74"/>
              <p:cNvSpPr/>
              <p:nvPr/>
            </p:nvSpPr>
            <p:spPr>
              <a:xfrm>
                <a:off x="8657280" y="1710360"/>
                <a:ext cx="353206" cy="414678"/>
              </a:xfrm>
              <a:custGeom>
                <a:rect b="b" l="l" r="r" t="t"/>
                <a:pathLst>
                  <a:path extrusionOk="0" h="425311" w="353206">
                    <a:moveTo>
                      <a:pt x="338718" y="32276"/>
                    </a:moveTo>
                    <a:cubicBezTo>
                      <a:pt x="231143" y="-10759"/>
                      <a:pt x="122053" y="-10759"/>
                      <a:pt x="14478" y="32276"/>
                    </a:cubicBezTo>
                    <a:cubicBezTo>
                      <a:pt x="5734" y="35771"/>
                      <a:pt x="0" y="44248"/>
                      <a:pt x="0" y="53669"/>
                    </a:cubicBezTo>
                    <a:lnTo>
                      <a:pt x="0" y="164692"/>
                    </a:lnTo>
                    <a:cubicBezTo>
                      <a:pt x="0" y="218327"/>
                      <a:pt x="15897" y="270153"/>
                      <a:pt x="45968" y="314568"/>
                    </a:cubicBezTo>
                    <a:cubicBezTo>
                      <a:pt x="76038" y="358983"/>
                      <a:pt x="118253" y="392987"/>
                      <a:pt x="168050" y="412904"/>
                    </a:cubicBezTo>
                    <a:cubicBezTo>
                      <a:pt x="170792" y="413999"/>
                      <a:pt x="173698" y="414552"/>
                      <a:pt x="176603" y="414552"/>
                    </a:cubicBezTo>
                    <a:cubicBezTo>
                      <a:pt x="179508" y="414552"/>
                      <a:pt x="182413" y="413999"/>
                      <a:pt x="185156" y="412904"/>
                    </a:cubicBezTo>
                    <a:cubicBezTo>
                      <a:pt x="234953" y="392987"/>
                      <a:pt x="277168" y="358983"/>
                      <a:pt x="307238" y="314568"/>
                    </a:cubicBezTo>
                    <a:cubicBezTo>
                      <a:pt x="337308" y="270153"/>
                      <a:pt x="353206" y="218327"/>
                      <a:pt x="353206" y="164692"/>
                    </a:cubicBezTo>
                    <a:lnTo>
                      <a:pt x="353206" y="53669"/>
                    </a:lnTo>
                    <a:cubicBezTo>
                      <a:pt x="353206" y="44248"/>
                      <a:pt x="347472" y="35781"/>
                      <a:pt x="338728" y="32276"/>
                    </a:cubicBezTo>
                    <a:lnTo>
                      <a:pt x="338728" y="32276"/>
                    </a:lnTo>
                    <a:close/>
                    <a:moveTo>
                      <a:pt x="284093" y="164683"/>
                    </a:moveTo>
                    <a:cubicBezTo>
                      <a:pt x="284093" y="227386"/>
                      <a:pt x="254136" y="286945"/>
                      <a:pt x="203958" y="323988"/>
                    </a:cubicBezTo>
                    <a:lnTo>
                      <a:pt x="190281" y="334085"/>
                    </a:lnTo>
                    <a:cubicBezTo>
                      <a:pt x="182146" y="340085"/>
                      <a:pt x="171050" y="340085"/>
                      <a:pt x="162916" y="334085"/>
                    </a:cubicBezTo>
                    <a:lnTo>
                      <a:pt x="149237" y="323988"/>
                    </a:lnTo>
                    <a:cubicBezTo>
                      <a:pt x="99060" y="286945"/>
                      <a:pt x="69104" y="227395"/>
                      <a:pt x="69104" y="164683"/>
                    </a:cubicBezTo>
                    <a:lnTo>
                      <a:pt x="69104" y="102846"/>
                    </a:lnTo>
                    <a:cubicBezTo>
                      <a:pt x="69104" y="91940"/>
                      <a:pt x="76752" y="82529"/>
                      <a:pt x="87430" y="80300"/>
                    </a:cubicBezTo>
                    <a:lnTo>
                      <a:pt x="105756" y="76471"/>
                    </a:lnTo>
                    <a:cubicBezTo>
                      <a:pt x="129435" y="71518"/>
                      <a:pt x="153276" y="69013"/>
                      <a:pt x="176603" y="69013"/>
                    </a:cubicBezTo>
                    <a:cubicBezTo>
                      <a:pt x="199930" y="69013"/>
                      <a:pt x="223771" y="71518"/>
                      <a:pt x="247450" y="76471"/>
                    </a:cubicBezTo>
                    <a:lnTo>
                      <a:pt x="265776" y="80300"/>
                    </a:lnTo>
                    <a:cubicBezTo>
                      <a:pt x="276453" y="82529"/>
                      <a:pt x="284102" y="91940"/>
                      <a:pt x="284102" y="102846"/>
                    </a:cubicBezTo>
                    <a:lnTo>
                      <a:pt x="284102" y="16467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74"/>
              <p:cNvSpPr/>
              <p:nvPr/>
            </p:nvSpPr>
            <p:spPr>
              <a:xfrm>
                <a:off x="8772480" y="1825560"/>
                <a:ext cx="122854" cy="171841"/>
              </a:xfrm>
              <a:custGeom>
                <a:rect b="b" l="l" r="r" t="t"/>
                <a:pathLst>
                  <a:path extrusionOk="0" h="171841" w="122854">
                    <a:moveTo>
                      <a:pt x="61426" y="171841"/>
                    </a:moveTo>
                    <a:cubicBezTo>
                      <a:pt x="23232" y="143646"/>
                      <a:pt x="0" y="98822"/>
                      <a:pt x="0" y="49597"/>
                    </a:cubicBezTo>
                    <a:lnTo>
                      <a:pt x="0" y="6487"/>
                    </a:lnTo>
                    <a:cubicBezTo>
                      <a:pt x="20631" y="2172"/>
                      <a:pt x="41167" y="0"/>
                      <a:pt x="61426" y="0"/>
                    </a:cubicBezTo>
                    <a:cubicBezTo>
                      <a:pt x="81686" y="0"/>
                      <a:pt x="102222" y="2172"/>
                      <a:pt x="122854" y="6487"/>
                    </a:cubicBezTo>
                    <a:lnTo>
                      <a:pt x="122854" y="49597"/>
                    </a:lnTo>
                    <a:cubicBezTo>
                      <a:pt x="122854" y="98822"/>
                      <a:pt x="99622" y="143637"/>
                      <a:pt x="61426" y="17184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6" name="Google Shape;1216;p74"/>
          <p:cNvGrpSpPr/>
          <p:nvPr/>
        </p:nvGrpSpPr>
        <p:grpSpPr>
          <a:xfrm>
            <a:off x="5206502" y="1984059"/>
            <a:ext cx="398980" cy="399004"/>
            <a:chOff x="7345080" y="1710360"/>
            <a:chExt cx="786168" cy="786215"/>
          </a:xfrm>
        </p:grpSpPr>
        <p:grpSp>
          <p:nvGrpSpPr>
            <p:cNvPr id="1217" name="Google Shape;1217;p74"/>
            <p:cNvGrpSpPr/>
            <p:nvPr/>
          </p:nvGrpSpPr>
          <p:grpSpPr>
            <a:xfrm>
              <a:off x="7345080" y="1897920"/>
              <a:ext cx="786168" cy="598655"/>
              <a:chOff x="7345080" y="1897920"/>
              <a:chExt cx="786168" cy="598655"/>
            </a:xfrm>
          </p:grpSpPr>
          <p:grpSp>
            <p:nvGrpSpPr>
              <p:cNvPr id="1218" name="Google Shape;1218;p74"/>
              <p:cNvGrpSpPr/>
              <p:nvPr/>
            </p:nvGrpSpPr>
            <p:grpSpPr>
              <a:xfrm>
                <a:off x="7778160" y="1897920"/>
                <a:ext cx="353088" cy="598655"/>
                <a:chOff x="7778160" y="1897920"/>
                <a:chExt cx="353088" cy="598655"/>
              </a:xfrm>
            </p:grpSpPr>
            <p:sp>
              <p:nvSpPr>
                <p:cNvPr id="1219" name="Google Shape;1219;p74"/>
                <p:cNvSpPr/>
                <p:nvPr/>
              </p:nvSpPr>
              <p:spPr>
                <a:xfrm>
                  <a:off x="7778160" y="2404440"/>
                  <a:ext cx="291779" cy="92135"/>
                </a:xfrm>
                <a:custGeom>
                  <a:rect b="b" l="l" r="r" t="t"/>
                  <a:pathLst>
                    <a:path extrusionOk="0" h="92135" w="291779">
                      <a:moveTo>
                        <a:pt x="23032" y="0"/>
                      </a:moveTo>
                      <a:cubicBezTo>
                        <a:pt x="10306" y="0"/>
                        <a:pt x="0" y="10316"/>
                        <a:pt x="0" y="23031"/>
                      </a:cubicBezTo>
                      <a:lnTo>
                        <a:pt x="0" y="69104"/>
                      </a:lnTo>
                      <a:cubicBezTo>
                        <a:pt x="0" y="81829"/>
                        <a:pt x="10316" y="92135"/>
                        <a:pt x="23041" y="92135"/>
                      </a:cubicBezTo>
                      <a:lnTo>
                        <a:pt x="268748" y="92135"/>
                      </a:lnTo>
                      <a:cubicBezTo>
                        <a:pt x="281474" y="92135"/>
                        <a:pt x="291779" y="81820"/>
                        <a:pt x="291779" y="69104"/>
                      </a:cubicBezTo>
                      <a:lnTo>
                        <a:pt x="291779" y="23031"/>
                      </a:lnTo>
                      <a:cubicBezTo>
                        <a:pt x="291779" y="10306"/>
                        <a:pt x="281464" y="0"/>
                        <a:pt x="268738" y="0"/>
                      </a:cubicBezTo>
                      <a:lnTo>
                        <a:pt x="230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74"/>
                <p:cNvSpPr/>
                <p:nvPr/>
              </p:nvSpPr>
              <p:spPr>
                <a:xfrm>
                  <a:off x="7808760" y="1897920"/>
                  <a:ext cx="322488" cy="460696"/>
                </a:xfrm>
                <a:custGeom>
                  <a:rect b="b" l="l" r="r" t="t"/>
                  <a:pathLst>
                    <a:path extrusionOk="0" h="460696" w="322488">
                      <a:moveTo>
                        <a:pt x="299457" y="0"/>
                      </a:moveTo>
                      <a:lnTo>
                        <a:pt x="291779" y="0"/>
                      </a:lnTo>
                      <a:cubicBezTo>
                        <a:pt x="245136" y="0"/>
                        <a:pt x="207321" y="37814"/>
                        <a:pt x="207321" y="84458"/>
                      </a:cubicBezTo>
                      <a:lnTo>
                        <a:pt x="207321" y="129511"/>
                      </a:lnTo>
                      <a:cubicBezTo>
                        <a:pt x="215179" y="133988"/>
                        <a:pt x="222581" y="139551"/>
                        <a:pt x="229277" y="146247"/>
                      </a:cubicBezTo>
                      <a:cubicBezTo>
                        <a:pt x="269691" y="186661"/>
                        <a:pt x="269691" y="252432"/>
                        <a:pt x="229277" y="292846"/>
                      </a:cubicBezTo>
                      <a:lnTo>
                        <a:pt x="161573" y="360550"/>
                      </a:lnTo>
                      <a:cubicBezTo>
                        <a:pt x="152581" y="369541"/>
                        <a:pt x="137989" y="369541"/>
                        <a:pt x="128997" y="360550"/>
                      </a:cubicBezTo>
                      <a:cubicBezTo>
                        <a:pt x="120005" y="351558"/>
                        <a:pt x="120005" y="336966"/>
                        <a:pt x="128997" y="327974"/>
                      </a:cubicBezTo>
                      <a:lnTo>
                        <a:pt x="196701" y="260271"/>
                      </a:lnTo>
                      <a:cubicBezTo>
                        <a:pt x="219151" y="237820"/>
                        <a:pt x="219151" y="201282"/>
                        <a:pt x="196701" y="178832"/>
                      </a:cubicBezTo>
                      <a:cubicBezTo>
                        <a:pt x="174250" y="156381"/>
                        <a:pt x="137713" y="156381"/>
                        <a:pt x="115262" y="178832"/>
                      </a:cubicBezTo>
                      <a:lnTo>
                        <a:pt x="33737" y="260356"/>
                      </a:lnTo>
                      <a:cubicBezTo>
                        <a:pt x="11982" y="282111"/>
                        <a:pt x="0" y="311029"/>
                        <a:pt x="0" y="341795"/>
                      </a:cubicBezTo>
                      <a:lnTo>
                        <a:pt x="0" y="460696"/>
                      </a:lnTo>
                      <a:cubicBezTo>
                        <a:pt x="0" y="460696"/>
                        <a:pt x="230353" y="460696"/>
                        <a:pt x="230353" y="460696"/>
                      </a:cubicBezTo>
                      <a:lnTo>
                        <a:pt x="230353" y="444189"/>
                      </a:lnTo>
                      <a:lnTo>
                        <a:pt x="319059" y="300361"/>
                      </a:lnTo>
                      <a:cubicBezTo>
                        <a:pt x="321297" y="296732"/>
                        <a:pt x="322488" y="292541"/>
                        <a:pt x="322488" y="288274"/>
                      </a:cubicBezTo>
                      <a:lnTo>
                        <a:pt x="322488" y="23031"/>
                      </a:lnTo>
                      <a:cubicBezTo>
                        <a:pt x="322488" y="10306"/>
                        <a:pt x="312173" y="0"/>
                        <a:pt x="299457" y="0"/>
                      </a:cubicBezTo>
                      <a:lnTo>
                        <a:pt x="2994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 name="Google Shape;1221;p74"/>
              <p:cNvGrpSpPr/>
              <p:nvPr/>
            </p:nvGrpSpPr>
            <p:grpSpPr>
              <a:xfrm>
                <a:off x="7345080" y="1897920"/>
                <a:ext cx="353339" cy="598655"/>
                <a:chOff x="7345080" y="1897920"/>
                <a:chExt cx="353339" cy="598655"/>
              </a:xfrm>
            </p:grpSpPr>
            <p:sp>
              <p:nvSpPr>
                <p:cNvPr id="1222" name="Google Shape;1222;p74"/>
                <p:cNvSpPr/>
                <p:nvPr/>
              </p:nvSpPr>
              <p:spPr>
                <a:xfrm>
                  <a:off x="7406640" y="2404440"/>
                  <a:ext cx="291779" cy="92135"/>
                </a:xfrm>
                <a:custGeom>
                  <a:rect b="b" l="l" r="r" t="t"/>
                  <a:pathLst>
                    <a:path extrusionOk="0" h="92135" w="291779">
                      <a:moveTo>
                        <a:pt x="268748" y="0"/>
                      </a:moveTo>
                      <a:cubicBezTo>
                        <a:pt x="281474" y="0"/>
                        <a:pt x="291779" y="10316"/>
                        <a:pt x="291779" y="23031"/>
                      </a:cubicBezTo>
                      <a:lnTo>
                        <a:pt x="291779" y="69104"/>
                      </a:lnTo>
                      <a:cubicBezTo>
                        <a:pt x="291779" y="81829"/>
                        <a:pt x="281464" y="92135"/>
                        <a:pt x="268739" y="92135"/>
                      </a:cubicBezTo>
                      <a:lnTo>
                        <a:pt x="23032" y="92135"/>
                      </a:lnTo>
                      <a:cubicBezTo>
                        <a:pt x="10306" y="92135"/>
                        <a:pt x="0" y="81820"/>
                        <a:pt x="0" y="69104"/>
                      </a:cubicBezTo>
                      <a:lnTo>
                        <a:pt x="0" y="23031"/>
                      </a:lnTo>
                      <a:cubicBezTo>
                        <a:pt x="0" y="10306"/>
                        <a:pt x="10316" y="0"/>
                        <a:pt x="23041" y="0"/>
                      </a:cubicBezTo>
                      <a:lnTo>
                        <a:pt x="2687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74"/>
                <p:cNvSpPr/>
                <p:nvPr/>
              </p:nvSpPr>
              <p:spPr>
                <a:xfrm>
                  <a:off x="7345080" y="1897920"/>
                  <a:ext cx="322488" cy="460696"/>
                </a:xfrm>
                <a:custGeom>
                  <a:rect b="b" l="l" r="r" t="t"/>
                  <a:pathLst>
                    <a:path extrusionOk="0" h="460696" w="322488">
                      <a:moveTo>
                        <a:pt x="322488" y="341795"/>
                      </a:moveTo>
                      <a:cubicBezTo>
                        <a:pt x="322488" y="311029"/>
                        <a:pt x="310505" y="282102"/>
                        <a:pt x="288750" y="260356"/>
                      </a:cubicBezTo>
                      <a:lnTo>
                        <a:pt x="207226" y="178832"/>
                      </a:lnTo>
                      <a:cubicBezTo>
                        <a:pt x="184776" y="156381"/>
                        <a:pt x="148238" y="156381"/>
                        <a:pt x="125787" y="178832"/>
                      </a:cubicBezTo>
                      <a:cubicBezTo>
                        <a:pt x="103337" y="201282"/>
                        <a:pt x="103327" y="237820"/>
                        <a:pt x="125787" y="260271"/>
                      </a:cubicBezTo>
                      <a:lnTo>
                        <a:pt x="193491" y="327974"/>
                      </a:lnTo>
                      <a:cubicBezTo>
                        <a:pt x="202482" y="336966"/>
                        <a:pt x="202482" y="351558"/>
                        <a:pt x="193491" y="360550"/>
                      </a:cubicBezTo>
                      <a:cubicBezTo>
                        <a:pt x="184499" y="369541"/>
                        <a:pt x="169907" y="369541"/>
                        <a:pt x="160916" y="360550"/>
                      </a:cubicBezTo>
                      <a:lnTo>
                        <a:pt x="93212" y="292846"/>
                      </a:lnTo>
                      <a:cubicBezTo>
                        <a:pt x="52797" y="252432"/>
                        <a:pt x="52797" y="186671"/>
                        <a:pt x="93212" y="146247"/>
                      </a:cubicBezTo>
                      <a:cubicBezTo>
                        <a:pt x="99908" y="139551"/>
                        <a:pt x="107309" y="133988"/>
                        <a:pt x="115167" y="129511"/>
                      </a:cubicBezTo>
                      <a:lnTo>
                        <a:pt x="115167" y="84458"/>
                      </a:lnTo>
                      <a:cubicBezTo>
                        <a:pt x="115167" y="37814"/>
                        <a:pt x="77353" y="0"/>
                        <a:pt x="30709" y="0"/>
                      </a:cubicBezTo>
                      <a:lnTo>
                        <a:pt x="23032" y="0"/>
                      </a:lnTo>
                      <a:cubicBezTo>
                        <a:pt x="10306" y="0"/>
                        <a:pt x="0" y="10316"/>
                        <a:pt x="0" y="23031"/>
                      </a:cubicBezTo>
                      <a:lnTo>
                        <a:pt x="0" y="288274"/>
                      </a:lnTo>
                      <a:cubicBezTo>
                        <a:pt x="0" y="292541"/>
                        <a:pt x="1191" y="296732"/>
                        <a:pt x="3429" y="300361"/>
                      </a:cubicBezTo>
                      <a:lnTo>
                        <a:pt x="92136" y="444189"/>
                      </a:lnTo>
                      <a:lnTo>
                        <a:pt x="92136" y="460696"/>
                      </a:lnTo>
                      <a:lnTo>
                        <a:pt x="322488" y="460696"/>
                      </a:lnTo>
                      <a:lnTo>
                        <a:pt x="322488" y="3417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24" name="Google Shape;1224;p74"/>
            <p:cNvSpPr/>
            <p:nvPr/>
          </p:nvSpPr>
          <p:spPr>
            <a:xfrm>
              <a:off x="7530840" y="1710360"/>
              <a:ext cx="414624" cy="414623"/>
            </a:xfrm>
            <a:custGeom>
              <a:rect b="b" l="l" r="r" t="t"/>
              <a:pathLst>
                <a:path extrusionOk="0" h="414623" w="414624">
                  <a:moveTo>
                    <a:pt x="207312" y="0"/>
                  </a:moveTo>
                  <a:cubicBezTo>
                    <a:pt x="93002" y="0"/>
                    <a:pt x="0" y="93002"/>
                    <a:pt x="0" y="207312"/>
                  </a:cubicBezTo>
                  <a:cubicBezTo>
                    <a:pt x="0" y="321621"/>
                    <a:pt x="93002" y="414623"/>
                    <a:pt x="207312" y="414623"/>
                  </a:cubicBezTo>
                  <a:cubicBezTo>
                    <a:pt x="321622" y="414623"/>
                    <a:pt x="414624" y="321621"/>
                    <a:pt x="414624" y="207312"/>
                  </a:cubicBezTo>
                  <a:cubicBezTo>
                    <a:pt x="414624" y="93002"/>
                    <a:pt x="321622" y="0"/>
                    <a:pt x="207312" y="0"/>
                  </a:cubicBezTo>
                  <a:close/>
                  <a:moveTo>
                    <a:pt x="46063" y="207312"/>
                  </a:moveTo>
                  <a:cubicBezTo>
                    <a:pt x="46063" y="126225"/>
                    <a:pt x="106232" y="58931"/>
                    <a:pt x="184271" y="47720"/>
                  </a:cubicBezTo>
                  <a:lnTo>
                    <a:pt x="184271" y="212322"/>
                  </a:lnTo>
                  <a:lnTo>
                    <a:pt x="79477" y="305467"/>
                  </a:lnTo>
                  <a:cubicBezTo>
                    <a:pt x="58531" y="278263"/>
                    <a:pt x="46063" y="244212"/>
                    <a:pt x="46063" y="207302"/>
                  </a:cubicBezTo>
                  <a:lnTo>
                    <a:pt x="46063" y="207302"/>
                  </a:lnTo>
                  <a:close/>
                  <a:moveTo>
                    <a:pt x="112567" y="337699"/>
                  </a:moveTo>
                  <a:lnTo>
                    <a:pt x="207312" y="253489"/>
                  </a:lnTo>
                  <a:lnTo>
                    <a:pt x="302057" y="337699"/>
                  </a:lnTo>
                  <a:cubicBezTo>
                    <a:pt x="275444" y="357092"/>
                    <a:pt x="242697" y="368551"/>
                    <a:pt x="207312" y="368551"/>
                  </a:cubicBezTo>
                  <a:cubicBezTo>
                    <a:pt x="171927" y="368551"/>
                    <a:pt x="139189" y="357092"/>
                    <a:pt x="112567" y="337699"/>
                  </a:cubicBezTo>
                  <a:close/>
                  <a:moveTo>
                    <a:pt x="335137" y="305476"/>
                  </a:moveTo>
                  <a:lnTo>
                    <a:pt x="230344" y="212322"/>
                  </a:lnTo>
                  <a:lnTo>
                    <a:pt x="230344" y="47720"/>
                  </a:lnTo>
                  <a:cubicBezTo>
                    <a:pt x="308382" y="58931"/>
                    <a:pt x="368551" y="126225"/>
                    <a:pt x="368551" y="207312"/>
                  </a:cubicBezTo>
                  <a:cubicBezTo>
                    <a:pt x="368551" y="244221"/>
                    <a:pt x="356074" y="278263"/>
                    <a:pt x="335137" y="3054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 name="Google Shape;1225;p74"/>
          <p:cNvGrpSpPr/>
          <p:nvPr/>
        </p:nvGrpSpPr>
        <p:grpSpPr>
          <a:xfrm>
            <a:off x="4650546" y="1984059"/>
            <a:ext cx="398913" cy="399163"/>
            <a:chOff x="6249600" y="1710360"/>
            <a:chExt cx="786035" cy="786528"/>
          </a:xfrm>
        </p:grpSpPr>
        <p:sp>
          <p:nvSpPr>
            <p:cNvPr id="1226" name="Google Shape;1226;p74"/>
            <p:cNvSpPr/>
            <p:nvPr/>
          </p:nvSpPr>
          <p:spPr>
            <a:xfrm>
              <a:off x="6472080" y="1710360"/>
              <a:ext cx="340909" cy="383496"/>
            </a:xfrm>
            <a:custGeom>
              <a:rect b="b" l="l" r="r" t="t"/>
              <a:pathLst>
                <a:path extrusionOk="0" h="384457" w="340909">
                  <a:moveTo>
                    <a:pt x="182661" y="3499"/>
                  </a:moveTo>
                  <a:cubicBezTo>
                    <a:pt x="175079" y="-1235"/>
                    <a:pt x="165439" y="-1159"/>
                    <a:pt x="157934" y="3689"/>
                  </a:cubicBezTo>
                  <a:cubicBezTo>
                    <a:pt x="150428" y="8547"/>
                    <a:pt x="146409" y="17310"/>
                    <a:pt x="147628" y="26168"/>
                  </a:cubicBezTo>
                  <a:cubicBezTo>
                    <a:pt x="147666" y="26435"/>
                    <a:pt x="149200" y="55896"/>
                    <a:pt x="115157" y="101368"/>
                  </a:cubicBezTo>
                  <a:cubicBezTo>
                    <a:pt x="107337" y="111808"/>
                    <a:pt x="92907" y="121428"/>
                    <a:pt x="77628" y="131610"/>
                  </a:cubicBezTo>
                  <a:cubicBezTo>
                    <a:pt x="43043" y="154660"/>
                    <a:pt x="0" y="183340"/>
                    <a:pt x="0" y="244167"/>
                  </a:cubicBezTo>
                  <a:cubicBezTo>
                    <a:pt x="0" y="301498"/>
                    <a:pt x="28451" y="352304"/>
                    <a:pt x="71971" y="383222"/>
                  </a:cubicBezTo>
                  <a:cubicBezTo>
                    <a:pt x="70113" y="375555"/>
                    <a:pt x="69104" y="367563"/>
                    <a:pt x="69104" y="359343"/>
                  </a:cubicBezTo>
                  <a:cubicBezTo>
                    <a:pt x="69104" y="344684"/>
                    <a:pt x="72952" y="321234"/>
                    <a:pt x="102965" y="269494"/>
                  </a:cubicBezTo>
                  <a:cubicBezTo>
                    <a:pt x="117529" y="244386"/>
                    <a:pt x="131940" y="223469"/>
                    <a:pt x="132549" y="222593"/>
                  </a:cubicBezTo>
                  <a:cubicBezTo>
                    <a:pt x="150866" y="196075"/>
                    <a:pt x="190042" y="196075"/>
                    <a:pt x="208359" y="222593"/>
                  </a:cubicBezTo>
                  <a:cubicBezTo>
                    <a:pt x="208969" y="223469"/>
                    <a:pt x="223380" y="244386"/>
                    <a:pt x="237944" y="269494"/>
                  </a:cubicBezTo>
                  <a:cubicBezTo>
                    <a:pt x="267957" y="321234"/>
                    <a:pt x="271806" y="344694"/>
                    <a:pt x="271806" y="359343"/>
                  </a:cubicBezTo>
                  <a:cubicBezTo>
                    <a:pt x="271806" y="367573"/>
                    <a:pt x="270796" y="375564"/>
                    <a:pt x="268938" y="383222"/>
                  </a:cubicBezTo>
                  <a:cubicBezTo>
                    <a:pt x="312458" y="352304"/>
                    <a:pt x="340909" y="301498"/>
                    <a:pt x="340909" y="244167"/>
                  </a:cubicBezTo>
                  <a:cubicBezTo>
                    <a:pt x="340909" y="104016"/>
                    <a:pt x="189119" y="7537"/>
                    <a:pt x="182661" y="349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74"/>
            <p:cNvSpPr/>
            <p:nvPr/>
          </p:nvSpPr>
          <p:spPr>
            <a:xfrm>
              <a:off x="6587280" y="1959120"/>
              <a:ext cx="110566" cy="165849"/>
            </a:xfrm>
            <a:custGeom>
              <a:rect b="b" l="l" r="r" t="t"/>
              <a:pathLst>
                <a:path extrusionOk="0" h="165849" w="110566">
                  <a:moveTo>
                    <a:pt x="110566" y="110566"/>
                  </a:moveTo>
                  <a:cubicBezTo>
                    <a:pt x="110566" y="141094"/>
                    <a:pt x="85810" y="165849"/>
                    <a:pt x="55283" y="165849"/>
                  </a:cubicBezTo>
                  <a:cubicBezTo>
                    <a:pt x="24755" y="165849"/>
                    <a:pt x="0" y="141094"/>
                    <a:pt x="0" y="110566"/>
                  </a:cubicBezTo>
                  <a:cubicBezTo>
                    <a:pt x="0" y="80039"/>
                    <a:pt x="55283" y="0"/>
                    <a:pt x="55283" y="0"/>
                  </a:cubicBezTo>
                  <a:cubicBezTo>
                    <a:pt x="55283" y="0"/>
                    <a:pt x="110566" y="80039"/>
                    <a:pt x="110566" y="1105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 name="Google Shape;1228;p74"/>
            <p:cNvGrpSpPr/>
            <p:nvPr/>
          </p:nvGrpSpPr>
          <p:grpSpPr>
            <a:xfrm>
              <a:off x="6249600" y="2128320"/>
              <a:ext cx="786035" cy="368568"/>
              <a:chOff x="6249600" y="2128320"/>
              <a:chExt cx="786035" cy="368568"/>
            </a:xfrm>
          </p:grpSpPr>
          <p:grpSp>
            <p:nvGrpSpPr>
              <p:cNvPr id="1229" name="Google Shape;1229;p74"/>
              <p:cNvGrpSpPr/>
              <p:nvPr/>
            </p:nvGrpSpPr>
            <p:grpSpPr>
              <a:xfrm>
                <a:off x="6249600" y="2128320"/>
                <a:ext cx="392954" cy="368568"/>
                <a:chOff x="6249600" y="2128320"/>
                <a:chExt cx="392954" cy="368568"/>
              </a:xfrm>
            </p:grpSpPr>
            <p:sp>
              <p:nvSpPr>
                <p:cNvPr id="1230" name="Google Shape;1230;p74"/>
                <p:cNvSpPr/>
                <p:nvPr/>
              </p:nvSpPr>
              <p:spPr>
                <a:xfrm>
                  <a:off x="6442920" y="2174400"/>
                  <a:ext cx="199634" cy="322488"/>
                </a:xfrm>
                <a:custGeom>
                  <a:rect b="b" l="l" r="r" t="t"/>
                  <a:pathLst>
                    <a:path extrusionOk="0" h="322488" w="199634">
                      <a:moveTo>
                        <a:pt x="199634" y="238020"/>
                      </a:moveTo>
                      <a:lnTo>
                        <a:pt x="199634" y="84458"/>
                      </a:lnTo>
                      <a:cubicBezTo>
                        <a:pt x="199634" y="37890"/>
                        <a:pt x="161744" y="0"/>
                        <a:pt x="115176" y="0"/>
                      </a:cubicBezTo>
                      <a:lnTo>
                        <a:pt x="115176" y="122853"/>
                      </a:lnTo>
                      <a:cubicBezTo>
                        <a:pt x="115176" y="160953"/>
                        <a:pt x="84173" y="191957"/>
                        <a:pt x="46073" y="191957"/>
                      </a:cubicBezTo>
                      <a:cubicBezTo>
                        <a:pt x="29699" y="191957"/>
                        <a:pt x="14116" y="188519"/>
                        <a:pt x="0" y="182337"/>
                      </a:cubicBezTo>
                      <a:lnTo>
                        <a:pt x="0" y="238030"/>
                      </a:lnTo>
                      <a:cubicBezTo>
                        <a:pt x="0" y="284597"/>
                        <a:pt x="37891" y="322488"/>
                        <a:pt x="84458" y="322488"/>
                      </a:cubicBezTo>
                      <a:lnTo>
                        <a:pt x="115167" y="322488"/>
                      </a:lnTo>
                      <a:cubicBezTo>
                        <a:pt x="161734" y="322488"/>
                        <a:pt x="199625" y="284597"/>
                        <a:pt x="199625" y="23803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74"/>
                <p:cNvSpPr/>
                <p:nvPr/>
              </p:nvSpPr>
              <p:spPr>
                <a:xfrm>
                  <a:off x="6249600" y="2128320"/>
                  <a:ext cx="262595" cy="368551"/>
                </a:xfrm>
                <a:custGeom>
                  <a:rect b="b" l="l" r="r" t="t"/>
                  <a:pathLst>
                    <a:path extrusionOk="0" h="368551" w="262595">
                      <a:moveTo>
                        <a:pt x="147428" y="284102"/>
                      </a:moveTo>
                      <a:lnTo>
                        <a:pt x="147428" y="191881"/>
                      </a:lnTo>
                      <a:cubicBezTo>
                        <a:pt x="132969" y="172631"/>
                        <a:pt x="124396" y="148733"/>
                        <a:pt x="124396" y="122853"/>
                      </a:cubicBezTo>
                      <a:lnTo>
                        <a:pt x="124396" y="115176"/>
                      </a:lnTo>
                      <a:cubicBezTo>
                        <a:pt x="124396" y="102451"/>
                        <a:pt x="134712" y="92145"/>
                        <a:pt x="147428" y="92145"/>
                      </a:cubicBezTo>
                      <a:cubicBezTo>
                        <a:pt x="160144" y="92145"/>
                        <a:pt x="170459" y="102460"/>
                        <a:pt x="170459" y="115176"/>
                      </a:cubicBezTo>
                      <a:lnTo>
                        <a:pt x="170459" y="122853"/>
                      </a:lnTo>
                      <a:cubicBezTo>
                        <a:pt x="170459" y="161020"/>
                        <a:pt x="201396" y="191957"/>
                        <a:pt x="239563" y="191957"/>
                      </a:cubicBezTo>
                      <a:cubicBezTo>
                        <a:pt x="252289" y="191957"/>
                        <a:pt x="262595" y="181642"/>
                        <a:pt x="262595" y="168926"/>
                      </a:cubicBezTo>
                      <a:lnTo>
                        <a:pt x="262595" y="46072"/>
                      </a:lnTo>
                      <a:cubicBezTo>
                        <a:pt x="262595" y="20631"/>
                        <a:pt x="241973" y="0"/>
                        <a:pt x="216522" y="0"/>
                      </a:cubicBezTo>
                      <a:lnTo>
                        <a:pt x="153562" y="0"/>
                      </a:lnTo>
                      <a:cubicBezTo>
                        <a:pt x="97946" y="0"/>
                        <a:pt x="51407" y="39633"/>
                        <a:pt x="40700" y="92135"/>
                      </a:cubicBezTo>
                      <a:lnTo>
                        <a:pt x="23032" y="92135"/>
                      </a:lnTo>
                      <a:cubicBezTo>
                        <a:pt x="10306" y="92135"/>
                        <a:pt x="0" y="102451"/>
                        <a:pt x="0" y="115167"/>
                      </a:cubicBezTo>
                      <a:lnTo>
                        <a:pt x="0" y="299447"/>
                      </a:lnTo>
                      <a:cubicBezTo>
                        <a:pt x="0" y="312172"/>
                        <a:pt x="10316" y="322478"/>
                        <a:pt x="23032" y="322478"/>
                      </a:cubicBezTo>
                      <a:lnTo>
                        <a:pt x="42339" y="322478"/>
                      </a:lnTo>
                      <a:cubicBezTo>
                        <a:pt x="51845" y="349291"/>
                        <a:pt x="77467" y="368551"/>
                        <a:pt x="107499" y="368551"/>
                      </a:cubicBezTo>
                      <a:lnTo>
                        <a:pt x="178556" y="368551"/>
                      </a:lnTo>
                      <a:cubicBezTo>
                        <a:pt x="159163" y="345767"/>
                        <a:pt x="147428" y="316278"/>
                        <a:pt x="147428" y="28409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 name="Google Shape;1232;p74"/>
              <p:cNvGrpSpPr/>
              <p:nvPr/>
            </p:nvGrpSpPr>
            <p:grpSpPr>
              <a:xfrm>
                <a:off x="6671880" y="2128320"/>
                <a:ext cx="363755" cy="368558"/>
                <a:chOff x="6671880" y="2128320"/>
                <a:chExt cx="363755" cy="368558"/>
              </a:xfrm>
            </p:grpSpPr>
            <p:sp>
              <p:nvSpPr>
                <p:cNvPr id="1233" name="Google Shape;1233;p74"/>
                <p:cNvSpPr/>
                <p:nvPr/>
              </p:nvSpPr>
              <p:spPr>
                <a:xfrm>
                  <a:off x="6671880" y="2174400"/>
                  <a:ext cx="170326" cy="322478"/>
                </a:xfrm>
                <a:custGeom>
                  <a:rect b="b" l="l" r="r" t="t"/>
                  <a:pathLst>
                    <a:path extrusionOk="0" h="322478" w="170326">
                      <a:moveTo>
                        <a:pt x="124263" y="191957"/>
                      </a:moveTo>
                      <a:cubicBezTo>
                        <a:pt x="86163" y="191957"/>
                        <a:pt x="55159" y="160953"/>
                        <a:pt x="55159" y="122853"/>
                      </a:cubicBezTo>
                      <a:lnTo>
                        <a:pt x="55159" y="0"/>
                      </a:lnTo>
                      <a:cubicBezTo>
                        <a:pt x="34090" y="0"/>
                        <a:pt x="14811" y="7772"/>
                        <a:pt x="0" y="20574"/>
                      </a:cubicBezTo>
                      <a:cubicBezTo>
                        <a:pt x="10659" y="39472"/>
                        <a:pt x="16764" y="61255"/>
                        <a:pt x="16764" y="84458"/>
                      </a:cubicBezTo>
                      <a:lnTo>
                        <a:pt x="16764" y="238020"/>
                      </a:lnTo>
                      <a:cubicBezTo>
                        <a:pt x="16764" y="261214"/>
                        <a:pt x="10649" y="283007"/>
                        <a:pt x="0" y="301904"/>
                      </a:cubicBezTo>
                      <a:cubicBezTo>
                        <a:pt x="14811" y="314706"/>
                        <a:pt x="34090" y="322478"/>
                        <a:pt x="55159" y="322478"/>
                      </a:cubicBezTo>
                      <a:lnTo>
                        <a:pt x="85868" y="322478"/>
                      </a:lnTo>
                      <a:cubicBezTo>
                        <a:pt x="132436" y="322478"/>
                        <a:pt x="170326" y="284588"/>
                        <a:pt x="170326" y="238020"/>
                      </a:cubicBezTo>
                      <a:lnTo>
                        <a:pt x="170326" y="182328"/>
                      </a:lnTo>
                      <a:cubicBezTo>
                        <a:pt x="156210" y="188509"/>
                        <a:pt x="140627" y="191948"/>
                        <a:pt x="124253" y="1919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74"/>
                <p:cNvSpPr/>
                <p:nvPr/>
              </p:nvSpPr>
              <p:spPr>
                <a:xfrm>
                  <a:off x="6773040" y="2128320"/>
                  <a:ext cx="262595" cy="368551"/>
                </a:xfrm>
                <a:custGeom>
                  <a:rect b="b" l="l" r="r" t="t"/>
                  <a:pathLst>
                    <a:path extrusionOk="0" h="368551" w="262595">
                      <a:moveTo>
                        <a:pt x="115167" y="284102"/>
                      </a:moveTo>
                      <a:lnTo>
                        <a:pt x="115167" y="191881"/>
                      </a:lnTo>
                      <a:cubicBezTo>
                        <a:pt x="129626" y="172631"/>
                        <a:pt x="138199" y="148733"/>
                        <a:pt x="138199" y="122853"/>
                      </a:cubicBezTo>
                      <a:lnTo>
                        <a:pt x="138199" y="115176"/>
                      </a:lnTo>
                      <a:cubicBezTo>
                        <a:pt x="138199" y="102451"/>
                        <a:pt x="127883" y="92145"/>
                        <a:pt x="115167" y="92145"/>
                      </a:cubicBezTo>
                      <a:cubicBezTo>
                        <a:pt x="102451" y="92145"/>
                        <a:pt x="92136" y="102460"/>
                        <a:pt x="92136" y="115176"/>
                      </a:cubicBezTo>
                      <a:lnTo>
                        <a:pt x="92136" y="122853"/>
                      </a:lnTo>
                      <a:cubicBezTo>
                        <a:pt x="92136" y="161020"/>
                        <a:pt x="61198" y="191957"/>
                        <a:pt x="23032" y="191957"/>
                      </a:cubicBezTo>
                      <a:cubicBezTo>
                        <a:pt x="10306" y="191957"/>
                        <a:pt x="0" y="181642"/>
                        <a:pt x="0" y="168926"/>
                      </a:cubicBezTo>
                      <a:lnTo>
                        <a:pt x="0" y="46072"/>
                      </a:lnTo>
                      <a:cubicBezTo>
                        <a:pt x="0" y="20631"/>
                        <a:pt x="20621" y="0"/>
                        <a:pt x="46073" y="0"/>
                      </a:cubicBezTo>
                      <a:lnTo>
                        <a:pt x="109033" y="0"/>
                      </a:lnTo>
                      <a:cubicBezTo>
                        <a:pt x="164649" y="0"/>
                        <a:pt x="211188" y="39633"/>
                        <a:pt x="221895" y="92135"/>
                      </a:cubicBezTo>
                      <a:lnTo>
                        <a:pt x="239563" y="92135"/>
                      </a:lnTo>
                      <a:cubicBezTo>
                        <a:pt x="252289" y="92135"/>
                        <a:pt x="262595" y="102451"/>
                        <a:pt x="262595" y="115167"/>
                      </a:cubicBezTo>
                      <a:lnTo>
                        <a:pt x="262595" y="299447"/>
                      </a:lnTo>
                      <a:cubicBezTo>
                        <a:pt x="262595" y="312172"/>
                        <a:pt x="252279" y="322478"/>
                        <a:pt x="239563" y="322478"/>
                      </a:cubicBezTo>
                      <a:lnTo>
                        <a:pt x="220256" y="322478"/>
                      </a:lnTo>
                      <a:cubicBezTo>
                        <a:pt x="210750" y="349291"/>
                        <a:pt x="185128" y="368551"/>
                        <a:pt x="155096" y="368551"/>
                      </a:cubicBezTo>
                      <a:lnTo>
                        <a:pt x="84039" y="368551"/>
                      </a:lnTo>
                      <a:cubicBezTo>
                        <a:pt x="103432" y="345767"/>
                        <a:pt x="115167" y="316278"/>
                        <a:pt x="115167" y="284093"/>
                      </a:cubicBezTo>
                      <a:lnTo>
                        <a:pt x="115167" y="284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35" name="Google Shape;1235;p74"/>
          <p:cNvGrpSpPr/>
          <p:nvPr/>
        </p:nvGrpSpPr>
        <p:grpSpPr>
          <a:xfrm>
            <a:off x="4094407" y="1984059"/>
            <a:ext cx="399196" cy="399028"/>
            <a:chOff x="5153760" y="1710360"/>
            <a:chExt cx="786594" cy="786263"/>
          </a:xfrm>
        </p:grpSpPr>
        <p:sp>
          <p:nvSpPr>
            <p:cNvPr id="1236" name="Google Shape;1236;p74"/>
            <p:cNvSpPr/>
            <p:nvPr/>
          </p:nvSpPr>
          <p:spPr>
            <a:xfrm>
              <a:off x="5725080" y="2005200"/>
              <a:ext cx="107614" cy="491423"/>
            </a:xfrm>
            <a:custGeom>
              <a:rect b="b" l="l" r="r" t="t"/>
              <a:pathLst>
                <a:path extrusionOk="0" h="491423" w="107614">
                  <a:moveTo>
                    <a:pt x="107614" y="9"/>
                  </a:moveTo>
                  <a:lnTo>
                    <a:pt x="0" y="9"/>
                  </a:lnTo>
                  <a:lnTo>
                    <a:pt x="0" y="441512"/>
                  </a:lnTo>
                  <a:cubicBezTo>
                    <a:pt x="0" y="469078"/>
                    <a:pt x="22346" y="491423"/>
                    <a:pt x="49911" y="491423"/>
                  </a:cubicBezTo>
                  <a:cubicBezTo>
                    <a:pt x="77477" y="491423"/>
                    <a:pt x="99822" y="469078"/>
                    <a:pt x="99822" y="441512"/>
                  </a:cubicBezTo>
                  <a:lnTo>
                    <a:pt x="99822" y="34557"/>
                  </a:lnTo>
                  <a:cubicBezTo>
                    <a:pt x="99822" y="22193"/>
                    <a:pt x="102622" y="10487"/>
                    <a:pt x="107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74"/>
            <p:cNvSpPr/>
            <p:nvPr/>
          </p:nvSpPr>
          <p:spPr>
            <a:xfrm>
              <a:off x="5871240" y="2005200"/>
              <a:ext cx="69114" cy="230353"/>
            </a:xfrm>
            <a:custGeom>
              <a:rect b="b" l="l" r="r" t="t"/>
              <a:pathLst>
                <a:path extrusionOk="0" h="230353" w="69114">
                  <a:moveTo>
                    <a:pt x="46073" y="230353"/>
                  </a:moveTo>
                  <a:lnTo>
                    <a:pt x="0" y="230353"/>
                  </a:lnTo>
                  <a:lnTo>
                    <a:pt x="0" y="34557"/>
                  </a:lnTo>
                  <a:cubicBezTo>
                    <a:pt x="0" y="15478"/>
                    <a:pt x="15469" y="0"/>
                    <a:pt x="34557" y="0"/>
                  </a:cubicBezTo>
                  <a:cubicBezTo>
                    <a:pt x="53645" y="0"/>
                    <a:pt x="69114" y="15469"/>
                    <a:pt x="69114" y="34557"/>
                  </a:cubicBezTo>
                  <a:lnTo>
                    <a:pt x="69114" y="207321"/>
                  </a:lnTo>
                  <a:cubicBezTo>
                    <a:pt x="69114" y="220046"/>
                    <a:pt x="58798" y="230353"/>
                    <a:pt x="46082" y="2303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 name="Google Shape;1238;p74"/>
            <p:cNvGrpSpPr/>
            <p:nvPr/>
          </p:nvGrpSpPr>
          <p:grpSpPr>
            <a:xfrm>
              <a:off x="5153760" y="1710360"/>
              <a:ext cx="539220" cy="786251"/>
              <a:chOff x="5153760" y="1710360"/>
              <a:chExt cx="539220" cy="786251"/>
            </a:xfrm>
          </p:grpSpPr>
          <p:sp>
            <p:nvSpPr>
              <p:cNvPr id="1239" name="Google Shape;1239;p74"/>
              <p:cNvSpPr/>
              <p:nvPr/>
            </p:nvSpPr>
            <p:spPr>
              <a:xfrm>
                <a:off x="5153760" y="1710360"/>
                <a:ext cx="539220" cy="786251"/>
              </a:xfrm>
              <a:custGeom>
                <a:rect b="b" l="l" r="r" t="t"/>
                <a:pathLst>
                  <a:path extrusionOk="0" h="786251" w="539220">
                    <a:moveTo>
                      <a:pt x="525189" y="736349"/>
                    </a:moveTo>
                    <a:lnTo>
                      <a:pt x="525189" y="23031"/>
                    </a:lnTo>
                    <a:cubicBezTo>
                      <a:pt x="525189" y="10306"/>
                      <a:pt x="514874" y="0"/>
                      <a:pt x="502158" y="0"/>
                    </a:cubicBezTo>
                    <a:lnTo>
                      <a:pt x="23031" y="0"/>
                    </a:lnTo>
                    <a:cubicBezTo>
                      <a:pt x="10306" y="0"/>
                      <a:pt x="0" y="10316"/>
                      <a:pt x="0" y="23031"/>
                    </a:cubicBezTo>
                    <a:lnTo>
                      <a:pt x="0" y="701793"/>
                    </a:lnTo>
                    <a:cubicBezTo>
                      <a:pt x="0" y="748360"/>
                      <a:pt x="37890" y="786251"/>
                      <a:pt x="84458" y="786251"/>
                    </a:cubicBezTo>
                    <a:lnTo>
                      <a:pt x="539220" y="786251"/>
                    </a:lnTo>
                    <a:cubicBezTo>
                      <a:pt x="530323" y="771697"/>
                      <a:pt x="525189" y="754609"/>
                      <a:pt x="525189" y="736340"/>
                    </a:cubicBezTo>
                    <a:close/>
                    <a:moveTo>
                      <a:pt x="69094" y="208845"/>
                    </a:moveTo>
                    <a:cubicBezTo>
                      <a:pt x="69094" y="196120"/>
                      <a:pt x="79410" y="185814"/>
                      <a:pt x="92126" y="185814"/>
                    </a:cubicBezTo>
                    <a:lnTo>
                      <a:pt x="261052" y="185814"/>
                    </a:lnTo>
                    <a:cubicBezTo>
                      <a:pt x="273777" y="185814"/>
                      <a:pt x="284083" y="196129"/>
                      <a:pt x="284083" y="208845"/>
                    </a:cubicBezTo>
                    <a:lnTo>
                      <a:pt x="284083" y="393125"/>
                    </a:lnTo>
                    <a:cubicBezTo>
                      <a:pt x="284083" y="405851"/>
                      <a:pt x="273768" y="416157"/>
                      <a:pt x="261052" y="416157"/>
                    </a:cubicBezTo>
                    <a:lnTo>
                      <a:pt x="92126" y="416157"/>
                    </a:lnTo>
                    <a:cubicBezTo>
                      <a:pt x="79400" y="416157"/>
                      <a:pt x="69094" y="405841"/>
                      <a:pt x="69094" y="393125"/>
                    </a:cubicBezTo>
                    <a:lnTo>
                      <a:pt x="69094" y="208845"/>
                    </a:lnTo>
                    <a:close/>
                    <a:moveTo>
                      <a:pt x="92126" y="462229"/>
                    </a:moveTo>
                    <a:lnTo>
                      <a:pt x="138198" y="462229"/>
                    </a:lnTo>
                    <a:cubicBezTo>
                      <a:pt x="150924" y="462229"/>
                      <a:pt x="161230" y="472545"/>
                      <a:pt x="161230" y="485261"/>
                    </a:cubicBezTo>
                    <a:cubicBezTo>
                      <a:pt x="161230" y="497977"/>
                      <a:pt x="150914" y="508292"/>
                      <a:pt x="138198" y="508292"/>
                    </a:cubicBezTo>
                    <a:lnTo>
                      <a:pt x="92126" y="508292"/>
                    </a:lnTo>
                    <a:cubicBezTo>
                      <a:pt x="79400" y="508292"/>
                      <a:pt x="69094" y="497977"/>
                      <a:pt x="69094" y="485261"/>
                    </a:cubicBezTo>
                    <a:cubicBezTo>
                      <a:pt x="69094" y="472545"/>
                      <a:pt x="79410" y="462229"/>
                      <a:pt x="92126" y="462229"/>
                    </a:cubicBezTo>
                    <a:close/>
                    <a:moveTo>
                      <a:pt x="199625" y="692582"/>
                    </a:moveTo>
                    <a:lnTo>
                      <a:pt x="92126" y="692582"/>
                    </a:lnTo>
                    <a:cubicBezTo>
                      <a:pt x="79400" y="692582"/>
                      <a:pt x="69094" y="682266"/>
                      <a:pt x="69094" y="669550"/>
                    </a:cubicBezTo>
                    <a:cubicBezTo>
                      <a:pt x="69094" y="656835"/>
                      <a:pt x="79410" y="646519"/>
                      <a:pt x="92126" y="646519"/>
                    </a:cubicBezTo>
                    <a:lnTo>
                      <a:pt x="199625" y="646519"/>
                    </a:lnTo>
                    <a:cubicBezTo>
                      <a:pt x="212350" y="646519"/>
                      <a:pt x="222656" y="656835"/>
                      <a:pt x="222656" y="669550"/>
                    </a:cubicBezTo>
                    <a:cubicBezTo>
                      <a:pt x="222656" y="682266"/>
                      <a:pt x="212341" y="692582"/>
                      <a:pt x="199625" y="692582"/>
                    </a:cubicBezTo>
                    <a:close/>
                    <a:moveTo>
                      <a:pt x="92126" y="600447"/>
                    </a:moveTo>
                    <a:cubicBezTo>
                      <a:pt x="79400" y="600447"/>
                      <a:pt x="69094" y="590131"/>
                      <a:pt x="69094" y="577415"/>
                    </a:cubicBezTo>
                    <a:cubicBezTo>
                      <a:pt x="69094" y="564699"/>
                      <a:pt x="79410" y="554384"/>
                      <a:pt x="92126" y="554384"/>
                    </a:cubicBezTo>
                    <a:lnTo>
                      <a:pt x="261052" y="554384"/>
                    </a:lnTo>
                    <a:cubicBezTo>
                      <a:pt x="273777" y="554384"/>
                      <a:pt x="284083" y="564699"/>
                      <a:pt x="284083" y="577415"/>
                    </a:cubicBezTo>
                    <a:cubicBezTo>
                      <a:pt x="284083" y="590131"/>
                      <a:pt x="273768" y="600447"/>
                      <a:pt x="261052" y="600447"/>
                    </a:cubicBezTo>
                    <a:lnTo>
                      <a:pt x="92126" y="600447"/>
                    </a:lnTo>
                    <a:close/>
                    <a:moveTo>
                      <a:pt x="433045" y="692582"/>
                    </a:moveTo>
                    <a:lnTo>
                      <a:pt x="291760" y="692582"/>
                    </a:lnTo>
                    <a:cubicBezTo>
                      <a:pt x="279035" y="692582"/>
                      <a:pt x="268729" y="682266"/>
                      <a:pt x="268729" y="669550"/>
                    </a:cubicBezTo>
                    <a:cubicBezTo>
                      <a:pt x="268729" y="656835"/>
                      <a:pt x="279045" y="646519"/>
                      <a:pt x="291760" y="646519"/>
                    </a:cubicBezTo>
                    <a:lnTo>
                      <a:pt x="433045" y="646519"/>
                    </a:lnTo>
                    <a:cubicBezTo>
                      <a:pt x="445770" y="646519"/>
                      <a:pt x="456076" y="656835"/>
                      <a:pt x="456076" y="669550"/>
                    </a:cubicBezTo>
                    <a:cubicBezTo>
                      <a:pt x="456076" y="682266"/>
                      <a:pt x="445761" y="692582"/>
                      <a:pt x="433045" y="692582"/>
                    </a:cubicBezTo>
                    <a:close/>
                    <a:moveTo>
                      <a:pt x="433045" y="600447"/>
                    </a:moveTo>
                    <a:lnTo>
                      <a:pt x="353187" y="600447"/>
                    </a:lnTo>
                    <a:cubicBezTo>
                      <a:pt x="340462" y="600447"/>
                      <a:pt x="330156" y="590131"/>
                      <a:pt x="330156" y="577415"/>
                    </a:cubicBezTo>
                    <a:cubicBezTo>
                      <a:pt x="330156" y="564699"/>
                      <a:pt x="340471" y="554384"/>
                      <a:pt x="353187" y="554384"/>
                    </a:cubicBezTo>
                    <a:lnTo>
                      <a:pt x="433045" y="554384"/>
                    </a:lnTo>
                    <a:cubicBezTo>
                      <a:pt x="445770" y="554384"/>
                      <a:pt x="456076" y="564699"/>
                      <a:pt x="456076" y="577415"/>
                    </a:cubicBezTo>
                    <a:cubicBezTo>
                      <a:pt x="456076" y="590131"/>
                      <a:pt x="445761" y="600447"/>
                      <a:pt x="433045" y="600447"/>
                    </a:cubicBezTo>
                    <a:close/>
                    <a:moveTo>
                      <a:pt x="433045" y="508311"/>
                    </a:moveTo>
                    <a:lnTo>
                      <a:pt x="230334" y="508311"/>
                    </a:lnTo>
                    <a:cubicBezTo>
                      <a:pt x="217608" y="508311"/>
                      <a:pt x="207302" y="497996"/>
                      <a:pt x="207302" y="485280"/>
                    </a:cubicBezTo>
                    <a:cubicBezTo>
                      <a:pt x="207302" y="472564"/>
                      <a:pt x="217618" y="462248"/>
                      <a:pt x="230334" y="462248"/>
                    </a:cubicBezTo>
                    <a:lnTo>
                      <a:pt x="433045" y="462248"/>
                    </a:lnTo>
                    <a:cubicBezTo>
                      <a:pt x="445770" y="462248"/>
                      <a:pt x="456076" y="472564"/>
                      <a:pt x="456076" y="485280"/>
                    </a:cubicBezTo>
                    <a:cubicBezTo>
                      <a:pt x="456076" y="497996"/>
                      <a:pt x="445761" y="508311"/>
                      <a:pt x="433045" y="508311"/>
                    </a:cubicBezTo>
                    <a:close/>
                    <a:moveTo>
                      <a:pt x="433045" y="416176"/>
                    </a:moveTo>
                    <a:lnTo>
                      <a:pt x="353187" y="416176"/>
                    </a:lnTo>
                    <a:cubicBezTo>
                      <a:pt x="340462" y="416176"/>
                      <a:pt x="330156" y="405860"/>
                      <a:pt x="330156" y="393144"/>
                    </a:cubicBezTo>
                    <a:cubicBezTo>
                      <a:pt x="330156" y="380429"/>
                      <a:pt x="340471" y="370113"/>
                      <a:pt x="353187" y="370113"/>
                    </a:cubicBezTo>
                    <a:lnTo>
                      <a:pt x="433045" y="370113"/>
                    </a:lnTo>
                    <a:cubicBezTo>
                      <a:pt x="445770" y="370113"/>
                      <a:pt x="456076" y="380429"/>
                      <a:pt x="456076" y="393144"/>
                    </a:cubicBezTo>
                    <a:cubicBezTo>
                      <a:pt x="456076" y="405860"/>
                      <a:pt x="445761" y="416176"/>
                      <a:pt x="433045" y="416176"/>
                    </a:cubicBezTo>
                    <a:close/>
                    <a:moveTo>
                      <a:pt x="433045" y="324041"/>
                    </a:moveTo>
                    <a:lnTo>
                      <a:pt x="353187" y="324041"/>
                    </a:lnTo>
                    <a:cubicBezTo>
                      <a:pt x="340462" y="324041"/>
                      <a:pt x="330156" y="313725"/>
                      <a:pt x="330156" y="301009"/>
                    </a:cubicBezTo>
                    <a:cubicBezTo>
                      <a:pt x="330156" y="288293"/>
                      <a:pt x="340471" y="277978"/>
                      <a:pt x="353187" y="277978"/>
                    </a:cubicBezTo>
                    <a:lnTo>
                      <a:pt x="433045" y="277978"/>
                    </a:lnTo>
                    <a:cubicBezTo>
                      <a:pt x="445770" y="277978"/>
                      <a:pt x="456076" y="288293"/>
                      <a:pt x="456076" y="301009"/>
                    </a:cubicBezTo>
                    <a:cubicBezTo>
                      <a:pt x="456076" y="313725"/>
                      <a:pt x="445761" y="324041"/>
                      <a:pt x="433045" y="324041"/>
                    </a:cubicBezTo>
                    <a:close/>
                    <a:moveTo>
                      <a:pt x="433045" y="231905"/>
                    </a:moveTo>
                    <a:lnTo>
                      <a:pt x="353187" y="231905"/>
                    </a:lnTo>
                    <a:cubicBezTo>
                      <a:pt x="340462" y="231905"/>
                      <a:pt x="330156" y="221590"/>
                      <a:pt x="330156" y="208874"/>
                    </a:cubicBezTo>
                    <a:cubicBezTo>
                      <a:pt x="330156" y="196158"/>
                      <a:pt x="340471" y="185842"/>
                      <a:pt x="353187" y="185842"/>
                    </a:cubicBezTo>
                    <a:lnTo>
                      <a:pt x="433045" y="185842"/>
                    </a:lnTo>
                    <a:cubicBezTo>
                      <a:pt x="445770" y="185842"/>
                      <a:pt x="456076" y="196158"/>
                      <a:pt x="456076" y="208874"/>
                    </a:cubicBezTo>
                    <a:cubicBezTo>
                      <a:pt x="456076" y="221590"/>
                      <a:pt x="445761" y="231905"/>
                      <a:pt x="433045" y="231905"/>
                    </a:cubicBezTo>
                    <a:close/>
                    <a:moveTo>
                      <a:pt x="433045" y="139770"/>
                    </a:moveTo>
                    <a:lnTo>
                      <a:pt x="92126" y="139770"/>
                    </a:lnTo>
                    <a:cubicBezTo>
                      <a:pt x="79400" y="139770"/>
                      <a:pt x="69094" y="129454"/>
                      <a:pt x="69094" y="116738"/>
                    </a:cubicBezTo>
                    <a:cubicBezTo>
                      <a:pt x="69094" y="104023"/>
                      <a:pt x="79410" y="93707"/>
                      <a:pt x="92126" y="93707"/>
                    </a:cubicBezTo>
                    <a:lnTo>
                      <a:pt x="433045" y="93707"/>
                    </a:lnTo>
                    <a:cubicBezTo>
                      <a:pt x="445770" y="93707"/>
                      <a:pt x="456076" y="104023"/>
                      <a:pt x="456076" y="116738"/>
                    </a:cubicBezTo>
                    <a:cubicBezTo>
                      <a:pt x="456076" y="129454"/>
                      <a:pt x="445761" y="139770"/>
                      <a:pt x="433045" y="1397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74"/>
              <p:cNvSpPr/>
              <p:nvPr/>
            </p:nvSpPr>
            <p:spPr>
              <a:xfrm>
                <a:off x="5268960" y="1942200"/>
                <a:ext cx="122854" cy="138208"/>
              </a:xfrm>
              <a:custGeom>
                <a:rect b="b" l="l" r="r" t="t"/>
                <a:pathLst>
                  <a:path extrusionOk="0" h="138208" w="122854">
                    <a:moveTo>
                      <a:pt x="0" y="0"/>
                    </a:moveTo>
                    <a:lnTo>
                      <a:pt x="122854" y="0"/>
                    </a:lnTo>
                    <a:lnTo>
                      <a:pt x="122854" y="138208"/>
                    </a:lnTo>
                    <a:lnTo>
                      <a:pt x="0" y="138208"/>
                    </a:lnTo>
                    <a:lnTo>
                      <a:pt x="0" y="0"/>
                    </a:lnTo>
                    <a:close/>
                  </a:path>
                </a:pathLst>
              </a:custGeom>
              <a:solidFill>
                <a:schemeClr val="dk1"/>
              </a:solidFill>
              <a:ln>
                <a:noFill/>
              </a:ln>
            </p:spPr>
          </p:sp>
        </p:grpSp>
      </p:grpSp>
      <p:grpSp>
        <p:nvGrpSpPr>
          <p:cNvPr id="1241" name="Google Shape;1241;p74"/>
          <p:cNvGrpSpPr/>
          <p:nvPr/>
        </p:nvGrpSpPr>
        <p:grpSpPr>
          <a:xfrm>
            <a:off x="3538451" y="1984059"/>
            <a:ext cx="399116" cy="399027"/>
            <a:chOff x="4058280" y="1710360"/>
            <a:chExt cx="786436" cy="786260"/>
          </a:xfrm>
        </p:grpSpPr>
        <p:sp>
          <p:nvSpPr>
            <p:cNvPr id="1242" name="Google Shape;1242;p74"/>
            <p:cNvSpPr/>
            <p:nvPr/>
          </p:nvSpPr>
          <p:spPr>
            <a:xfrm>
              <a:off x="4691160" y="2404440"/>
              <a:ext cx="61571" cy="92135"/>
            </a:xfrm>
            <a:custGeom>
              <a:rect b="b" l="l" r="r" t="t"/>
              <a:pathLst>
                <a:path extrusionOk="0" h="92135" w="61417">
                  <a:moveTo>
                    <a:pt x="61417" y="61427"/>
                  </a:moveTo>
                  <a:cubicBezTo>
                    <a:pt x="61417" y="78391"/>
                    <a:pt x="47663" y="92135"/>
                    <a:pt x="30709" y="92135"/>
                  </a:cubicBezTo>
                  <a:cubicBezTo>
                    <a:pt x="13754" y="92135"/>
                    <a:pt x="0" y="78381"/>
                    <a:pt x="0" y="61427"/>
                  </a:cubicBezTo>
                  <a:cubicBezTo>
                    <a:pt x="0" y="44472"/>
                    <a:pt x="30709" y="0"/>
                    <a:pt x="30709" y="0"/>
                  </a:cubicBezTo>
                  <a:cubicBezTo>
                    <a:pt x="30709" y="0"/>
                    <a:pt x="61417" y="44463"/>
                    <a:pt x="61417"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 name="Google Shape;1243;p74"/>
            <p:cNvGrpSpPr/>
            <p:nvPr/>
          </p:nvGrpSpPr>
          <p:grpSpPr>
            <a:xfrm>
              <a:off x="4058280" y="1710360"/>
              <a:ext cx="786436" cy="786260"/>
              <a:chOff x="4058280" y="1710360"/>
              <a:chExt cx="786436" cy="786260"/>
            </a:xfrm>
          </p:grpSpPr>
          <p:sp>
            <p:nvSpPr>
              <p:cNvPr id="1244" name="Google Shape;1244;p74"/>
              <p:cNvSpPr/>
              <p:nvPr/>
            </p:nvSpPr>
            <p:spPr>
              <a:xfrm>
                <a:off x="4599000" y="2201760"/>
                <a:ext cx="245716" cy="268201"/>
              </a:xfrm>
              <a:custGeom>
                <a:rect b="b" l="l" r="r" t="t"/>
                <a:pathLst>
                  <a:path extrusionOk="0" h="271596" w="245716">
                    <a:moveTo>
                      <a:pt x="245707" y="172202"/>
                    </a:moveTo>
                    <a:cubicBezTo>
                      <a:pt x="245707" y="93240"/>
                      <a:pt x="179422" y="30851"/>
                      <a:pt x="144228" y="3296"/>
                    </a:cubicBezTo>
                    <a:cubicBezTo>
                      <a:pt x="135617" y="-3448"/>
                      <a:pt x="122844" y="638"/>
                      <a:pt x="119958" y="11182"/>
                    </a:cubicBezTo>
                    <a:cubicBezTo>
                      <a:pt x="116338" y="24413"/>
                      <a:pt x="108575" y="42739"/>
                      <a:pt x="92135" y="64703"/>
                    </a:cubicBezTo>
                    <a:cubicBezTo>
                      <a:pt x="67313" y="97850"/>
                      <a:pt x="0" y="110776"/>
                      <a:pt x="0" y="172202"/>
                    </a:cubicBezTo>
                    <a:cubicBezTo>
                      <a:pt x="0" y="211036"/>
                      <a:pt x="18040" y="245640"/>
                      <a:pt x="46168" y="268148"/>
                    </a:cubicBezTo>
                    <a:cubicBezTo>
                      <a:pt x="46110" y="266881"/>
                      <a:pt x="46072" y="265614"/>
                      <a:pt x="46072" y="264338"/>
                    </a:cubicBezTo>
                    <a:cubicBezTo>
                      <a:pt x="46072" y="248222"/>
                      <a:pt x="52521" y="230219"/>
                      <a:pt x="67646" y="204149"/>
                    </a:cubicBezTo>
                    <a:cubicBezTo>
                      <a:pt x="76143" y="189509"/>
                      <a:pt x="84591" y="177241"/>
                      <a:pt x="84953" y="176727"/>
                    </a:cubicBezTo>
                    <a:cubicBezTo>
                      <a:pt x="103270" y="150209"/>
                      <a:pt x="142446" y="150209"/>
                      <a:pt x="160763" y="176727"/>
                    </a:cubicBezTo>
                    <a:cubicBezTo>
                      <a:pt x="161115" y="177241"/>
                      <a:pt x="169573" y="189509"/>
                      <a:pt x="178070" y="204149"/>
                    </a:cubicBezTo>
                    <a:cubicBezTo>
                      <a:pt x="193186" y="230219"/>
                      <a:pt x="199644" y="248222"/>
                      <a:pt x="199644" y="264338"/>
                    </a:cubicBezTo>
                    <a:cubicBezTo>
                      <a:pt x="199644" y="265614"/>
                      <a:pt x="199606" y="266881"/>
                      <a:pt x="199549" y="268148"/>
                    </a:cubicBezTo>
                    <a:cubicBezTo>
                      <a:pt x="227676" y="245631"/>
                      <a:pt x="245716" y="211036"/>
                      <a:pt x="245716" y="172202"/>
                    </a:cubicBezTo>
                    <a:lnTo>
                      <a:pt x="245716" y="17220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74"/>
              <p:cNvSpPr/>
              <p:nvPr/>
            </p:nvSpPr>
            <p:spPr>
              <a:xfrm>
                <a:off x="4058280" y="1710360"/>
                <a:ext cx="69114" cy="230353"/>
              </a:xfrm>
              <a:custGeom>
                <a:rect b="b" l="l" r="r" t="t"/>
                <a:pathLst>
                  <a:path extrusionOk="0" h="230353" w="69114">
                    <a:moveTo>
                      <a:pt x="10" y="34557"/>
                    </a:moveTo>
                    <a:lnTo>
                      <a:pt x="10" y="207321"/>
                    </a:lnTo>
                    <a:cubicBezTo>
                      <a:pt x="10" y="220046"/>
                      <a:pt x="10325" y="230353"/>
                      <a:pt x="23041" y="230353"/>
                    </a:cubicBezTo>
                    <a:lnTo>
                      <a:pt x="69114" y="230353"/>
                    </a:lnTo>
                    <a:lnTo>
                      <a:pt x="69114" y="34557"/>
                    </a:lnTo>
                    <a:cubicBezTo>
                      <a:pt x="69114" y="15478"/>
                      <a:pt x="53645" y="0"/>
                      <a:pt x="34557" y="0"/>
                    </a:cubicBezTo>
                    <a:cubicBezTo>
                      <a:pt x="15469" y="0"/>
                      <a:pt x="0" y="15469"/>
                      <a:pt x="0" y="345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 name="Google Shape;1246;p74"/>
              <p:cNvGrpSpPr/>
              <p:nvPr/>
            </p:nvGrpSpPr>
            <p:grpSpPr>
              <a:xfrm>
                <a:off x="4165560" y="1710360"/>
                <a:ext cx="556013" cy="786260"/>
                <a:chOff x="4165560" y="1710360"/>
                <a:chExt cx="556013" cy="786260"/>
              </a:xfrm>
            </p:grpSpPr>
            <p:grpSp>
              <p:nvGrpSpPr>
                <p:cNvPr id="1247" name="Google Shape;1247;p74"/>
                <p:cNvGrpSpPr/>
                <p:nvPr/>
              </p:nvGrpSpPr>
              <p:grpSpPr>
                <a:xfrm>
                  <a:off x="4286520" y="1879560"/>
                  <a:ext cx="322118" cy="260992"/>
                  <a:chOff x="4286520" y="1879560"/>
                  <a:chExt cx="322118" cy="260992"/>
                </a:xfrm>
              </p:grpSpPr>
              <p:sp>
                <p:nvSpPr>
                  <p:cNvPr id="1248" name="Google Shape;1248;p74"/>
                  <p:cNvSpPr/>
                  <p:nvPr/>
                </p:nvSpPr>
                <p:spPr>
                  <a:xfrm>
                    <a:off x="4286520" y="2094480"/>
                    <a:ext cx="76599" cy="46072"/>
                  </a:xfrm>
                  <a:custGeom>
                    <a:rect b="b" l="l" r="r" t="t"/>
                    <a:pathLst>
                      <a:path extrusionOk="0" h="46072" w="76791">
                        <a:moveTo>
                          <a:pt x="0" y="7677"/>
                        </a:moveTo>
                        <a:cubicBezTo>
                          <a:pt x="0" y="28842"/>
                          <a:pt x="17221" y="46072"/>
                          <a:pt x="38395" y="46072"/>
                        </a:cubicBezTo>
                        <a:cubicBezTo>
                          <a:pt x="59570" y="46072"/>
                          <a:pt x="76791" y="28851"/>
                          <a:pt x="76791" y="7677"/>
                        </a:cubicBezTo>
                        <a:lnTo>
                          <a:pt x="76791" y="0"/>
                        </a:lnTo>
                        <a:lnTo>
                          <a:pt x="10" y="0"/>
                        </a:lnTo>
                        <a:lnTo>
                          <a:pt x="10" y="76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74"/>
                  <p:cNvSpPr/>
                  <p:nvPr/>
                </p:nvSpPr>
                <p:spPr>
                  <a:xfrm>
                    <a:off x="4296240" y="1969920"/>
                    <a:ext cx="57217" cy="78486"/>
                  </a:xfrm>
                  <a:custGeom>
                    <a:rect b="b" l="l" r="r" t="t"/>
                    <a:pathLst>
                      <a:path extrusionOk="0" h="78486" w="57074">
                        <a:moveTo>
                          <a:pt x="28537" y="0"/>
                        </a:moveTo>
                        <a:lnTo>
                          <a:pt x="0" y="78486"/>
                        </a:lnTo>
                        <a:lnTo>
                          <a:pt x="57074" y="78486"/>
                        </a:lnTo>
                        <a:lnTo>
                          <a:pt x="28537" y="0"/>
                        </a:lnTo>
                        <a:close/>
                      </a:path>
                    </a:pathLst>
                  </a:custGeom>
                  <a:solidFill>
                    <a:schemeClr val="dk1"/>
                  </a:solidFill>
                  <a:ln>
                    <a:noFill/>
                  </a:ln>
                </p:spPr>
              </p:sp>
              <p:sp>
                <p:nvSpPr>
                  <p:cNvPr id="1250" name="Google Shape;1250;p74"/>
                  <p:cNvSpPr/>
                  <p:nvPr/>
                </p:nvSpPr>
                <p:spPr>
                  <a:xfrm>
                    <a:off x="4541760" y="1969920"/>
                    <a:ext cx="57217" cy="78486"/>
                  </a:xfrm>
                  <a:custGeom>
                    <a:rect b="b" l="l" r="r" t="t"/>
                    <a:pathLst>
                      <a:path extrusionOk="0" h="78486" w="57074">
                        <a:moveTo>
                          <a:pt x="28537" y="0"/>
                        </a:moveTo>
                        <a:lnTo>
                          <a:pt x="0" y="78486"/>
                        </a:lnTo>
                        <a:lnTo>
                          <a:pt x="57074" y="78486"/>
                        </a:lnTo>
                        <a:lnTo>
                          <a:pt x="28537" y="0"/>
                        </a:lnTo>
                        <a:close/>
                      </a:path>
                    </a:pathLst>
                  </a:custGeom>
                  <a:solidFill>
                    <a:schemeClr val="dk1"/>
                  </a:solidFill>
                  <a:ln>
                    <a:noFill/>
                  </a:ln>
                </p:spPr>
              </p:sp>
              <p:sp>
                <p:nvSpPr>
                  <p:cNvPr id="1251" name="Google Shape;1251;p74"/>
                  <p:cNvSpPr/>
                  <p:nvPr/>
                </p:nvSpPr>
                <p:spPr>
                  <a:xfrm>
                    <a:off x="4425120" y="1879560"/>
                    <a:ext cx="45049" cy="55045"/>
                  </a:xfrm>
                  <a:custGeom>
                    <a:rect b="b" l="l" r="r" t="t"/>
                    <a:pathLst>
                      <a:path extrusionOk="0" h="55045" w="44825">
                        <a:moveTo>
                          <a:pt x="22412" y="0"/>
                        </a:moveTo>
                        <a:cubicBezTo>
                          <a:pt x="11544" y="0"/>
                          <a:pt x="2419" y="7563"/>
                          <a:pt x="0" y="17697"/>
                        </a:cubicBezTo>
                        <a:lnTo>
                          <a:pt x="22412" y="55045"/>
                        </a:lnTo>
                        <a:lnTo>
                          <a:pt x="44825" y="17697"/>
                        </a:lnTo>
                        <a:cubicBezTo>
                          <a:pt x="42405" y="7563"/>
                          <a:pt x="33280" y="0"/>
                          <a:pt x="224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74"/>
                  <p:cNvSpPr/>
                  <p:nvPr/>
                </p:nvSpPr>
                <p:spPr>
                  <a:xfrm>
                    <a:off x="4532040" y="2094480"/>
                    <a:ext cx="76598" cy="46072"/>
                  </a:xfrm>
                  <a:custGeom>
                    <a:rect b="b" l="l" r="r" t="t"/>
                    <a:pathLst>
                      <a:path extrusionOk="0" h="46072" w="76790">
                        <a:moveTo>
                          <a:pt x="0" y="7677"/>
                        </a:moveTo>
                        <a:cubicBezTo>
                          <a:pt x="0" y="28842"/>
                          <a:pt x="17221" y="46072"/>
                          <a:pt x="38395" y="46072"/>
                        </a:cubicBezTo>
                        <a:cubicBezTo>
                          <a:pt x="59569" y="46072"/>
                          <a:pt x="76790" y="28851"/>
                          <a:pt x="76790" y="7677"/>
                        </a:cubicBezTo>
                        <a:lnTo>
                          <a:pt x="76790" y="0"/>
                        </a:lnTo>
                        <a:lnTo>
                          <a:pt x="10" y="0"/>
                        </a:lnTo>
                        <a:lnTo>
                          <a:pt x="10" y="76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 name="Google Shape;1253;p74"/>
                <p:cNvSpPr/>
                <p:nvPr/>
              </p:nvSpPr>
              <p:spPr>
                <a:xfrm>
                  <a:off x="4165560" y="1710360"/>
                  <a:ext cx="556013" cy="786260"/>
                </a:xfrm>
                <a:custGeom>
                  <a:rect b="b" l="l" r="r" t="t"/>
                  <a:pathLst>
                    <a:path extrusionOk="0" h="786260" w="556013">
                      <a:moveTo>
                        <a:pt x="486918" y="0"/>
                      </a:moveTo>
                      <a:lnTo>
                        <a:pt x="0" y="0"/>
                      </a:lnTo>
                      <a:cubicBezTo>
                        <a:pt x="4991" y="10478"/>
                        <a:pt x="7792" y="22193"/>
                        <a:pt x="7792" y="34557"/>
                      </a:cubicBezTo>
                      <a:lnTo>
                        <a:pt x="7792" y="763229"/>
                      </a:lnTo>
                      <a:cubicBezTo>
                        <a:pt x="7792" y="775954"/>
                        <a:pt x="18107" y="786260"/>
                        <a:pt x="30823" y="786260"/>
                      </a:cubicBezTo>
                      <a:lnTo>
                        <a:pt x="440207" y="786260"/>
                      </a:lnTo>
                      <a:cubicBezTo>
                        <a:pt x="407527" y="755437"/>
                        <a:pt x="387096" y="711765"/>
                        <a:pt x="387096" y="663407"/>
                      </a:cubicBezTo>
                      <a:cubicBezTo>
                        <a:pt x="387096" y="634079"/>
                        <a:pt x="396983" y="607943"/>
                        <a:pt x="416471" y="585711"/>
                      </a:cubicBezTo>
                      <a:cubicBezTo>
                        <a:pt x="431149" y="568976"/>
                        <a:pt x="448475" y="557432"/>
                        <a:pt x="463753" y="547240"/>
                      </a:cubicBezTo>
                      <a:cubicBezTo>
                        <a:pt x="473564" y="540706"/>
                        <a:pt x="484670" y="533295"/>
                        <a:pt x="488423" y="528295"/>
                      </a:cubicBezTo>
                      <a:cubicBezTo>
                        <a:pt x="501263" y="511150"/>
                        <a:pt x="506521" y="498148"/>
                        <a:pt x="508683" y="490252"/>
                      </a:cubicBezTo>
                      <a:cubicBezTo>
                        <a:pt x="514883" y="467582"/>
                        <a:pt x="533524" y="450752"/>
                        <a:pt x="556013" y="446303"/>
                      </a:cubicBezTo>
                      <a:lnTo>
                        <a:pt x="556013" y="69104"/>
                      </a:lnTo>
                      <a:cubicBezTo>
                        <a:pt x="556013" y="30937"/>
                        <a:pt x="525075" y="0"/>
                        <a:pt x="486909" y="0"/>
                      </a:cubicBezTo>
                      <a:lnTo>
                        <a:pt x="486909" y="0"/>
                      </a:lnTo>
                      <a:close/>
                      <a:moveTo>
                        <a:pt x="344872" y="678761"/>
                      </a:moveTo>
                      <a:lnTo>
                        <a:pt x="111452" y="678761"/>
                      </a:lnTo>
                      <a:cubicBezTo>
                        <a:pt x="98727" y="678761"/>
                        <a:pt x="88421" y="668446"/>
                        <a:pt x="88421" y="655730"/>
                      </a:cubicBezTo>
                      <a:cubicBezTo>
                        <a:pt x="88421" y="643014"/>
                        <a:pt x="98736" y="632698"/>
                        <a:pt x="111452" y="632698"/>
                      </a:cubicBezTo>
                      <a:lnTo>
                        <a:pt x="344872" y="632698"/>
                      </a:lnTo>
                      <a:cubicBezTo>
                        <a:pt x="357597" y="632698"/>
                        <a:pt x="367903" y="643014"/>
                        <a:pt x="367903" y="655730"/>
                      </a:cubicBezTo>
                      <a:cubicBezTo>
                        <a:pt x="367903" y="668446"/>
                        <a:pt x="357588" y="678761"/>
                        <a:pt x="344872" y="678761"/>
                      </a:cubicBezTo>
                      <a:close/>
                      <a:moveTo>
                        <a:pt x="344872" y="586626"/>
                      </a:moveTo>
                      <a:lnTo>
                        <a:pt x="111452" y="586626"/>
                      </a:lnTo>
                      <a:cubicBezTo>
                        <a:pt x="98727" y="586626"/>
                        <a:pt x="88421" y="576310"/>
                        <a:pt x="88421" y="563594"/>
                      </a:cubicBezTo>
                      <a:cubicBezTo>
                        <a:pt x="88421" y="550878"/>
                        <a:pt x="98736" y="540563"/>
                        <a:pt x="111452" y="540563"/>
                      </a:cubicBezTo>
                      <a:lnTo>
                        <a:pt x="344872" y="540563"/>
                      </a:lnTo>
                      <a:cubicBezTo>
                        <a:pt x="357597" y="540563"/>
                        <a:pt x="367903" y="550878"/>
                        <a:pt x="367903" y="563594"/>
                      </a:cubicBezTo>
                      <a:cubicBezTo>
                        <a:pt x="367903" y="576310"/>
                        <a:pt x="357588" y="586626"/>
                        <a:pt x="344872" y="586626"/>
                      </a:cubicBezTo>
                      <a:close/>
                      <a:moveTo>
                        <a:pt x="489223" y="391592"/>
                      </a:moveTo>
                      <a:cubicBezTo>
                        <a:pt x="489223" y="438160"/>
                        <a:pt x="451333" y="476050"/>
                        <a:pt x="404765" y="476050"/>
                      </a:cubicBezTo>
                      <a:cubicBezTo>
                        <a:pt x="358197" y="476050"/>
                        <a:pt x="320307" y="438160"/>
                        <a:pt x="320307" y="391592"/>
                      </a:cubicBezTo>
                      <a:lnTo>
                        <a:pt x="320307" y="360883"/>
                      </a:lnTo>
                      <a:cubicBezTo>
                        <a:pt x="320307" y="358197"/>
                        <a:pt x="320773" y="355530"/>
                        <a:pt x="321698" y="353016"/>
                      </a:cubicBezTo>
                      <a:lnTo>
                        <a:pt x="371885" y="214998"/>
                      </a:lnTo>
                      <a:lnTo>
                        <a:pt x="341033" y="214998"/>
                      </a:lnTo>
                      <a:lnTo>
                        <a:pt x="301676" y="280597"/>
                      </a:lnTo>
                      <a:cubicBezTo>
                        <a:pt x="297514" y="287531"/>
                        <a:pt x="290017" y="291779"/>
                        <a:pt x="281921" y="291779"/>
                      </a:cubicBezTo>
                      <a:cubicBezTo>
                        <a:pt x="273825" y="291779"/>
                        <a:pt x="266329" y="287531"/>
                        <a:pt x="262166" y="280597"/>
                      </a:cubicBezTo>
                      <a:lnTo>
                        <a:pt x="222809" y="214998"/>
                      </a:lnTo>
                      <a:lnTo>
                        <a:pt x="191957" y="214998"/>
                      </a:lnTo>
                      <a:lnTo>
                        <a:pt x="242145" y="353016"/>
                      </a:lnTo>
                      <a:cubicBezTo>
                        <a:pt x="243059" y="355540"/>
                        <a:pt x="243535" y="358207"/>
                        <a:pt x="243535" y="360883"/>
                      </a:cubicBezTo>
                      <a:lnTo>
                        <a:pt x="243535" y="391592"/>
                      </a:lnTo>
                      <a:cubicBezTo>
                        <a:pt x="243535" y="438160"/>
                        <a:pt x="205645" y="476050"/>
                        <a:pt x="159077" y="476050"/>
                      </a:cubicBezTo>
                      <a:cubicBezTo>
                        <a:pt x="112509" y="476050"/>
                        <a:pt x="74619" y="438160"/>
                        <a:pt x="74619" y="391592"/>
                      </a:cubicBezTo>
                      <a:lnTo>
                        <a:pt x="74619" y="360883"/>
                      </a:lnTo>
                      <a:cubicBezTo>
                        <a:pt x="74619" y="358197"/>
                        <a:pt x="75086" y="355530"/>
                        <a:pt x="76010" y="353016"/>
                      </a:cubicBezTo>
                      <a:lnTo>
                        <a:pt x="126197" y="214998"/>
                      </a:lnTo>
                      <a:lnTo>
                        <a:pt x="113014" y="214998"/>
                      </a:lnTo>
                      <a:cubicBezTo>
                        <a:pt x="100289" y="214998"/>
                        <a:pt x="89983" y="204683"/>
                        <a:pt x="89983" y="191967"/>
                      </a:cubicBezTo>
                      <a:cubicBezTo>
                        <a:pt x="89983" y="179251"/>
                        <a:pt x="100298" y="168935"/>
                        <a:pt x="113014" y="168935"/>
                      </a:cubicBezTo>
                      <a:lnTo>
                        <a:pt x="216799" y="168935"/>
                      </a:lnTo>
                      <a:cubicBezTo>
                        <a:pt x="223752" y="149333"/>
                        <a:pt x="239306" y="133779"/>
                        <a:pt x="258909" y="126825"/>
                      </a:cubicBezTo>
                      <a:lnTo>
                        <a:pt x="258909" y="115186"/>
                      </a:lnTo>
                      <a:cubicBezTo>
                        <a:pt x="258909" y="102460"/>
                        <a:pt x="269224" y="92154"/>
                        <a:pt x="281940" y="92154"/>
                      </a:cubicBezTo>
                      <a:cubicBezTo>
                        <a:pt x="294656" y="92154"/>
                        <a:pt x="304972" y="102470"/>
                        <a:pt x="304972" y="115186"/>
                      </a:cubicBezTo>
                      <a:lnTo>
                        <a:pt x="304972" y="126825"/>
                      </a:lnTo>
                      <a:cubicBezTo>
                        <a:pt x="324574" y="133779"/>
                        <a:pt x="340128" y="149333"/>
                        <a:pt x="347082" y="168935"/>
                      </a:cubicBezTo>
                      <a:lnTo>
                        <a:pt x="450866" y="168935"/>
                      </a:lnTo>
                      <a:cubicBezTo>
                        <a:pt x="463591" y="168935"/>
                        <a:pt x="473898" y="179251"/>
                        <a:pt x="473898" y="191967"/>
                      </a:cubicBezTo>
                      <a:cubicBezTo>
                        <a:pt x="473898" y="204683"/>
                        <a:pt x="463582" y="214998"/>
                        <a:pt x="450866" y="214998"/>
                      </a:cubicBezTo>
                      <a:lnTo>
                        <a:pt x="437683" y="214998"/>
                      </a:lnTo>
                      <a:lnTo>
                        <a:pt x="487871" y="353016"/>
                      </a:lnTo>
                      <a:cubicBezTo>
                        <a:pt x="488785" y="355540"/>
                        <a:pt x="489261" y="358207"/>
                        <a:pt x="489261" y="360883"/>
                      </a:cubicBezTo>
                      <a:lnTo>
                        <a:pt x="489261" y="391592"/>
                      </a:lnTo>
                      <a:lnTo>
                        <a:pt x="489261" y="3915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54" name="Google Shape;1254;p74"/>
          <p:cNvGrpSpPr/>
          <p:nvPr/>
        </p:nvGrpSpPr>
        <p:grpSpPr>
          <a:xfrm>
            <a:off x="2982495" y="1984059"/>
            <a:ext cx="398960" cy="399064"/>
            <a:chOff x="2962800" y="1710360"/>
            <a:chExt cx="786128" cy="786333"/>
          </a:xfrm>
        </p:grpSpPr>
        <p:sp>
          <p:nvSpPr>
            <p:cNvPr id="1255" name="Google Shape;1255;p74"/>
            <p:cNvSpPr/>
            <p:nvPr/>
          </p:nvSpPr>
          <p:spPr>
            <a:xfrm>
              <a:off x="2962800" y="1710360"/>
              <a:ext cx="92135" cy="636689"/>
            </a:xfrm>
            <a:custGeom>
              <a:rect b="b" l="l" r="r" t="t"/>
              <a:pathLst>
                <a:path extrusionOk="0" h="636689" w="92135">
                  <a:moveTo>
                    <a:pt x="92135" y="617334"/>
                  </a:moveTo>
                  <a:lnTo>
                    <a:pt x="92135" y="0"/>
                  </a:lnTo>
                  <a:lnTo>
                    <a:pt x="69104" y="0"/>
                  </a:lnTo>
                  <a:cubicBezTo>
                    <a:pt x="31004" y="0"/>
                    <a:pt x="0" y="31004"/>
                    <a:pt x="0" y="69104"/>
                  </a:cubicBezTo>
                  <a:lnTo>
                    <a:pt x="0" y="636689"/>
                  </a:lnTo>
                  <a:cubicBezTo>
                    <a:pt x="17431" y="624507"/>
                    <a:pt x="38595" y="617334"/>
                    <a:pt x="61427" y="617334"/>
                  </a:cubicBezTo>
                  <a:lnTo>
                    <a:pt x="92135" y="61733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 name="Google Shape;1256;p74"/>
            <p:cNvGrpSpPr/>
            <p:nvPr/>
          </p:nvGrpSpPr>
          <p:grpSpPr>
            <a:xfrm>
              <a:off x="2962800" y="1710360"/>
              <a:ext cx="786128" cy="786333"/>
              <a:chOff x="2962800" y="1710360"/>
              <a:chExt cx="786128" cy="786333"/>
            </a:xfrm>
          </p:grpSpPr>
          <p:sp>
            <p:nvSpPr>
              <p:cNvPr id="1257" name="Google Shape;1257;p74"/>
              <p:cNvSpPr/>
              <p:nvPr/>
            </p:nvSpPr>
            <p:spPr>
              <a:xfrm>
                <a:off x="2962800" y="2373840"/>
                <a:ext cx="371656" cy="122853"/>
              </a:xfrm>
              <a:custGeom>
                <a:rect b="b" l="l" r="r" t="t"/>
                <a:pathLst>
                  <a:path extrusionOk="0" h="122853" w="371656">
                    <a:moveTo>
                      <a:pt x="250222" y="0"/>
                    </a:moveTo>
                    <a:lnTo>
                      <a:pt x="61427" y="0"/>
                    </a:lnTo>
                    <a:cubicBezTo>
                      <a:pt x="27499" y="0"/>
                      <a:pt x="0" y="27499"/>
                      <a:pt x="0" y="61427"/>
                    </a:cubicBezTo>
                    <a:cubicBezTo>
                      <a:pt x="0" y="95355"/>
                      <a:pt x="27499" y="122853"/>
                      <a:pt x="61427" y="122853"/>
                    </a:cubicBezTo>
                    <a:lnTo>
                      <a:pt x="371656" y="122853"/>
                    </a:lnTo>
                    <a:lnTo>
                      <a:pt x="371656" y="101670"/>
                    </a:lnTo>
                    <a:cubicBezTo>
                      <a:pt x="317630" y="87716"/>
                      <a:pt x="273148" y="49797"/>
                      <a:pt x="2502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74"/>
              <p:cNvSpPr/>
              <p:nvPr/>
            </p:nvSpPr>
            <p:spPr>
              <a:xfrm>
                <a:off x="3101040" y="1710360"/>
                <a:ext cx="394659" cy="617344"/>
              </a:xfrm>
              <a:custGeom>
                <a:rect b="b" l="l" r="r" t="t"/>
                <a:pathLst>
                  <a:path extrusionOk="0" h="617344" w="394659">
                    <a:moveTo>
                      <a:pt x="371627" y="9"/>
                    </a:moveTo>
                    <a:lnTo>
                      <a:pt x="0" y="9"/>
                    </a:lnTo>
                    <a:lnTo>
                      <a:pt x="0" y="617344"/>
                    </a:lnTo>
                    <a:lnTo>
                      <a:pt x="95212" y="617344"/>
                    </a:lnTo>
                    <a:lnTo>
                      <a:pt x="95212" y="394668"/>
                    </a:lnTo>
                    <a:cubicBezTo>
                      <a:pt x="95212" y="356568"/>
                      <a:pt x="126216" y="325564"/>
                      <a:pt x="164316" y="325564"/>
                    </a:cubicBezTo>
                    <a:lnTo>
                      <a:pt x="173526" y="325564"/>
                    </a:lnTo>
                    <a:cubicBezTo>
                      <a:pt x="181413" y="325564"/>
                      <a:pt x="189119" y="326365"/>
                      <a:pt x="196558" y="327879"/>
                    </a:cubicBezTo>
                    <a:lnTo>
                      <a:pt x="196558" y="253384"/>
                    </a:lnTo>
                    <a:cubicBezTo>
                      <a:pt x="196558" y="200034"/>
                      <a:pt x="239963" y="156639"/>
                      <a:pt x="293303" y="156639"/>
                    </a:cubicBezTo>
                    <a:cubicBezTo>
                      <a:pt x="299447" y="156639"/>
                      <a:pt x="305448" y="157239"/>
                      <a:pt x="311277" y="158334"/>
                    </a:cubicBezTo>
                    <a:cubicBezTo>
                      <a:pt x="328117" y="129778"/>
                      <a:pt x="359178" y="110566"/>
                      <a:pt x="394659" y="110566"/>
                    </a:cubicBezTo>
                    <a:lnTo>
                      <a:pt x="394659" y="23031"/>
                    </a:lnTo>
                    <a:cubicBezTo>
                      <a:pt x="394659" y="10306"/>
                      <a:pt x="384343" y="0"/>
                      <a:pt x="371627" y="0"/>
                    </a:cubicBezTo>
                    <a:close/>
                    <a:moveTo>
                      <a:pt x="208845" y="138217"/>
                    </a:moveTo>
                    <a:lnTo>
                      <a:pt x="185814" y="138217"/>
                    </a:lnTo>
                    <a:lnTo>
                      <a:pt x="185814" y="225752"/>
                    </a:lnTo>
                    <a:cubicBezTo>
                      <a:pt x="185814" y="238477"/>
                      <a:pt x="175498" y="248784"/>
                      <a:pt x="162782" y="248784"/>
                    </a:cubicBezTo>
                    <a:cubicBezTo>
                      <a:pt x="150066" y="248784"/>
                      <a:pt x="139751" y="238468"/>
                      <a:pt x="139751" y="225752"/>
                    </a:cubicBezTo>
                    <a:lnTo>
                      <a:pt x="139751" y="138217"/>
                    </a:lnTo>
                    <a:lnTo>
                      <a:pt x="116719" y="138217"/>
                    </a:lnTo>
                    <a:cubicBezTo>
                      <a:pt x="103994" y="138217"/>
                      <a:pt x="93688" y="127902"/>
                      <a:pt x="93688" y="115186"/>
                    </a:cubicBezTo>
                    <a:cubicBezTo>
                      <a:pt x="93688" y="102470"/>
                      <a:pt x="104003" y="92154"/>
                      <a:pt x="116719" y="92154"/>
                    </a:cubicBezTo>
                    <a:lnTo>
                      <a:pt x="139751" y="92154"/>
                    </a:lnTo>
                    <a:lnTo>
                      <a:pt x="139751" y="69123"/>
                    </a:lnTo>
                    <a:cubicBezTo>
                      <a:pt x="139751" y="56397"/>
                      <a:pt x="150066" y="46091"/>
                      <a:pt x="162782" y="46091"/>
                    </a:cubicBezTo>
                    <a:cubicBezTo>
                      <a:pt x="175498" y="46091"/>
                      <a:pt x="185814" y="56407"/>
                      <a:pt x="185814" y="69123"/>
                    </a:cubicBezTo>
                    <a:lnTo>
                      <a:pt x="185814" y="92154"/>
                    </a:lnTo>
                    <a:lnTo>
                      <a:pt x="208845" y="92154"/>
                    </a:lnTo>
                    <a:cubicBezTo>
                      <a:pt x="221570" y="92154"/>
                      <a:pt x="231877" y="102470"/>
                      <a:pt x="231877" y="115186"/>
                    </a:cubicBezTo>
                    <a:cubicBezTo>
                      <a:pt x="231877" y="127902"/>
                      <a:pt x="221561" y="138217"/>
                      <a:pt x="208845" y="1382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74"/>
              <p:cNvSpPr/>
              <p:nvPr/>
            </p:nvSpPr>
            <p:spPr>
              <a:xfrm>
                <a:off x="3242160" y="1866960"/>
                <a:ext cx="506768" cy="629612"/>
              </a:xfrm>
              <a:custGeom>
                <a:rect b="b" l="l" r="r" t="t"/>
                <a:pathLst>
                  <a:path extrusionOk="0" h="629612" w="506768">
                    <a:moveTo>
                      <a:pt x="456057" y="92145"/>
                    </a:moveTo>
                    <a:cubicBezTo>
                      <a:pt x="428072" y="92145"/>
                      <a:pt x="405384" y="114833"/>
                      <a:pt x="405384" y="142818"/>
                    </a:cubicBezTo>
                    <a:lnTo>
                      <a:pt x="405384" y="96745"/>
                    </a:lnTo>
                    <a:cubicBezTo>
                      <a:pt x="405384" y="68761"/>
                      <a:pt x="382696" y="46072"/>
                      <a:pt x="354711" y="46072"/>
                    </a:cubicBezTo>
                    <a:cubicBezTo>
                      <a:pt x="326727" y="46072"/>
                      <a:pt x="304038" y="68761"/>
                      <a:pt x="304038" y="96745"/>
                    </a:cubicBezTo>
                    <a:lnTo>
                      <a:pt x="304038" y="50673"/>
                    </a:lnTo>
                    <a:cubicBezTo>
                      <a:pt x="304038" y="22689"/>
                      <a:pt x="281349" y="0"/>
                      <a:pt x="253365" y="0"/>
                    </a:cubicBezTo>
                    <a:cubicBezTo>
                      <a:pt x="225380" y="0"/>
                      <a:pt x="202692" y="22689"/>
                      <a:pt x="202692" y="50673"/>
                    </a:cubicBezTo>
                    <a:lnTo>
                      <a:pt x="202692" y="96745"/>
                    </a:lnTo>
                    <a:cubicBezTo>
                      <a:pt x="202692" y="68761"/>
                      <a:pt x="180003" y="46072"/>
                      <a:pt x="152019" y="46072"/>
                    </a:cubicBezTo>
                    <a:cubicBezTo>
                      <a:pt x="124035" y="46072"/>
                      <a:pt x="101346" y="68761"/>
                      <a:pt x="101346" y="96745"/>
                    </a:cubicBezTo>
                    <a:lnTo>
                      <a:pt x="101346" y="284093"/>
                    </a:lnTo>
                    <a:cubicBezTo>
                      <a:pt x="101346" y="245926"/>
                      <a:pt x="70409" y="214989"/>
                      <a:pt x="32242" y="214989"/>
                    </a:cubicBezTo>
                    <a:lnTo>
                      <a:pt x="23031" y="214989"/>
                    </a:lnTo>
                    <a:cubicBezTo>
                      <a:pt x="10306" y="214989"/>
                      <a:pt x="0" y="225304"/>
                      <a:pt x="0" y="238020"/>
                    </a:cubicBezTo>
                    <a:lnTo>
                      <a:pt x="0" y="429978"/>
                    </a:lnTo>
                    <a:cubicBezTo>
                      <a:pt x="0" y="506311"/>
                      <a:pt x="61874" y="568185"/>
                      <a:pt x="138208" y="568185"/>
                    </a:cubicBezTo>
                    <a:lnTo>
                      <a:pt x="138208" y="629612"/>
                    </a:lnTo>
                    <a:lnTo>
                      <a:pt x="437664" y="629612"/>
                    </a:lnTo>
                    <a:cubicBezTo>
                      <a:pt x="450390" y="629612"/>
                      <a:pt x="460696" y="619297"/>
                      <a:pt x="460696" y="606581"/>
                    </a:cubicBezTo>
                    <a:lnTo>
                      <a:pt x="460696" y="568185"/>
                    </a:lnTo>
                    <a:cubicBezTo>
                      <a:pt x="486137" y="568185"/>
                      <a:pt x="506768" y="547564"/>
                      <a:pt x="506768" y="522113"/>
                    </a:cubicBezTo>
                    <a:lnTo>
                      <a:pt x="506768" y="142808"/>
                    </a:lnTo>
                    <a:cubicBezTo>
                      <a:pt x="506768" y="114824"/>
                      <a:pt x="484079" y="92135"/>
                      <a:pt x="456095" y="921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0" name="Google Shape;1260;p74"/>
          <p:cNvGrpSpPr/>
          <p:nvPr/>
        </p:nvGrpSpPr>
        <p:grpSpPr>
          <a:xfrm>
            <a:off x="2426356" y="1984059"/>
            <a:ext cx="399135" cy="398820"/>
            <a:chOff x="1866960" y="1710360"/>
            <a:chExt cx="786472" cy="785852"/>
          </a:xfrm>
        </p:grpSpPr>
        <p:sp>
          <p:nvSpPr>
            <p:cNvPr id="1261" name="Google Shape;1261;p74"/>
            <p:cNvSpPr/>
            <p:nvPr/>
          </p:nvSpPr>
          <p:spPr>
            <a:xfrm>
              <a:off x="2077560" y="1710360"/>
              <a:ext cx="575872" cy="653732"/>
            </a:xfrm>
            <a:custGeom>
              <a:rect b="b" l="l" r="r" t="t"/>
              <a:pathLst>
                <a:path extrusionOk="0" h="662007" w="575872">
                  <a:moveTo>
                    <a:pt x="472211" y="19"/>
                  </a:moveTo>
                  <a:lnTo>
                    <a:pt x="86001" y="19"/>
                  </a:lnTo>
                  <a:cubicBezTo>
                    <a:pt x="38500" y="19"/>
                    <a:pt x="0" y="38529"/>
                    <a:pt x="0" y="86020"/>
                  </a:cubicBezTo>
                  <a:lnTo>
                    <a:pt x="261833" y="86020"/>
                  </a:lnTo>
                  <a:cubicBezTo>
                    <a:pt x="344529" y="86020"/>
                    <a:pt x="411556" y="153057"/>
                    <a:pt x="411556" y="235744"/>
                  </a:cubicBezTo>
                  <a:lnTo>
                    <a:pt x="411556" y="575882"/>
                  </a:lnTo>
                  <a:lnTo>
                    <a:pt x="467335" y="575882"/>
                  </a:lnTo>
                  <a:lnTo>
                    <a:pt x="536286" y="647129"/>
                  </a:lnTo>
                  <a:cubicBezTo>
                    <a:pt x="550688" y="662007"/>
                    <a:pt x="575872" y="651815"/>
                    <a:pt x="575872" y="631107"/>
                  </a:cubicBezTo>
                  <a:lnTo>
                    <a:pt x="575872" y="103661"/>
                  </a:lnTo>
                  <a:cubicBezTo>
                    <a:pt x="575872" y="46415"/>
                    <a:pt x="529466" y="0"/>
                    <a:pt x="472211" y="0"/>
                  </a:cubicBezTo>
                  <a:lnTo>
                    <a:pt x="4722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 name="Google Shape;1262;p74"/>
            <p:cNvGrpSpPr/>
            <p:nvPr/>
          </p:nvGrpSpPr>
          <p:grpSpPr>
            <a:xfrm>
              <a:off x="1866960" y="1842480"/>
              <a:ext cx="575872" cy="653732"/>
              <a:chOff x="1866960" y="1842480"/>
              <a:chExt cx="575872" cy="653732"/>
            </a:xfrm>
          </p:grpSpPr>
          <p:sp>
            <p:nvSpPr>
              <p:cNvPr id="1263" name="Google Shape;1263;p74"/>
              <p:cNvSpPr/>
              <p:nvPr/>
            </p:nvSpPr>
            <p:spPr>
              <a:xfrm>
                <a:off x="2060280" y="2176560"/>
                <a:ext cx="189490" cy="115062"/>
              </a:xfrm>
              <a:custGeom>
                <a:rect b="b" l="l" r="r" t="t"/>
                <a:pathLst>
                  <a:path extrusionOk="0" h="115062" w="189490">
                    <a:moveTo>
                      <a:pt x="94745" y="0"/>
                    </a:moveTo>
                    <a:lnTo>
                      <a:pt x="0" y="84210"/>
                    </a:lnTo>
                    <a:cubicBezTo>
                      <a:pt x="26613" y="103603"/>
                      <a:pt x="59360" y="115062"/>
                      <a:pt x="94745" y="115062"/>
                    </a:cubicBezTo>
                    <a:cubicBezTo>
                      <a:pt x="130131" y="115062"/>
                      <a:pt x="162868" y="103603"/>
                      <a:pt x="189490" y="84210"/>
                    </a:cubicBezTo>
                    <a:lnTo>
                      <a:pt x="947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74"/>
              <p:cNvSpPr/>
              <p:nvPr/>
            </p:nvSpPr>
            <p:spPr>
              <a:xfrm>
                <a:off x="1993680" y="1971000"/>
                <a:ext cx="138208" cy="257756"/>
              </a:xfrm>
              <a:custGeom>
                <a:rect b="b" l="l" r="r" t="t"/>
                <a:pathLst>
                  <a:path extrusionOk="0" h="257756" w="138208">
                    <a:moveTo>
                      <a:pt x="138208" y="164602"/>
                    </a:moveTo>
                    <a:lnTo>
                      <a:pt x="138208" y="0"/>
                    </a:lnTo>
                    <a:cubicBezTo>
                      <a:pt x="60169" y="11211"/>
                      <a:pt x="0" y="78505"/>
                      <a:pt x="0" y="159591"/>
                    </a:cubicBezTo>
                    <a:cubicBezTo>
                      <a:pt x="0" y="196501"/>
                      <a:pt x="12478" y="230543"/>
                      <a:pt x="33414" y="257756"/>
                    </a:cubicBezTo>
                    <a:lnTo>
                      <a:pt x="138208" y="16460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74"/>
              <p:cNvSpPr/>
              <p:nvPr/>
            </p:nvSpPr>
            <p:spPr>
              <a:xfrm>
                <a:off x="2178000" y="1971000"/>
                <a:ext cx="138208" cy="257756"/>
              </a:xfrm>
              <a:custGeom>
                <a:rect b="b" l="l" r="r" t="t"/>
                <a:pathLst>
                  <a:path extrusionOk="0" h="257756" w="138208">
                    <a:moveTo>
                      <a:pt x="0" y="10"/>
                    </a:moveTo>
                    <a:lnTo>
                      <a:pt x="0" y="164611"/>
                    </a:lnTo>
                    <a:lnTo>
                      <a:pt x="104794" y="257756"/>
                    </a:lnTo>
                    <a:cubicBezTo>
                      <a:pt x="125739" y="230553"/>
                      <a:pt x="138208" y="196501"/>
                      <a:pt x="138208" y="159591"/>
                    </a:cubicBezTo>
                    <a:cubicBezTo>
                      <a:pt x="138208" y="78505"/>
                      <a:pt x="78038" y="11211"/>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74"/>
              <p:cNvSpPr/>
              <p:nvPr/>
            </p:nvSpPr>
            <p:spPr>
              <a:xfrm>
                <a:off x="1866960" y="1842480"/>
                <a:ext cx="575872" cy="653732"/>
              </a:xfrm>
              <a:custGeom>
                <a:rect b="b" l="l" r="r" t="t"/>
                <a:pathLst>
                  <a:path extrusionOk="0" h="662007" w="575872">
                    <a:moveTo>
                      <a:pt x="472221" y="0"/>
                    </a:moveTo>
                    <a:lnTo>
                      <a:pt x="103661" y="0"/>
                    </a:lnTo>
                    <a:cubicBezTo>
                      <a:pt x="46415" y="0"/>
                      <a:pt x="0" y="46406"/>
                      <a:pt x="0" y="103661"/>
                    </a:cubicBezTo>
                    <a:lnTo>
                      <a:pt x="0" y="631108"/>
                    </a:lnTo>
                    <a:cubicBezTo>
                      <a:pt x="0" y="651815"/>
                      <a:pt x="25194" y="662007"/>
                      <a:pt x="39586" y="647129"/>
                    </a:cubicBezTo>
                    <a:lnTo>
                      <a:pt x="108537" y="575882"/>
                    </a:lnTo>
                    <a:lnTo>
                      <a:pt x="472211" y="575882"/>
                    </a:lnTo>
                    <a:cubicBezTo>
                      <a:pt x="529457" y="575882"/>
                      <a:pt x="575872" y="529476"/>
                      <a:pt x="575872" y="472221"/>
                    </a:cubicBezTo>
                    <a:lnTo>
                      <a:pt x="575872" y="103661"/>
                    </a:lnTo>
                    <a:cubicBezTo>
                      <a:pt x="575872" y="46415"/>
                      <a:pt x="529466" y="0"/>
                      <a:pt x="472211" y="0"/>
                    </a:cubicBezTo>
                    <a:close/>
                    <a:moveTo>
                      <a:pt x="287941" y="495252"/>
                    </a:moveTo>
                    <a:cubicBezTo>
                      <a:pt x="173631" y="495252"/>
                      <a:pt x="80629" y="402250"/>
                      <a:pt x="80629" y="287941"/>
                    </a:cubicBezTo>
                    <a:cubicBezTo>
                      <a:pt x="80629" y="173631"/>
                      <a:pt x="173631" y="80629"/>
                      <a:pt x="287941" y="80629"/>
                    </a:cubicBezTo>
                    <a:cubicBezTo>
                      <a:pt x="402250" y="80629"/>
                      <a:pt x="495252" y="173631"/>
                      <a:pt x="495252" y="287941"/>
                    </a:cubicBezTo>
                    <a:cubicBezTo>
                      <a:pt x="495252" y="402250"/>
                      <a:pt x="402250" y="495252"/>
                      <a:pt x="287941" y="4952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7" name="Google Shape;1267;p74"/>
          <p:cNvGrpSpPr/>
          <p:nvPr/>
        </p:nvGrpSpPr>
        <p:grpSpPr>
          <a:xfrm>
            <a:off x="1870400" y="1984059"/>
            <a:ext cx="399027" cy="399004"/>
            <a:chOff x="771480" y="1710360"/>
            <a:chExt cx="786260" cy="786215"/>
          </a:xfrm>
        </p:grpSpPr>
        <p:sp>
          <p:nvSpPr>
            <p:cNvPr id="1268" name="Google Shape;1268;p74"/>
            <p:cNvSpPr/>
            <p:nvPr/>
          </p:nvSpPr>
          <p:spPr>
            <a:xfrm>
              <a:off x="771480" y="1710360"/>
              <a:ext cx="786260" cy="92135"/>
            </a:xfrm>
            <a:custGeom>
              <a:rect b="b" l="l" r="r" t="t"/>
              <a:pathLst>
                <a:path extrusionOk="0" h="92135" w="786260">
                  <a:moveTo>
                    <a:pt x="786260" y="92135"/>
                  </a:moveTo>
                  <a:lnTo>
                    <a:pt x="0" y="92135"/>
                  </a:lnTo>
                  <a:lnTo>
                    <a:pt x="0" y="23031"/>
                  </a:lnTo>
                  <a:cubicBezTo>
                    <a:pt x="0" y="10306"/>
                    <a:pt x="10316" y="0"/>
                    <a:pt x="23031" y="0"/>
                  </a:cubicBezTo>
                  <a:lnTo>
                    <a:pt x="763219" y="0"/>
                  </a:lnTo>
                  <a:cubicBezTo>
                    <a:pt x="775945" y="0"/>
                    <a:pt x="786251" y="10316"/>
                    <a:pt x="786251" y="23031"/>
                  </a:cubicBezTo>
                  <a:lnTo>
                    <a:pt x="786251" y="921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74"/>
            <p:cNvSpPr/>
            <p:nvPr/>
          </p:nvSpPr>
          <p:spPr>
            <a:xfrm>
              <a:off x="771480" y="2404440"/>
              <a:ext cx="786260" cy="92135"/>
            </a:xfrm>
            <a:custGeom>
              <a:rect b="b" l="l" r="r" t="t"/>
              <a:pathLst>
                <a:path extrusionOk="0" h="92135" w="786260">
                  <a:moveTo>
                    <a:pt x="763229" y="92135"/>
                  </a:moveTo>
                  <a:lnTo>
                    <a:pt x="23031" y="92135"/>
                  </a:lnTo>
                  <a:cubicBezTo>
                    <a:pt x="10306" y="92135"/>
                    <a:pt x="0" y="81820"/>
                    <a:pt x="0" y="69104"/>
                  </a:cubicBezTo>
                  <a:lnTo>
                    <a:pt x="0" y="0"/>
                  </a:lnTo>
                  <a:lnTo>
                    <a:pt x="786260" y="0"/>
                  </a:lnTo>
                  <a:lnTo>
                    <a:pt x="786260" y="69104"/>
                  </a:lnTo>
                  <a:cubicBezTo>
                    <a:pt x="786260" y="81829"/>
                    <a:pt x="775945" y="92135"/>
                    <a:pt x="763229" y="921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 name="Google Shape;1270;p74"/>
            <p:cNvGrpSpPr/>
            <p:nvPr/>
          </p:nvGrpSpPr>
          <p:grpSpPr>
            <a:xfrm>
              <a:off x="771480" y="1848600"/>
              <a:ext cx="786185" cy="509845"/>
              <a:chOff x="771480" y="1848600"/>
              <a:chExt cx="786185" cy="509845"/>
            </a:xfrm>
          </p:grpSpPr>
          <p:sp>
            <p:nvSpPr>
              <p:cNvPr id="1271" name="Google Shape;1271;p74"/>
              <p:cNvSpPr/>
              <p:nvPr/>
            </p:nvSpPr>
            <p:spPr>
              <a:xfrm>
                <a:off x="972720" y="2310840"/>
                <a:ext cx="46072" cy="47487"/>
              </a:xfrm>
              <a:custGeom>
                <a:rect b="b" l="l" r="r" t="t"/>
                <a:pathLst>
                  <a:path extrusionOk="0" h="47606" w="46072">
                    <a:moveTo>
                      <a:pt x="0" y="0"/>
                    </a:moveTo>
                    <a:lnTo>
                      <a:pt x="46072" y="0"/>
                    </a:lnTo>
                    <a:lnTo>
                      <a:pt x="46072" y="47606"/>
                    </a:lnTo>
                    <a:lnTo>
                      <a:pt x="0" y="47606"/>
                    </a:lnTo>
                    <a:lnTo>
                      <a:pt x="0" y="0"/>
                    </a:lnTo>
                    <a:close/>
                  </a:path>
                </a:pathLst>
              </a:custGeom>
              <a:solidFill>
                <a:schemeClr val="dk1"/>
              </a:solidFill>
              <a:ln>
                <a:noFill/>
              </a:ln>
            </p:spPr>
          </p:sp>
          <p:sp>
            <p:nvSpPr>
              <p:cNvPr id="1272" name="Google Shape;1272;p74"/>
              <p:cNvSpPr/>
              <p:nvPr/>
            </p:nvSpPr>
            <p:spPr>
              <a:xfrm>
                <a:off x="911160" y="1942200"/>
                <a:ext cx="184271" cy="322478"/>
              </a:xfrm>
              <a:custGeom>
                <a:rect b="b" l="l" r="r" t="t"/>
                <a:pathLst>
                  <a:path extrusionOk="0" h="322478" w="184271">
                    <a:moveTo>
                      <a:pt x="145885" y="0"/>
                    </a:moveTo>
                    <a:lnTo>
                      <a:pt x="23031" y="0"/>
                    </a:lnTo>
                    <a:cubicBezTo>
                      <a:pt x="10335" y="0"/>
                      <a:pt x="0" y="10335"/>
                      <a:pt x="0" y="23031"/>
                    </a:cubicBezTo>
                    <a:lnTo>
                      <a:pt x="0" y="299447"/>
                    </a:lnTo>
                    <a:cubicBezTo>
                      <a:pt x="0" y="312144"/>
                      <a:pt x="10335" y="322478"/>
                      <a:pt x="23031" y="322478"/>
                    </a:cubicBezTo>
                    <a:lnTo>
                      <a:pt x="130531" y="322478"/>
                    </a:lnTo>
                    <a:cubicBezTo>
                      <a:pt x="143227" y="322478"/>
                      <a:pt x="153562" y="312144"/>
                      <a:pt x="153562" y="299447"/>
                    </a:cubicBezTo>
                    <a:cubicBezTo>
                      <a:pt x="153562" y="286750"/>
                      <a:pt x="143227" y="276416"/>
                      <a:pt x="130531" y="276416"/>
                    </a:cubicBezTo>
                    <a:cubicBezTo>
                      <a:pt x="117834" y="276416"/>
                      <a:pt x="107499" y="266100"/>
                      <a:pt x="107499" y="253384"/>
                    </a:cubicBezTo>
                    <a:cubicBezTo>
                      <a:pt x="107499" y="240668"/>
                      <a:pt x="117815" y="230353"/>
                      <a:pt x="130531" y="230353"/>
                    </a:cubicBezTo>
                    <a:lnTo>
                      <a:pt x="145885" y="230353"/>
                    </a:lnTo>
                    <a:cubicBezTo>
                      <a:pt x="158582" y="230353"/>
                      <a:pt x="168916" y="220018"/>
                      <a:pt x="168916" y="207321"/>
                    </a:cubicBezTo>
                    <a:cubicBezTo>
                      <a:pt x="168916" y="194624"/>
                      <a:pt x="158582" y="184290"/>
                      <a:pt x="145885" y="184290"/>
                    </a:cubicBezTo>
                    <a:lnTo>
                      <a:pt x="130531" y="184290"/>
                    </a:lnTo>
                    <a:cubicBezTo>
                      <a:pt x="117805" y="184290"/>
                      <a:pt x="107499" y="173974"/>
                      <a:pt x="107499" y="161258"/>
                    </a:cubicBezTo>
                    <a:cubicBezTo>
                      <a:pt x="107499" y="148542"/>
                      <a:pt x="117815" y="138227"/>
                      <a:pt x="130531" y="138227"/>
                    </a:cubicBezTo>
                    <a:lnTo>
                      <a:pt x="161239" y="138227"/>
                    </a:lnTo>
                    <a:cubicBezTo>
                      <a:pt x="173936" y="138227"/>
                      <a:pt x="184271" y="127892"/>
                      <a:pt x="184271" y="115195"/>
                    </a:cubicBezTo>
                    <a:cubicBezTo>
                      <a:pt x="184271" y="102499"/>
                      <a:pt x="173936" y="92164"/>
                      <a:pt x="161239" y="92164"/>
                    </a:cubicBezTo>
                    <a:lnTo>
                      <a:pt x="130531" y="92164"/>
                    </a:lnTo>
                    <a:cubicBezTo>
                      <a:pt x="117805" y="92164"/>
                      <a:pt x="107499" y="81848"/>
                      <a:pt x="107499" y="69132"/>
                    </a:cubicBezTo>
                    <a:cubicBezTo>
                      <a:pt x="107499" y="56417"/>
                      <a:pt x="117815" y="46101"/>
                      <a:pt x="130531" y="46101"/>
                    </a:cubicBezTo>
                    <a:lnTo>
                      <a:pt x="145885" y="46101"/>
                    </a:lnTo>
                    <a:cubicBezTo>
                      <a:pt x="158582" y="46101"/>
                      <a:pt x="168916" y="35766"/>
                      <a:pt x="168916" y="23070"/>
                    </a:cubicBezTo>
                    <a:cubicBezTo>
                      <a:pt x="168916" y="10373"/>
                      <a:pt x="158582" y="38"/>
                      <a:pt x="145885" y="3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74"/>
              <p:cNvSpPr/>
              <p:nvPr/>
            </p:nvSpPr>
            <p:spPr>
              <a:xfrm>
                <a:off x="972720" y="1848600"/>
                <a:ext cx="46072" cy="47487"/>
              </a:xfrm>
              <a:custGeom>
                <a:rect b="b" l="l" r="r" t="t"/>
                <a:pathLst>
                  <a:path extrusionOk="0" h="47606" w="46072">
                    <a:moveTo>
                      <a:pt x="0" y="0"/>
                    </a:moveTo>
                    <a:lnTo>
                      <a:pt x="46072" y="0"/>
                    </a:lnTo>
                    <a:lnTo>
                      <a:pt x="46072" y="47606"/>
                    </a:lnTo>
                    <a:lnTo>
                      <a:pt x="0" y="47606"/>
                    </a:lnTo>
                    <a:lnTo>
                      <a:pt x="0" y="0"/>
                    </a:lnTo>
                    <a:close/>
                  </a:path>
                </a:pathLst>
              </a:custGeom>
              <a:solidFill>
                <a:schemeClr val="dk1"/>
              </a:solidFill>
              <a:ln>
                <a:noFill/>
              </a:ln>
            </p:spPr>
          </p:sp>
          <p:grpSp>
            <p:nvGrpSpPr>
              <p:cNvPr id="1274" name="Google Shape;1274;p74"/>
              <p:cNvGrpSpPr/>
              <p:nvPr/>
            </p:nvGrpSpPr>
            <p:grpSpPr>
              <a:xfrm>
                <a:off x="771480" y="1848600"/>
                <a:ext cx="786185" cy="509845"/>
                <a:chOff x="771480" y="1848600"/>
                <a:chExt cx="786185" cy="509845"/>
              </a:xfrm>
            </p:grpSpPr>
            <p:sp>
              <p:nvSpPr>
                <p:cNvPr id="1275" name="Google Shape;1275;p74"/>
                <p:cNvSpPr/>
                <p:nvPr/>
              </p:nvSpPr>
              <p:spPr>
                <a:xfrm>
                  <a:off x="1402560" y="1848600"/>
                  <a:ext cx="155105" cy="509845"/>
                </a:xfrm>
                <a:custGeom>
                  <a:rect b="b" l="l" r="r" t="t"/>
                  <a:pathLst>
                    <a:path extrusionOk="0" h="509845" w="155105">
                      <a:moveTo>
                        <a:pt x="0" y="10"/>
                      </a:moveTo>
                      <a:lnTo>
                        <a:pt x="0" y="48054"/>
                      </a:lnTo>
                      <a:cubicBezTo>
                        <a:pt x="34500" y="51883"/>
                        <a:pt x="61427" y="81210"/>
                        <a:pt x="61427" y="116719"/>
                      </a:cubicBezTo>
                      <a:lnTo>
                        <a:pt x="61427" y="393135"/>
                      </a:lnTo>
                      <a:cubicBezTo>
                        <a:pt x="61427" y="428644"/>
                        <a:pt x="34500" y="457972"/>
                        <a:pt x="0" y="461801"/>
                      </a:cubicBezTo>
                      <a:lnTo>
                        <a:pt x="0" y="509845"/>
                      </a:lnTo>
                      <a:lnTo>
                        <a:pt x="155105" y="509845"/>
                      </a:lnTo>
                      <a:lnTo>
                        <a:pt x="155105"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74"/>
                <p:cNvSpPr/>
                <p:nvPr/>
              </p:nvSpPr>
              <p:spPr>
                <a:xfrm>
                  <a:off x="771480" y="1848600"/>
                  <a:ext cx="155105" cy="509845"/>
                </a:xfrm>
                <a:custGeom>
                  <a:rect b="b" l="l" r="r" t="t"/>
                  <a:pathLst>
                    <a:path extrusionOk="0" h="509845" w="155105">
                      <a:moveTo>
                        <a:pt x="155105" y="461791"/>
                      </a:moveTo>
                      <a:cubicBezTo>
                        <a:pt x="120606" y="457953"/>
                        <a:pt x="93678" y="428635"/>
                        <a:pt x="93678" y="393125"/>
                      </a:cubicBezTo>
                      <a:lnTo>
                        <a:pt x="93678" y="116710"/>
                      </a:lnTo>
                      <a:cubicBezTo>
                        <a:pt x="93678" y="81201"/>
                        <a:pt x="120606" y="51873"/>
                        <a:pt x="155105" y="48044"/>
                      </a:cubicBezTo>
                      <a:lnTo>
                        <a:pt x="155105" y="0"/>
                      </a:lnTo>
                      <a:lnTo>
                        <a:pt x="0" y="0"/>
                      </a:lnTo>
                      <a:lnTo>
                        <a:pt x="0" y="509845"/>
                      </a:lnTo>
                      <a:lnTo>
                        <a:pt x="155105" y="509845"/>
                      </a:lnTo>
                      <a:lnTo>
                        <a:pt x="155105" y="4618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74"/>
                <p:cNvSpPr/>
                <p:nvPr/>
              </p:nvSpPr>
              <p:spPr>
                <a:xfrm>
                  <a:off x="1064880" y="1848600"/>
                  <a:ext cx="199644" cy="509826"/>
                </a:xfrm>
                <a:custGeom>
                  <a:rect b="b" l="l" r="r" t="t"/>
                  <a:pathLst>
                    <a:path extrusionOk="0" h="509826" w="199644">
                      <a:moveTo>
                        <a:pt x="153581" y="393116"/>
                      </a:moveTo>
                      <a:cubicBezTo>
                        <a:pt x="153581" y="379209"/>
                        <a:pt x="157725" y="366255"/>
                        <a:pt x="164821" y="355406"/>
                      </a:cubicBezTo>
                      <a:cubicBezTo>
                        <a:pt x="148647" y="342748"/>
                        <a:pt x="138217" y="323060"/>
                        <a:pt x="138217" y="300980"/>
                      </a:cubicBezTo>
                      <a:cubicBezTo>
                        <a:pt x="138217" y="287074"/>
                        <a:pt x="142361" y="274120"/>
                        <a:pt x="149457" y="263271"/>
                      </a:cubicBezTo>
                      <a:cubicBezTo>
                        <a:pt x="133283" y="250612"/>
                        <a:pt x="122853" y="230924"/>
                        <a:pt x="122853" y="208845"/>
                      </a:cubicBezTo>
                      <a:cubicBezTo>
                        <a:pt x="122853" y="186766"/>
                        <a:pt x="133283" y="167078"/>
                        <a:pt x="149457" y="154419"/>
                      </a:cubicBezTo>
                      <a:cubicBezTo>
                        <a:pt x="142361" y="143570"/>
                        <a:pt x="138217" y="130616"/>
                        <a:pt x="138217" y="116710"/>
                      </a:cubicBezTo>
                      <a:cubicBezTo>
                        <a:pt x="138217" y="81201"/>
                        <a:pt x="165144" y="51873"/>
                        <a:pt x="199644" y="48044"/>
                      </a:cubicBezTo>
                      <a:lnTo>
                        <a:pt x="199644" y="0"/>
                      </a:lnTo>
                      <a:lnTo>
                        <a:pt x="10" y="0"/>
                      </a:lnTo>
                      <a:lnTo>
                        <a:pt x="10" y="48044"/>
                      </a:lnTo>
                      <a:cubicBezTo>
                        <a:pt x="34509" y="51873"/>
                        <a:pt x="61436" y="81201"/>
                        <a:pt x="61436" y="116710"/>
                      </a:cubicBezTo>
                      <a:cubicBezTo>
                        <a:pt x="61436" y="130616"/>
                        <a:pt x="57293" y="143570"/>
                        <a:pt x="50197" y="154419"/>
                      </a:cubicBezTo>
                      <a:cubicBezTo>
                        <a:pt x="66370" y="167078"/>
                        <a:pt x="76800" y="186766"/>
                        <a:pt x="76800" y="208845"/>
                      </a:cubicBezTo>
                      <a:cubicBezTo>
                        <a:pt x="76800" y="230924"/>
                        <a:pt x="66370" y="250612"/>
                        <a:pt x="50197" y="263271"/>
                      </a:cubicBezTo>
                      <a:cubicBezTo>
                        <a:pt x="57293" y="274120"/>
                        <a:pt x="61436" y="287074"/>
                        <a:pt x="61436" y="300980"/>
                      </a:cubicBezTo>
                      <a:cubicBezTo>
                        <a:pt x="61436" y="323069"/>
                        <a:pt x="51006" y="342748"/>
                        <a:pt x="34833" y="355406"/>
                      </a:cubicBezTo>
                      <a:cubicBezTo>
                        <a:pt x="41929" y="366255"/>
                        <a:pt x="46072" y="379209"/>
                        <a:pt x="46072" y="393116"/>
                      </a:cubicBezTo>
                      <a:cubicBezTo>
                        <a:pt x="46072" y="423148"/>
                        <a:pt x="26813" y="448751"/>
                        <a:pt x="0" y="458257"/>
                      </a:cubicBezTo>
                      <a:lnTo>
                        <a:pt x="0" y="509826"/>
                      </a:lnTo>
                      <a:lnTo>
                        <a:pt x="199634" y="509826"/>
                      </a:lnTo>
                      <a:lnTo>
                        <a:pt x="199634" y="458257"/>
                      </a:lnTo>
                      <a:cubicBezTo>
                        <a:pt x="172822" y="448751"/>
                        <a:pt x="153562" y="423148"/>
                        <a:pt x="153562" y="393116"/>
                      </a:cubicBezTo>
                      <a:lnTo>
                        <a:pt x="153562" y="3931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 name="Google Shape;1278;p74"/>
              <p:cNvSpPr/>
              <p:nvPr/>
            </p:nvSpPr>
            <p:spPr>
              <a:xfrm>
                <a:off x="1233720" y="1942200"/>
                <a:ext cx="184271" cy="322440"/>
              </a:xfrm>
              <a:custGeom>
                <a:rect b="b" l="l" r="r" t="t"/>
                <a:pathLst>
                  <a:path extrusionOk="0" h="322440" w="184271">
                    <a:moveTo>
                      <a:pt x="184271" y="299447"/>
                    </a:moveTo>
                    <a:lnTo>
                      <a:pt x="184271" y="23031"/>
                    </a:lnTo>
                    <a:cubicBezTo>
                      <a:pt x="184271" y="10335"/>
                      <a:pt x="173936" y="0"/>
                      <a:pt x="161239" y="0"/>
                    </a:cubicBezTo>
                    <a:lnTo>
                      <a:pt x="38386" y="0"/>
                    </a:lnTo>
                    <a:cubicBezTo>
                      <a:pt x="25689" y="0"/>
                      <a:pt x="15354" y="10335"/>
                      <a:pt x="15354" y="23031"/>
                    </a:cubicBezTo>
                    <a:cubicBezTo>
                      <a:pt x="15354" y="35728"/>
                      <a:pt x="25689" y="46063"/>
                      <a:pt x="38386" y="46063"/>
                    </a:cubicBezTo>
                    <a:lnTo>
                      <a:pt x="53740" y="46063"/>
                    </a:lnTo>
                    <a:cubicBezTo>
                      <a:pt x="66465" y="46063"/>
                      <a:pt x="76772" y="56379"/>
                      <a:pt x="76772" y="69094"/>
                    </a:cubicBezTo>
                    <a:cubicBezTo>
                      <a:pt x="76772" y="81810"/>
                      <a:pt x="66456" y="92126"/>
                      <a:pt x="53740" y="92126"/>
                    </a:cubicBezTo>
                    <a:lnTo>
                      <a:pt x="23031" y="92126"/>
                    </a:lnTo>
                    <a:cubicBezTo>
                      <a:pt x="10335" y="92126"/>
                      <a:pt x="0" y="102460"/>
                      <a:pt x="0" y="115157"/>
                    </a:cubicBezTo>
                    <a:cubicBezTo>
                      <a:pt x="0" y="127854"/>
                      <a:pt x="10335" y="138189"/>
                      <a:pt x="23031" y="138189"/>
                    </a:cubicBezTo>
                    <a:lnTo>
                      <a:pt x="53740" y="138189"/>
                    </a:lnTo>
                    <a:cubicBezTo>
                      <a:pt x="66465" y="138189"/>
                      <a:pt x="76772" y="148504"/>
                      <a:pt x="76772" y="161220"/>
                    </a:cubicBezTo>
                    <a:cubicBezTo>
                      <a:pt x="76772" y="173936"/>
                      <a:pt x="66456" y="184252"/>
                      <a:pt x="53740" y="184252"/>
                    </a:cubicBezTo>
                    <a:lnTo>
                      <a:pt x="38386" y="184252"/>
                    </a:lnTo>
                    <a:cubicBezTo>
                      <a:pt x="25689" y="184252"/>
                      <a:pt x="15354" y="194586"/>
                      <a:pt x="15354" y="207283"/>
                    </a:cubicBezTo>
                    <a:cubicBezTo>
                      <a:pt x="15354" y="219980"/>
                      <a:pt x="25689" y="230315"/>
                      <a:pt x="38386" y="230315"/>
                    </a:cubicBezTo>
                    <a:lnTo>
                      <a:pt x="53740" y="230315"/>
                    </a:lnTo>
                    <a:cubicBezTo>
                      <a:pt x="66465" y="230315"/>
                      <a:pt x="76772" y="240630"/>
                      <a:pt x="76772" y="253346"/>
                    </a:cubicBezTo>
                    <a:cubicBezTo>
                      <a:pt x="76772" y="266062"/>
                      <a:pt x="66456" y="276377"/>
                      <a:pt x="53740" y="276377"/>
                    </a:cubicBezTo>
                    <a:cubicBezTo>
                      <a:pt x="41024" y="276377"/>
                      <a:pt x="30709" y="286712"/>
                      <a:pt x="30709" y="299409"/>
                    </a:cubicBezTo>
                    <a:cubicBezTo>
                      <a:pt x="30709" y="312106"/>
                      <a:pt x="41043" y="322440"/>
                      <a:pt x="53740" y="322440"/>
                    </a:cubicBezTo>
                    <a:lnTo>
                      <a:pt x="161239" y="322440"/>
                    </a:lnTo>
                    <a:cubicBezTo>
                      <a:pt x="173936" y="322440"/>
                      <a:pt x="184271" y="312106"/>
                      <a:pt x="184271" y="29940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74"/>
              <p:cNvSpPr/>
              <p:nvPr/>
            </p:nvSpPr>
            <p:spPr>
              <a:xfrm>
                <a:off x="1310400" y="1848600"/>
                <a:ext cx="46072" cy="47487"/>
              </a:xfrm>
              <a:custGeom>
                <a:rect b="b" l="l" r="r" t="t"/>
                <a:pathLst>
                  <a:path extrusionOk="0" h="47606" w="46072">
                    <a:moveTo>
                      <a:pt x="0" y="0"/>
                    </a:moveTo>
                    <a:lnTo>
                      <a:pt x="46072" y="0"/>
                    </a:lnTo>
                    <a:lnTo>
                      <a:pt x="46072" y="47606"/>
                    </a:lnTo>
                    <a:lnTo>
                      <a:pt x="0" y="47606"/>
                    </a:lnTo>
                    <a:lnTo>
                      <a:pt x="0" y="0"/>
                    </a:lnTo>
                    <a:close/>
                  </a:path>
                </a:pathLst>
              </a:custGeom>
              <a:solidFill>
                <a:schemeClr val="dk1"/>
              </a:solidFill>
              <a:ln>
                <a:noFill/>
              </a:ln>
            </p:spPr>
          </p:sp>
          <p:sp>
            <p:nvSpPr>
              <p:cNvPr id="1280" name="Google Shape;1280;p74"/>
              <p:cNvSpPr/>
              <p:nvPr/>
            </p:nvSpPr>
            <p:spPr>
              <a:xfrm>
                <a:off x="1310400" y="2310840"/>
                <a:ext cx="46072" cy="47487"/>
              </a:xfrm>
              <a:custGeom>
                <a:rect b="b" l="l" r="r" t="t"/>
                <a:pathLst>
                  <a:path extrusionOk="0" h="47606" w="46072">
                    <a:moveTo>
                      <a:pt x="0" y="0"/>
                    </a:moveTo>
                    <a:lnTo>
                      <a:pt x="46072" y="0"/>
                    </a:lnTo>
                    <a:lnTo>
                      <a:pt x="46072" y="47606"/>
                    </a:lnTo>
                    <a:lnTo>
                      <a:pt x="0" y="47606"/>
                    </a:lnTo>
                    <a:lnTo>
                      <a:pt x="0" y="0"/>
                    </a:lnTo>
                    <a:close/>
                  </a:path>
                </a:pathLst>
              </a:custGeom>
              <a:solidFill>
                <a:schemeClr val="dk1"/>
              </a:solidFill>
              <a:ln>
                <a:noFill/>
              </a:ln>
            </p:spPr>
          </p:sp>
        </p:grpSp>
      </p:grpSp>
      <p:grpSp>
        <p:nvGrpSpPr>
          <p:cNvPr id="1281" name="Google Shape;1281;p74"/>
          <p:cNvGrpSpPr/>
          <p:nvPr/>
        </p:nvGrpSpPr>
        <p:grpSpPr>
          <a:xfrm>
            <a:off x="6922055" y="2656395"/>
            <a:ext cx="303958" cy="399027"/>
            <a:chOff x="10725480" y="3035160"/>
            <a:chExt cx="598932" cy="786260"/>
          </a:xfrm>
        </p:grpSpPr>
        <p:sp>
          <p:nvSpPr>
            <p:cNvPr id="1282" name="Google Shape;1282;p74"/>
            <p:cNvSpPr/>
            <p:nvPr/>
          </p:nvSpPr>
          <p:spPr>
            <a:xfrm>
              <a:off x="10925280" y="3173400"/>
              <a:ext cx="199644" cy="107768"/>
            </a:xfrm>
            <a:custGeom>
              <a:rect b="b" l="l" r="r" t="t"/>
              <a:pathLst>
                <a:path extrusionOk="0" h="107499" w="199644">
                  <a:moveTo>
                    <a:pt x="122873" y="84468"/>
                  </a:moveTo>
                  <a:lnTo>
                    <a:pt x="122873" y="107499"/>
                  </a:lnTo>
                  <a:lnTo>
                    <a:pt x="161259" y="107499"/>
                  </a:lnTo>
                  <a:cubicBezTo>
                    <a:pt x="182404" y="107499"/>
                    <a:pt x="199644" y="90278"/>
                    <a:pt x="199644" y="69104"/>
                  </a:cubicBezTo>
                  <a:lnTo>
                    <a:pt x="199644" y="38395"/>
                  </a:lnTo>
                  <a:cubicBezTo>
                    <a:pt x="199644" y="17231"/>
                    <a:pt x="182404" y="0"/>
                    <a:pt x="161259" y="0"/>
                  </a:cubicBezTo>
                  <a:lnTo>
                    <a:pt x="38386" y="0"/>
                  </a:lnTo>
                  <a:cubicBezTo>
                    <a:pt x="17241" y="0"/>
                    <a:pt x="0" y="17221"/>
                    <a:pt x="0" y="38395"/>
                  </a:cubicBezTo>
                  <a:lnTo>
                    <a:pt x="0" y="61427"/>
                  </a:lnTo>
                  <a:lnTo>
                    <a:pt x="99822" y="61427"/>
                  </a:lnTo>
                  <a:cubicBezTo>
                    <a:pt x="112585" y="61427"/>
                    <a:pt x="122873" y="71742"/>
                    <a:pt x="122873" y="8445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74"/>
            <p:cNvSpPr/>
            <p:nvPr/>
          </p:nvSpPr>
          <p:spPr>
            <a:xfrm>
              <a:off x="10879200" y="3281040"/>
              <a:ext cx="245649" cy="199625"/>
            </a:xfrm>
            <a:custGeom>
              <a:rect b="b" l="l" r="r" t="t"/>
              <a:pathLst>
                <a:path extrusionOk="0" h="199625" w="245649">
                  <a:moveTo>
                    <a:pt x="245649" y="36786"/>
                  </a:moveTo>
                  <a:cubicBezTo>
                    <a:pt x="234124" y="42691"/>
                    <a:pt x="221075" y="46054"/>
                    <a:pt x="207264" y="46054"/>
                  </a:cubicBezTo>
                  <a:lnTo>
                    <a:pt x="164877" y="46054"/>
                  </a:lnTo>
                  <a:cubicBezTo>
                    <a:pt x="155447" y="72866"/>
                    <a:pt x="129826" y="92126"/>
                    <a:pt x="99822" y="92126"/>
                  </a:cubicBezTo>
                  <a:lnTo>
                    <a:pt x="92106" y="92126"/>
                  </a:lnTo>
                  <a:lnTo>
                    <a:pt x="92106" y="99803"/>
                  </a:lnTo>
                  <a:cubicBezTo>
                    <a:pt x="92106" y="112529"/>
                    <a:pt x="81819" y="122834"/>
                    <a:pt x="69056" y="122834"/>
                  </a:cubicBezTo>
                  <a:cubicBezTo>
                    <a:pt x="56387" y="122834"/>
                    <a:pt x="46005" y="112519"/>
                    <a:pt x="46005" y="99803"/>
                  </a:cubicBezTo>
                  <a:lnTo>
                    <a:pt x="46005" y="69094"/>
                  </a:lnTo>
                  <a:cubicBezTo>
                    <a:pt x="46005" y="56369"/>
                    <a:pt x="56387" y="46063"/>
                    <a:pt x="69056" y="46063"/>
                  </a:cubicBezTo>
                  <a:lnTo>
                    <a:pt x="99822" y="46063"/>
                  </a:lnTo>
                  <a:cubicBezTo>
                    <a:pt x="112490" y="46063"/>
                    <a:pt x="122777" y="35728"/>
                    <a:pt x="122777" y="23031"/>
                  </a:cubicBezTo>
                  <a:lnTo>
                    <a:pt x="122777" y="0"/>
                  </a:lnTo>
                  <a:lnTo>
                    <a:pt x="22954" y="0"/>
                  </a:lnTo>
                  <a:cubicBezTo>
                    <a:pt x="10287" y="0"/>
                    <a:pt x="0" y="10335"/>
                    <a:pt x="0" y="23031"/>
                  </a:cubicBezTo>
                  <a:lnTo>
                    <a:pt x="0" y="84458"/>
                  </a:lnTo>
                  <a:cubicBezTo>
                    <a:pt x="0" y="122558"/>
                    <a:pt x="30956" y="153562"/>
                    <a:pt x="69056" y="153562"/>
                  </a:cubicBezTo>
                  <a:cubicBezTo>
                    <a:pt x="81819" y="153562"/>
                    <a:pt x="92106" y="163878"/>
                    <a:pt x="92106" y="176594"/>
                  </a:cubicBezTo>
                  <a:lnTo>
                    <a:pt x="92106" y="199625"/>
                  </a:lnTo>
                  <a:lnTo>
                    <a:pt x="199548" y="199625"/>
                  </a:lnTo>
                  <a:lnTo>
                    <a:pt x="199548" y="176594"/>
                  </a:lnTo>
                  <a:cubicBezTo>
                    <a:pt x="199548" y="163868"/>
                    <a:pt x="209930" y="153562"/>
                    <a:pt x="222599" y="153562"/>
                  </a:cubicBezTo>
                  <a:cubicBezTo>
                    <a:pt x="235362" y="153562"/>
                    <a:pt x="245649" y="143228"/>
                    <a:pt x="245649" y="130531"/>
                  </a:cubicBezTo>
                  <a:lnTo>
                    <a:pt x="245649" y="368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74"/>
            <p:cNvSpPr/>
            <p:nvPr/>
          </p:nvSpPr>
          <p:spPr>
            <a:xfrm>
              <a:off x="10725480" y="3035160"/>
              <a:ext cx="598932" cy="786260"/>
            </a:xfrm>
            <a:custGeom>
              <a:rect b="b" l="l" r="r" t="t"/>
              <a:pathLst>
                <a:path extrusionOk="0" h="786260" w="598932">
                  <a:moveTo>
                    <a:pt x="598932" y="299456"/>
                  </a:moveTo>
                  <a:cubicBezTo>
                    <a:pt x="598932" y="134340"/>
                    <a:pt x="464629" y="0"/>
                    <a:pt x="299465" y="0"/>
                  </a:cubicBezTo>
                  <a:cubicBezTo>
                    <a:pt x="134398" y="0"/>
                    <a:pt x="0" y="134331"/>
                    <a:pt x="0" y="299456"/>
                  </a:cubicBezTo>
                  <a:cubicBezTo>
                    <a:pt x="0" y="431768"/>
                    <a:pt x="86868" y="547764"/>
                    <a:pt x="212693" y="585778"/>
                  </a:cubicBezTo>
                  <a:lnTo>
                    <a:pt x="266985" y="740197"/>
                  </a:lnTo>
                  <a:lnTo>
                    <a:pt x="145922" y="740197"/>
                  </a:lnTo>
                  <a:cubicBezTo>
                    <a:pt x="133159" y="740197"/>
                    <a:pt x="122872" y="750513"/>
                    <a:pt x="122872" y="763229"/>
                  </a:cubicBezTo>
                  <a:cubicBezTo>
                    <a:pt x="122872" y="775945"/>
                    <a:pt x="133159" y="786260"/>
                    <a:pt x="145922" y="786260"/>
                  </a:cubicBezTo>
                  <a:lnTo>
                    <a:pt x="453008" y="786260"/>
                  </a:lnTo>
                  <a:cubicBezTo>
                    <a:pt x="465772" y="786260"/>
                    <a:pt x="476059" y="775945"/>
                    <a:pt x="476059" y="763229"/>
                  </a:cubicBezTo>
                  <a:cubicBezTo>
                    <a:pt x="476059" y="750513"/>
                    <a:pt x="465772" y="740197"/>
                    <a:pt x="453008" y="740197"/>
                  </a:cubicBezTo>
                  <a:lnTo>
                    <a:pt x="332041" y="740197"/>
                  </a:lnTo>
                  <a:lnTo>
                    <a:pt x="386238" y="585778"/>
                  </a:lnTo>
                  <a:cubicBezTo>
                    <a:pt x="512159" y="547764"/>
                    <a:pt x="598932" y="431768"/>
                    <a:pt x="598932" y="299456"/>
                  </a:cubicBezTo>
                  <a:lnTo>
                    <a:pt x="598932" y="299456"/>
                  </a:lnTo>
                  <a:close/>
                  <a:moveTo>
                    <a:pt x="222695" y="491414"/>
                  </a:moveTo>
                  <a:cubicBezTo>
                    <a:pt x="209930" y="491414"/>
                    <a:pt x="199644" y="481098"/>
                    <a:pt x="199644" y="468382"/>
                  </a:cubicBezTo>
                  <a:lnTo>
                    <a:pt x="199644" y="443036"/>
                  </a:lnTo>
                  <a:cubicBezTo>
                    <a:pt x="147161" y="432330"/>
                    <a:pt x="107536" y="385801"/>
                    <a:pt x="107536" y="330174"/>
                  </a:cubicBezTo>
                  <a:lnTo>
                    <a:pt x="107536" y="268748"/>
                  </a:lnTo>
                  <a:cubicBezTo>
                    <a:pt x="107536" y="238715"/>
                    <a:pt x="126777" y="213112"/>
                    <a:pt x="153638" y="203606"/>
                  </a:cubicBezTo>
                  <a:lnTo>
                    <a:pt x="153638" y="176612"/>
                  </a:lnTo>
                  <a:cubicBezTo>
                    <a:pt x="153638" y="130045"/>
                    <a:pt x="191548" y="92154"/>
                    <a:pt x="238030" y="92154"/>
                  </a:cubicBezTo>
                  <a:lnTo>
                    <a:pt x="360902" y="92154"/>
                  </a:lnTo>
                  <a:cubicBezTo>
                    <a:pt x="407479" y="92154"/>
                    <a:pt x="445389" y="130045"/>
                    <a:pt x="445389" y="176612"/>
                  </a:cubicBezTo>
                  <a:lnTo>
                    <a:pt x="445389" y="376247"/>
                  </a:lnTo>
                  <a:cubicBezTo>
                    <a:pt x="445389" y="406279"/>
                    <a:pt x="426148" y="431902"/>
                    <a:pt x="399287" y="441407"/>
                  </a:cubicBezTo>
                  <a:lnTo>
                    <a:pt x="399287" y="468392"/>
                  </a:lnTo>
                  <a:cubicBezTo>
                    <a:pt x="399287" y="481117"/>
                    <a:pt x="389001" y="491423"/>
                    <a:pt x="376238" y="491423"/>
                  </a:cubicBezTo>
                  <a:lnTo>
                    <a:pt x="222695" y="4914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 name="Google Shape;1285;p74"/>
          <p:cNvGrpSpPr/>
          <p:nvPr/>
        </p:nvGrpSpPr>
        <p:grpSpPr>
          <a:xfrm>
            <a:off x="6318597" y="2656395"/>
            <a:ext cx="399013" cy="399091"/>
            <a:chOff x="9536400" y="3035160"/>
            <a:chExt cx="786232" cy="786387"/>
          </a:xfrm>
        </p:grpSpPr>
        <p:sp>
          <p:nvSpPr>
            <p:cNvPr id="1286" name="Google Shape;1286;p74"/>
            <p:cNvSpPr/>
            <p:nvPr/>
          </p:nvSpPr>
          <p:spPr>
            <a:xfrm>
              <a:off x="9637560" y="3634200"/>
              <a:ext cx="92136" cy="187347"/>
            </a:xfrm>
            <a:custGeom>
              <a:rect b="b" l="l" r="r" t="t"/>
              <a:pathLst>
                <a:path extrusionOk="0" h="187347" w="92136">
                  <a:moveTo>
                    <a:pt x="0" y="164316"/>
                  </a:moveTo>
                  <a:cubicBezTo>
                    <a:pt x="0" y="177041"/>
                    <a:pt x="10316" y="187347"/>
                    <a:pt x="23032" y="187347"/>
                  </a:cubicBezTo>
                  <a:lnTo>
                    <a:pt x="69104" y="187347"/>
                  </a:lnTo>
                  <a:cubicBezTo>
                    <a:pt x="81829" y="187347"/>
                    <a:pt x="92136" y="177032"/>
                    <a:pt x="92136" y="164316"/>
                  </a:cubicBezTo>
                  <a:lnTo>
                    <a:pt x="92136" y="0"/>
                  </a:lnTo>
                  <a:lnTo>
                    <a:pt x="0" y="0"/>
                  </a:lnTo>
                  <a:lnTo>
                    <a:pt x="0" y="164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74"/>
            <p:cNvSpPr/>
            <p:nvPr/>
          </p:nvSpPr>
          <p:spPr>
            <a:xfrm>
              <a:off x="10128960" y="3634200"/>
              <a:ext cx="92135" cy="187347"/>
            </a:xfrm>
            <a:custGeom>
              <a:rect b="b" l="l" r="r" t="t"/>
              <a:pathLst>
                <a:path extrusionOk="0" h="187347" w="92135">
                  <a:moveTo>
                    <a:pt x="0" y="164316"/>
                  </a:moveTo>
                  <a:cubicBezTo>
                    <a:pt x="0" y="177041"/>
                    <a:pt x="10315" y="187347"/>
                    <a:pt x="23031" y="187347"/>
                  </a:cubicBezTo>
                  <a:lnTo>
                    <a:pt x="69103" y="187347"/>
                  </a:lnTo>
                  <a:cubicBezTo>
                    <a:pt x="81829" y="187347"/>
                    <a:pt x="92135" y="177032"/>
                    <a:pt x="92135" y="164316"/>
                  </a:cubicBezTo>
                  <a:lnTo>
                    <a:pt x="92135" y="0"/>
                  </a:lnTo>
                  <a:lnTo>
                    <a:pt x="0" y="0"/>
                  </a:lnTo>
                  <a:lnTo>
                    <a:pt x="0" y="164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74"/>
            <p:cNvSpPr/>
            <p:nvPr/>
          </p:nvSpPr>
          <p:spPr>
            <a:xfrm>
              <a:off x="9833040" y="3215160"/>
              <a:ext cx="257766" cy="257766"/>
            </a:xfrm>
            <a:custGeom>
              <a:rect b="b" l="l" r="r" t="t"/>
              <a:pathLst>
                <a:path extrusionOk="0" h="257766" w="257766">
                  <a:moveTo>
                    <a:pt x="0" y="225609"/>
                  </a:moveTo>
                  <a:cubicBezTo>
                    <a:pt x="26927" y="245793"/>
                    <a:pt x="60350" y="257766"/>
                    <a:pt x="96517" y="257766"/>
                  </a:cubicBezTo>
                  <a:cubicBezTo>
                    <a:pt x="185424" y="257766"/>
                    <a:pt x="257766" y="185433"/>
                    <a:pt x="257766" y="96517"/>
                  </a:cubicBezTo>
                  <a:cubicBezTo>
                    <a:pt x="257766" y="60351"/>
                    <a:pt x="245793" y="26927"/>
                    <a:pt x="225609" y="0"/>
                  </a:cubicBezTo>
                  <a:lnTo>
                    <a:pt x="0" y="2256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74"/>
            <p:cNvSpPr/>
            <p:nvPr/>
          </p:nvSpPr>
          <p:spPr>
            <a:xfrm>
              <a:off x="9768240" y="3150360"/>
              <a:ext cx="257765" cy="257766"/>
            </a:xfrm>
            <a:custGeom>
              <a:rect b="b" l="l" r="r" t="t"/>
              <a:pathLst>
                <a:path extrusionOk="0" h="257766" w="257765">
                  <a:moveTo>
                    <a:pt x="161248" y="0"/>
                  </a:moveTo>
                  <a:cubicBezTo>
                    <a:pt x="72342" y="0"/>
                    <a:pt x="0" y="72333"/>
                    <a:pt x="0" y="161249"/>
                  </a:cubicBezTo>
                  <a:cubicBezTo>
                    <a:pt x="0" y="197415"/>
                    <a:pt x="11973" y="230839"/>
                    <a:pt x="32156" y="257766"/>
                  </a:cubicBezTo>
                  <a:lnTo>
                    <a:pt x="257765" y="32156"/>
                  </a:lnTo>
                  <a:cubicBezTo>
                    <a:pt x="230838" y="11973"/>
                    <a:pt x="197415" y="0"/>
                    <a:pt x="1612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74"/>
            <p:cNvSpPr/>
            <p:nvPr/>
          </p:nvSpPr>
          <p:spPr>
            <a:xfrm>
              <a:off x="9536400" y="3035160"/>
              <a:ext cx="786232" cy="552840"/>
            </a:xfrm>
            <a:custGeom>
              <a:rect b="b" l="l" r="r" t="t"/>
              <a:pathLst>
                <a:path extrusionOk="0" h="552840" w="786232">
                  <a:moveTo>
                    <a:pt x="732511" y="0"/>
                  </a:moveTo>
                  <a:lnTo>
                    <a:pt x="53750" y="0"/>
                  </a:lnTo>
                  <a:cubicBezTo>
                    <a:pt x="24118" y="0"/>
                    <a:pt x="0" y="24108"/>
                    <a:pt x="0" y="53749"/>
                  </a:cubicBezTo>
                  <a:lnTo>
                    <a:pt x="0" y="499091"/>
                  </a:lnTo>
                  <a:cubicBezTo>
                    <a:pt x="0" y="528723"/>
                    <a:pt x="24108" y="552840"/>
                    <a:pt x="53750" y="552840"/>
                  </a:cubicBezTo>
                  <a:lnTo>
                    <a:pt x="732511" y="552840"/>
                  </a:lnTo>
                  <a:cubicBezTo>
                    <a:pt x="762134" y="552840"/>
                    <a:pt x="786232" y="528733"/>
                    <a:pt x="786232" y="499091"/>
                  </a:cubicBezTo>
                  <a:lnTo>
                    <a:pt x="786232" y="53749"/>
                  </a:lnTo>
                  <a:cubicBezTo>
                    <a:pt x="786232" y="24117"/>
                    <a:pt x="762134" y="0"/>
                    <a:pt x="732511" y="0"/>
                  </a:cubicBezTo>
                  <a:close/>
                  <a:moveTo>
                    <a:pt x="393125" y="483736"/>
                  </a:moveTo>
                  <a:cubicBezTo>
                    <a:pt x="278816" y="483736"/>
                    <a:pt x="185814" y="390734"/>
                    <a:pt x="185814" y="276425"/>
                  </a:cubicBezTo>
                  <a:cubicBezTo>
                    <a:pt x="185814" y="162115"/>
                    <a:pt x="278816" y="69113"/>
                    <a:pt x="393125" y="69113"/>
                  </a:cubicBezTo>
                  <a:cubicBezTo>
                    <a:pt x="507435" y="69113"/>
                    <a:pt x="600437" y="162115"/>
                    <a:pt x="600437" y="276425"/>
                  </a:cubicBezTo>
                  <a:cubicBezTo>
                    <a:pt x="600437" y="390734"/>
                    <a:pt x="507435" y="483736"/>
                    <a:pt x="393125" y="48373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 name="Google Shape;1291;p74"/>
          <p:cNvGrpSpPr/>
          <p:nvPr/>
        </p:nvGrpSpPr>
        <p:grpSpPr>
          <a:xfrm>
            <a:off x="5810143" y="2656395"/>
            <a:ext cx="303948" cy="399027"/>
            <a:chOff x="8534520" y="3035160"/>
            <a:chExt cx="598913" cy="786260"/>
          </a:xfrm>
        </p:grpSpPr>
        <p:grpSp>
          <p:nvGrpSpPr>
            <p:cNvPr id="1292" name="Google Shape;1292;p74"/>
            <p:cNvGrpSpPr/>
            <p:nvPr/>
          </p:nvGrpSpPr>
          <p:grpSpPr>
            <a:xfrm>
              <a:off x="8672760" y="3175200"/>
              <a:ext cx="322168" cy="320622"/>
              <a:chOff x="8672760" y="3175200"/>
              <a:chExt cx="322168" cy="320622"/>
            </a:xfrm>
          </p:grpSpPr>
          <p:sp>
            <p:nvSpPr>
              <p:cNvPr id="1293" name="Google Shape;1293;p74"/>
              <p:cNvSpPr/>
              <p:nvPr/>
            </p:nvSpPr>
            <p:spPr>
              <a:xfrm>
                <a:off x="8672760" y="3175200"/>
                <a:ext cx="138208" cy="257756"/>
              </a:xfrm>
              <a:custGeom>
                <a:rect b="b" l="l" r="r" t="t"/>
                <a:pathLst>
                  <a:path extrusionOk="0" h="257756" w="138208">
                    <a:moveTo>
                      <a:pt x="138208" y="0"/>
                    </a:moveTo>
                    <a:cubicBezTo>
                      <a:pt x="60169" y="11211"/>
                      <a:pt x="0" y="78505"/>
                      <a:pt x="0" y="159591"/>
                    </a:cubicBezTo>
                    <a:cubicBezTo>
                      <a:pt x="0" y="196501"/>
                      <a:pt x="12478" y="230543"/>
                      <a:pt x="33414" y="257756"/>
                    </a:cubicBezTo>
                    <a:lnTo>
                      <a:pt x="138208" y="164602"/>
                    </a:lnTo>
                    <a:lnTo>
                      <a:pt x="1382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74"/>
              <p:cNvSpPr/>
              <p:nvPr/>
            </p:nvSpPr>
            <p:spPr>
              <a:xfrm>
                <a:off x="8739000" y="3380760"/>
                <a:ext cx="189490" cy="115062"/>
              </a:xfrm>
              <a:custGeom>
                <a:rect b="b" l="l" r="r" t="t"/>
                <a:pathLst>
                  <a:path extrusionOk="0" h="115062" w="189490">
                    <a:moveTo>
                      <a:pt x="0" y="84211"/>
                    </a:moveTo>
                    <a:cubicBezTo>
                      <a:pt x="26613" y="103603"/>
                      <a:pt x="59360" y="115062"/>
                      <a:pt x="94745" y="115062"/>
                    </a:cubicBezTo>
                    <a:cubicBezTo>
                      <a:pt x="130130" y="115062"/>
                      <a:pt x="162868" y="103603"/>
                      <a:pt x="189490" y="84211"/>
                    </a:cubicBezTo>
                    <a:lnTo>
                      <a:pt x="94745" y="0"/>
                    </a:lnTo>
                    <a:lnTo>
                      <a:pt x="0" y="8421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74"/>
              <p:cNvSpPr/>
              <p:nvPr/>
            </p:nvSpPr>
            <p:spPr>
              <a:xfrm>
                <a:off x="8856720" y="3175200"/>
                <a:ext cx="138208" cy="257756"/>
              </a:xfrm>
              <a:custGeom>
                <a:rect b="b" l="l" r="r" t="t"/>
                <a:pathLst>
                  <a:path extrusionOk="0" h="257756" w="138208">
                    <a:moveTo>
                      <a:pt x="0" y="0"/>
                    </a:moveTo>
                    <a:lnTo>
                      <a:pt x="0" y="164602"/>
                    </a:lnTo>
                    <a:lnTo>
                      <a:pt x="104794" y="257756"/>
                    </a:lnTo>
                    <a:cubicBezTo>
                      <a:pt x="125739" y="230553"/>
                      <a:pt x="138208" y="196501"/>
                      <a:pt x="138208" y="159591"/>
                    </a:cubicBezTo>
                    <a:cubicBezTo>
                      <a:pt x="138208" y="78505"/>
                      <a:pt x="78038" y="11211"/>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 name="Google Shape;1296;p74"/>
            <p:cNvSpPr/>
            <p:nvPr/>
          </p:nvSpPr>
          <p:spPr>
            <a:xfrm>
              <a:off x="8534520" y="3035160"/>
              <a:ext cx="598913" cy="786260"/>
            </a:xfrm>
            <a:custGeom>
              <a:rect b="b" l="l" r="r" t="t"/>
              <a:pathLst>
                <a:path extrusionOk="0" h="786260" w="598913">
                  <a:moveTo>
                    <a:pt x="598913" y="299456"/>
                  </a:moveTo>
                  <a:cubicBezTo>
                    <a:pt x="598913" y="134340"/>
                    <a:pt x="464582" y="0"/>
                    <a:pt x="299456" y="0"/>
                  </a:cubicBezTo>
                  <a:cubicBezTo>
                    <a:pt x="134331" y="0"/>
                    <a:pt x="0" y="134331"/>
                    <a:pt x="0" y="299456"/>
                  </a:cubicBezTo>
                  <a:cubicBezTo>
                    <a:pt x="0" y="431768"/>
                    <a:pt x="86820" y="547764"/>
                    <a:pt x="212655" y="585778"/>
                  </a:cubicBezTo>
                  <a:lnTo>
                    <a:pt x="266938" y="740197"/>
                  </a:lnTo>
                  <a:lnTo>
                    <a:pt x="145885" y="740197"/>
                  </a:lnTo>
                  <a:cubicBezTo>
                    <a:pt x="133159" y="740197"/>
                    <a:pt x="122854" y="750513"/>
                    <a:pt x="122854" y="763229"/>
                  </a:cubicBezTo>
                  <a:cubicBezTo>
                    <a:pt x="122854" y="775945"/>
                    <a:pt x="133169" y="786260"/>
                    <a:pt x="145885" y="786260"/>
                  </a:cubicBezTo>
                  <a:lnTo>
                    <a:pt x="453018" y="786260"/>
                  </a:lnTo>
                  <a:cubicBezTo>
                    <a:pt x="465744" y="786260"/>
                    <a:pt x="476050" y="775945"/>
                    <a:pt x="476050" y="763229"/>
                  </a:cubicBezTo>
                  <a:cubicBezTo>
                    <a:pt x="476050" y="750513"/>
                    <a:pt x="465734" y="740197"/>
                    <a:pt x="453018" y="740197"/>
                  </a:cubicBezTo>
                  <a:lnTo>
                    <a:pt x="331965" y="740197"/>
                  </a:lnTo>
                  <a:lnTo>
                    <a:pt x="386248" y="585778"/>
                  </a:lnTo>
                  <a:cubicBezTo>
                    <a:pt x="512083" y="547764"/>
                    <a:pt x="598904" y="431768"/>
                    <a:pt x="598904" y="299456"/>
                  </a:cubicBezTo>
                  <a:lnTo>
                    <a:pt x="598904" y="299456"/>
                  </a:lnTo>
                  <a:close/>
                  <a:moveTo>
                    <a:pt x="92145" y="299456"/>
                  </a:moveTo>
                  <a:cubicBezTo>
                    <a:pt x="92145" y="185147"/>
                    <a:pt x="185147" y="92145"/>
                    <a:pt x="299456" y="92145"/>
                  </a:cubicBezTo>
                  <a:cubicBezTo>
                    <a:pt x="413766" y="92145"/>
                    <a:pt x="506768" y="185147"/>
                    <a:pt x="506768" y="299456"/>
                  </a:cubicBezTo>
                  <a:cubicBezTo>
                    <a:pt x="506768" y="413766"/>
                    <a:pt x="413766" y="506768"/>
                    <a:pt x="299456" y="506768"/>
                  </a:cubicBezTo>
                  <a:cubicBezTo>
                    <a:pt x="185147" y="506768"/>
                    <a:pt x="92145" y="413766"/>
                    <a:pt x="92145" y="2994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 name="Google Shape;1297;p74"/>
          <p:cNvGrpSpPr/>
          <p:nvPr/>
        </p:nvGrpSpPr>
        <p:grpSpPr>
          <a:xfrm>
            <a:off x="5206502" y="2656395"/>
            <a:ext cx="399027" cy="399091"/>
            <a:chOff x="7345080" y="3035160"/>
            <a:chExt cx="786260" cy="786387"/>
          </a:xfrm>
        </p:grpSpPr>
        <p:sp>
          <p:nvSpPr>
            <p:cNvPr id="1298" name="Google Shape;1298;p74"/>
            <p:cNvSpPr/>
            <p:nvPr/>
          </p:nvSpPr>
          <p:spPr>
            <a:xfrm>
              <a:off x="7446600" y="3634200"/>
              <a:ext cx="92135" cy="187347"/>
            </a:xfrm>
            <a:custGeom>
              <a:rect b="b" l="l" r="r" t="t"/>
              <a:pathLst>
                <a:path extrusionOk="0" h="187347" w="92135">
                  <a:moveTo>
                    <a:pt x="0" y="164316"/>
                  </a:moveTo>
                  <a:cubicBezTo>
                    <a:pt x="0" y="177041"/>
                    <a:pt x="10315" y="187347"/>
                    <a:pt x="23031" y="187347"/>
                  </a:cubicBezTo>
                  <a:lnTo>
                    <a:pt x="69103" y="187347"/>
                  </a:lnTo>
                  <a:cubicBezTo>
                    <a:pt x="81829" y="187347"/>
                    <a:pt x="92135" y="177032"/>
                    <a:pt x="92135" y="164316"/>
                  </a:cubicBezTo>
                  <a:lnTo>
                    <a:pt x="92135" y="0"/>
                  </a:lnTo>
                  <a:lnTo>
                    <a:pt x="0" y="0"/>
                  </a:lnTo>
                  <a:lnTo>
                    <a:pt x="0" y="164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74"/>
            <p:cNvSpPr/>
            <p:nvPr/>
          </p:nvSpPr>
          <p:spPr>
            <a:xfrm>
              <a:off x="7938000" y="3634200"/>
              <a:ext cx="92135" cy="187347"/>
            </a:xfrm>
            <a:custGeom>
              <a:rect b="b" l="l" r="r" t="t"/>
              <a:pathLst>
                <a:path extrusionOk="0" h="187347" w="92135">
                  <a:moveTo>
                    <a:pt x="0" y="164316"/>
                  </a:moveTo>
                  <a:cubicBezTo>
                    <a:pt x="0" y="177041"/>
                    <a:pt x="10316" y="187347"/>
                    <a:pt x="23031" y="187347"/>
                  </a:cubicBezTo>
                  <a:lnTo>
                    <a:pt x="69104" y="187347"/>
                  </a:lnTo>
                  <a:cubicBezTo>
                    <a:pt x="81829" y="187347"/>
                    <a:pt x="92135" y="177032"/>
                    <a:pt x="92135" y="164316"/>
                  </a:cubicBezTo>
                  <a:lnTo>
                    <a:pt x="92135" y="0"/>
                  </a:lnTo>
                  <a:lnTo>
                    <a:pt x="0" y="0"/>
                  </a:lnTo>
                  <a:lnTo>
                    <a:pt x="0" y="164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74"/>
            <p:cNvSpPr/>
            <p:nvPr/>
          </p:nvSpPr>
          <p:spPr>
            <a:xfrm>
              <a:off x="7643520" y="3357720"/>
              <a:ext cx="189490" cy="115062"/>
            </a:xfrm>
            <a:custGeom>
              <a:rect b="b" l="l" r="r" t="t"/>
              <a:pathLst>
                <a:path extrusionOk="0" h="115062" w="189490">
                  <a:moveTo>
                    <a:pt x="0" y="84211"/>
                  </a:moveTo>
                  <a:cubicBezTo>
                    <a:pt x="26613" y="103603"/>
                    <a:pt x="59360" y="115062"/>
                    <a:pt x="94745" y="115062"/>
                  </a:cubicBezTo>
                  <a:cubicBezTo>
                    <a:pt x="130130" y="115062"/>
                    <a:pt x="162868" y="103603"/>
                    <a:pt x="189490" y="84211"/>
                  </a:cubicBezTo>
                  <a:lnTo>
                    <a:pt x="94745" y="0"/>
                  </a:lnTo>
                  <a:lnTo>
                    <a:pt x="0" y="8421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74"/>
            <p:cNvSpPr/>
            <p:nvPr/>
          </p:nvSpPr>
          <p:spPr>
            <a:xfrm>
              <a:off x="7761240" y="3152160"/>
              <a:ext cx="138208" cy="257756"/>
            </a:xfrm>
            <a:custGeom>
              <a:rect b="b" l="l" r="r" t="t"/>
              <a:pathLst>
                <a:path extrusionOk="0" h="257756" w="138208">
                  <a:moveTo>
                    <a:pt x="0" y="10"/>
                  </a:moveTo>
                  <a:lnTo>
                    <a:pt x="0" y="164611"/>
                  </a:lnTo>
                  <a:lnTo>
                    <a:pt x="104794" y="257756"/>
                  </a:lnTo>
                  <a:cubicBezTo>
                    <a:pt x="125739" y="230553"/>
                    <a:pt x="138208" y="196501"/>
                    <a:pt x="138208" y="159591"/>
                  </a:cubicBezTo>
                  <a:cubicBezTo>
                    <a:pt x="138208" y="78505"/>
                    <a:pt x="78038" y="11211"/>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74"/>
            <p:cNvSpPr/>
            <p:nvPr/>
          </p:nvSpPr>
          <p:spPr>
            <a:xfrm>
              <a:off x="7576920" y="3152160"/>
              <a:ext cx="138208" cy="257756"/>
            </a:xfrm>
            <a:custGeom>
              <a:rect b="b" l="l" r="r" t="t"/>
              <a:pathLst>
                <a:path extrusionOk="0" h="257756" w="138208">
                  <a:moveTo>
                    <a:pt x="138208" y="0"/>
                  </a:moveTo>
                  <a:cubicBezTo>
                    <a:pt x="60170" y="11211"/>
                    <a:pt x="0" y="78505"/>
                    <a:pt x="0" y="159591"/>
                  </a:cubicBezTo>
                  <a:cubicBezTo>
                    <a:pt x="0" y="196501"/>
                    <a:pt x="12478" y="230543"/>
                    <a:pt x="33414" y="257756"/>
                  </a:cubicBezTo>
                  <a:lnTo>
                    <a:pt x="138208" y="164602"/>
                  </a:lnTo>
                  <a:lnTo>
                    <a:pt x="1382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74"/>
            <p:cNvSpPr/>
            <p:nvPr/>
          </p:nvSpPr>
          <p:spPr>
            <a:xfrm>
              <a:off x="7345080" y="3035160"/>
              <a:ext cx="786260" cy="552840"/>
            </a:xfrm>
            <a:custGeom>
              <a:rect b="b" l="l" r="r" t="t"/>
              <a:pathLst>
                <a:path extrusionOk="0" h="552840" w="786260">
                  <a:moveTo>
                    <a:pt x="732511" y="0"/>
                  </a:moveTo>
                  <a:lnTo>
                    <a:pt x="53750" y="0"/>
                  </a:lnTo>
                  <a:cubicBezTo>
                    <a:pt x="24118" y="0"/>
                    <a:pt x="0" y="24108"/>
                    <a:pt x="0" y="53749"/>
                  </a:cubicBezTo>
                  <a:lnTo>
                    <a:pt x="0" y="499091"/>
                  </a:lnTo>
                  <a:cubicBezTo>
                    <a:pt x="0" y="528723"/>
                    <a:pt x="24108" y="552840"/>
                    <a:pt x="53750" y="552840"/>
                  </a:cubicBezTo>
                  <a:lnTo>
                    <a:pt x="732511" y="552840"/>
                  </a:lnTo>
                  <a:cubicBezTo>
                    <a:pt x="762143" y="552840"/>
                    <a:pt x="786260" y="528733"/>
                    <a:pt x="786260" y="499091"/>
                  </a:cubicBezTo>
                  <a:lnTo>
                    <a:pt x="786260" y="53749"/>
                  </a:lnTo>
                  <a:cubicBezTo>
                    <a:pt x="786260" y="24117"/>
                    <a:pt x="762153" y="0"/>
                    <a:pt x="732511" y="0"/>
                  </a:cubicBezTo>
                  <a:close/>
                  <a:moveTo>
                    <a:pt x="393125" y="483736"/>
                  </a:moveTo>
                  <a:cubicBezTo>
                    <a:pt x="278816" y="483736"/>
                    <a:pt x="185814" y="390734"/>
                    <a:pt x="185814" y="276425"/>
                  </a:cubicBezTo>
                  <a:cubicBezTo>
                    <a:pt x="185814" y="162115"/>
                    <a:pt x="278816" y="69113"/>
                    <a:pt x="393125" y="69113"/>
                  </a:cubicBezTo>
                  <a:cubicBezTo>
                    <a:pt x="507435" y="69113"/>
                    <a:pt x="600437" y="162115"/>
                    <a:pt x="600437" y="276425"/>
                  </a:cubicBezTo>
                  <a:cubicBezTo>
                    <a:pt x="600437" y="390734"/>
                    <a:pt x="507435" y="483736"/>
                    <a:pt x="393125" y="48373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 name="Google Shape;1304;p74"/>
          <p:cNvGrpSpPr/>
          <p:nvPr/>
        </p:nvGrpSpPr>
        <p:grpSpPr>
          <a:xfrm>
            <a:off x="4650546" y="2656395"/>
            <a:ext cx="398920" cy="399079"/>
            <a:chOff x="6249600" y="3035160"/>
            <a:chExt cx="786050" cy="786363"/>
          </a:xfrm>
        </p:grpSpPr>
        <p:grpSp>
          <p:nvGrpSpPr>
            <p:cNvPr id="1305" name="Google Shape;1305;p74"/>
            <p:cNvGrpSpPr/>
            <p:nvPr/>
          </p:nvGrpSpPr>
          <p:grpSpPr>
            <a:xfrm>
              <a:off x="6318720" y="3035160"/>
              <a:ext cx="647842" cy="230383"/>
              <a:chOff x="6318720" y="3035160"/>
              <a:chExt cx="647842" cy="230383"/>
            </a:xfrm>
          </p:grpSpPr>
          <p:sp>
            <p:nvSpPr>
              <p:cNvPr id="1306" name="Google Shape;1306;p74"/>
              <p:cNvSpPr/>
              <p:nvPr/>
            </p:nvSpPr>
            <p:spPr>
              <a:xfrm>
                <a:off x="6318720" y="3035160"/>
                <a:ext cx="153562" cy="153562"/>
              </a:xfrm>
              <a:custGeom>
                <a:rect b="b" l="l" r="r" t="t"/>
                <a:pathLst>
                  <a:path extrusionOk="0" h="153562" w="153562">
                    <a:moveTo>
                      <a:pt x="76781" y="153562"/>
                    </a:moveTo>
                    <a:cubicBezTo>
                      <a:pt x="34443" y="153562"/>
                      <a:pt x="0" y="119120"/>
                      <a:pt x="0" y="76781"/>
                    </a:cubicBezTo>
                    <a:cubicBezTo>
                      <a:pt x="0" y="34442"/>
                      <a:pt x="34443" y="0"/>
                      <a:pt x="76781" y="0"/>
                    </a:cubicBezTo>
                    <a:cubicBezTo>
                      <a:pt x="119120" y="0"/>
                      <a:pt x="153562" y="34442"/>
                      <a:pt x="153562" y="76781"/>
                    </a:cubicBezTo>
                    <a:cubicBezTo>
                      <a:pt x="153562" y="119120"/>
                      <a:pt x="119120" y="153562"/>
                      <a:pt x="76781" y="1535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74"/>
              <p:cNvSpPr/>
              <p:nvPr/>
            </p:nvSpPr>
            <p:spPr>
              <a:xfrm>
                <a:off x="6558120" y="3127320"/>
                <a:ext cx="168916" cy="46063"/>
              </a:xfrm>
              <a:custGeom>
                <a:rect b="b" l="l" r="r" t="t"/>
                <a:pathLst>
                  <a:path extrusionOk="0" h="46063" w="168916">
                    <a:moveTo>
                      <a:pt x="145885" y="46063"/>
                    </a:moveTo>
                    <a:lnTo>
                      <a:pt x="23032" y="46063"/>
                    </a:lnTo>
                    <a:cubicBezTo>
                      <a:pt x="10306" y="46063"/>
                      <a:pt x="0" y="35747"/>
                      <a:pt x="0" y="23031"/>
                    </a:cubicBezTo>
                    <a:cubicBezTo>
                      <a:pt x="0" y="10316"/>
                      <a:pt x="10316" y="0"/>
                      <a:pt x="23032" y="0"/>
                    </a:cubicBezTo>
                    <a:lnTo>
                      <a:pt x="145885" y="0"/>
                    </a:lnTo>
                    <a:cubicBezTo>
                      <a:pt x="158611" y="0"/>
                      <a:pt x="168916" y="10316"/>
                      <a:pt x="168916" y="23031"/>
                    </a:cubicBezTo>
                    <a:cubicBezTo>
                      <a:pt x="168916" y="35747"/>
                      <a:pt x="158601" y="46063"/>
                      <a:pt x="145885" y="460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74"/>
              <p:cNvSpPr/>
              <p:nvPr/>
            </p:nvSpPr>
            <p:spPr>
              <a:xfrm>
                <a:off x="6558120" y="3219480"/>
                <a:ext cx="168916" cy="46063"/>
              </a:xfrm>
              <a:custGeom>
                <a:rect b="b" l="l" r="r" t="t"/>
                <a:pathLst>
                  <a:path extrusionOk="0" h="46063" w="168916">
                    <a:moveTo>
                      <a:pt x="145885" y="46063"/>
                    </a:moveTo>
                    <a:lnTo>
                      <a:pt x="23032" y="46063"/>
                    </a:lnTo>
                    <a:cubicBezTo>
                      <a:pt x="10306" y="46063"/>
                      <a:pt x="0" y="35747"/>
                      <a:pt x="0" y="23031"/>
                    </a:cubicBezTo>
                    <a:cubicBezTo>
                      <a:pt x="0" y="10316"/>
                      <a:pt x="10316" y="0"/>
                      <a:pt x="23032" y="0"/>
                    </a:cubicBezTo>
                    <a:lnTo>
                      <a:pt x="145885" y="0"/>
                    </a:lnTo>
                    <a:cubicBezTo>
                      <a:pt x="158611" y="0"/>
                      <a:pt x="168916" y="10316"/>
                      <a:pt x="168916" y="23031"/>
                    </a:cubicBezTo>
                    <a:cubicBezTo>
                      <a:pt x="168916" y="35747"/>
                      <a:pt x="158601" y="46063"/>
                      <a:pt x="145885" y="460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74"/>
              <p:cNvSpPr/>
              <p:nvPr/>
            </p:nvSpPr>
            <p:spPr>
              <a:xfrm>
                <a:off x="6813000" y="3035160"/>
                <a:ext cx="153562" cy="153562"/>
              </a:xfrm>
              <a:custGeom>
                <a:rect b="b" l="l" r="r" t="t"/>
                <a:pathLst>
                  <a:path extrusionOk="0" h="153562" w="153562">
                    <a:moveTo>
                      <a:pt x="76781" y="153562"/>
                    </a:moveTo>
                    <a:cubicBezTo>
                      <a:pt x="34442" y="153562"/>
                      <a:pt x="0" y="119120"/>
                      <a:pt x="0" y="76781"/>
                    </a:cubicBezTo>
                    <a:cubicBezTo>
                      <a:pt x="0" y="34442"/>
                      <a:pt x="34442" y="0"/>
                      <a:pt x="76781" y="0"/>
                    </a:cubicBezTo>
                    <a:cubicBezTo>
                      <a:pt x="119119" y="0"/>
                      <a:pt x="153562" y="34442"/>
                      <a:pt x="153562" y="76781"/>
                    </a:cubicBezTo>
                    <a:cubicBezTo>
                      <a:pt x="153562" y="119120"/>
                      <a:pt x="119119" y="153562"/>
                      <a:pt x="76781" y="1535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0" name="Google Shape;1310;p74"/>
            <p:cNvSpPr/>
            <p:nvPr/>
          </p:nvSpPr>
          <p:spPr>
            <a:xfrm>
              <a:off x="6249600" y="3200760"/>
              <a:ext cx="291770" cy="620763"/>
            </a:xfrm>
            <a:custGeom>
              <a:rect b="b" l="l" r="r" t="t"/>
              <a:pathLst>
                <a:path extrusionOk="0" h="620763" w="291770">
                  <a:moveTo>
                    <a:pt x="230753" y="0"/>
                  </a:moveTo>
                  <a:cubicBezTo>
                    <a:pt x="208683" y="21126"/>
                    <a:pt x="178784" y="34137"/>
                    <a:pt x="145895" y="34137"/>
                  </a:cubicBezTo>
                  <a:cubicBezTo>
                    <a:pt x="113005" y="34137"/>
                    <a:pt x="83115" y="21117"/>
                    <a:pt x="61036" y="0"/>
                  </a:cubicBezTo>
                  <a:cubicBezTo>
                    <a:pt x="24108" y="26498"/>
                    <a:pt x="0" y="69790"/>
                    <a:pt x="0" y="118605"/>
                  </a:cubicBezTo>
                  <a:lnTo>
                    <a:pt x="0" y="259889"/>
                  </a:lnTo>
                  <a:cubicBezTo>
                    <a:pt x="0" y="272615"/>
                    <a:pt x="10316" y="282921"/>
                    <a:pt x="23032" y="282921"/>
                  </a:cubicBezTo>
                  <a:lnTo>
                    <a:pt x="57588" y="282921"/>
                  </a:lnTo>
                  <a:lnTo>
                    <a:pt x="57588" y="597732"/>
                  </a:lnTo>
                  <a:cubicBezTo>
                    <a:pt x="57588" y="610457"/>
                    <a:pt x="67904" y="620763"/>
                    <a:pt x="80620" y="620763"/>
                  </a:cubicBezTo>
                  <a:lnTo>
                    <a:pt x="211150" y="620763"/>
                  </a:lnTo>
                  <a:cubicBezTo>
                    <a:pt x="223876" y="620763"/>
                    <a:pt x="234182" y="610448"/>
                    <a:pt x="234182" y="597732"/>
                  </a:cubicBezTo>
                  <a:lnTo>
                    <a:pt x="234182" y="282921"/>
                  </a:lnTo>
                  <a:lnTo>
                    <a:pt x="268738" y="282921"/>
                  </a:lnTo>
                  <a:cubicBezTo>
                    <a:pt x="281464" y="282921"/>
                    <a:pt x="291770" y="272605"/>
                    <a:pt x="291770" y="259889"/>
                  </a:cubicBezTo>
                  <a:lnTo>
                    <a:pt x="291770" y="118605"/>
                  </a:lnTo>
                  <a:cubicBezTo>
                    <a:pt x="291770" y="69790"/>
                    <a:pt x="267662" y="26498"/>
                    <a:pt x="2307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74"/>
            <p:cNvSpPr/>
            <p:nvPr/>
          </p:nvSpPr>
          <p:spPr>
            <a:xfrm>
              <a:off x="6743880" y="3200760"/>
              <a:ext cx="291770" cy="620763"/>
            </a:xfrm>
            <a:custGeom>
              <a:rect b="b" l="l" r="r" t="t"/>
              <a:pathLst>
                <a:path extrusionOk="0" h="620763" w="291770">
                  <a:moveTo>
                    <a:pt x="230753" y="0"/>
                  </a:moveTo>
                  <a:cubicBezTo>
                    <a:pt x="208683" y="21126"/>
                    <a:pt x="178784" y="34137"/>
                    <a:pt x="145895" y="34137"/>
                  </a:cubicBezTo>
                  <a:cubicBezTo>
                    <a:pt x="113005" y="34137"/>
                    <a:pt x="83115" y="21117"/>
                    <a:pt x="61036" y="0"/>
                  </a:cubicBezTo>
                  <a:cubicBezTo>
                    <a:pt x="24108" y="26498"/>
                    <a:pt x="0" y="69790"/>
                    <a:pt x="0" y="118605"/>
                  </a:cubicBezTo>
                  <a:lnTo>
                    <a:pt x="0" y="259889"/>
                  </a:lnTo>
                  <a:cubicBezTo>
                    <a:pt x="0" y="272615"/>
                    <a:pt x="10316" y="282921"/>
                    <a:pt x="23032" y="282921"/>
                  </a:cubicBezTo>
                  <a:lnTo>
                    <a:pt x="57588" y="282921"/>
                  </a:lnTo>
                  <a:lnTo>
                    <a:pt x="57588" y="597732"/>
                  </a:lnTo>
                  <a:cubicBezTo>
                    <a:pt x="57588" y="610457"/>
                    <a:pt x="67904" y="620763"/>
                    <a:pt x="80620" y="620763"/>
                  </a:cubicBezTo>
                  <a:lnTo>
                    <a:pt x="211150" y="620763"/>
                  </a:lnTo>
                  <a:cubicBezTo>
                    <a:pt x="223876" y="620763"/>
                    <a:pt x="234182" y="610448"/>
                    <a:pt x="234182" y="597732"/>
                  </a:cubicBezTo>
                  <a:lnTo>
                    <a:pt x="234182" y="282921"/>
                  </a:lnTo>
                  <a:lnTo>
                    <a:pt x="268738" y="282921"/>
                  </a:lnTo>
                  <a:cubicBezTo>
                    <a:pt x="281464" y="282921"/>
                    <a:pt x="291770" y="272605"/>
                    <a:pt x="291770" y="259889"/>
                  </a:cubicBezTo>
                  <a:lnTo>
                    <a:pt x="291770" y="118605"/>
                  </a:lnTo>
                  <a:cubicBezTo>
                    <a:pt x="291770" y="69790"/>
                    <a:pt x="267662" y="26498"/>
                    <a:pt x="2307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74"/>
          <p:cNvGrpSpPr/>
          <p:nvPr/>
        </p:nvGrpSpPr>
        <p:grpSpPr>
          <a:xfrm>
            <a:off x="4094407" y="2656395"/>
            <a:ext cx="399024" cy="399037"/>
            <a:chOff x="5153760" y="3035160"/>
            <a:chExt cx="786255" cy="786279"/>
          </a:xfrm>
        </p:grpSpPr>
        <p:sp>
          <p:nvSpPr>
            <p:cNvPr id="1313" name="Google Shape;1313;p74"/>
            <p:cNvSpPr/>
            <p:nvPr/>
          </p:nvSpPr>
          <p:spPr>
            <a:xfrm>
              <a:off x="5153760" y="3664800"/>
              <a:ext cx="727901" cy="156639"/>
            </a:xfrm>
            <a:custGeom>
              <a:rect b="b" l="l" r="r" t="t"/>
              <a:pathLst>
                <a:path extrusionOk="0" h="156639" w="727901">
                  <a:moveTo>
                    <a:pt x="704869" y="156639"/>
                  </a:moveTo>
                  <a:lnTo>
                    <a:pt x="23031" y="156639"/>
                  </a:lnTo>
                  <a:cubicBezTo>
                    <a:pt x="10306" y="156639"/>
                    <a:pt x="0" y="146323"/>
                    <a:pt x="0" y="133607"/>
                  </a:cubicBezTo>
                  <a:lnTo>
                    <a:pt x="0" y="0"/>
                  </a:lnTo>
                  <a:lnTo>
                    <a:pt x="727901" y="0"/>
                  </a:lnTo>
                  <a:lnTo>
                    <a:pt x="727901" y="133607"/>
                  </a:lnTo>
                  <a:cubicBezTo>
                    <a:pt x="727901" y="146333"/>
                    <a:pt x="717585" y="156639"/>
                    <a:pt x="704869" y="15663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4" name="Google Shape;1314;p74"/>
            <p:cNvGrpSpPr/>
            <p:nvPr/>
          </p:nvGrpSpPr>
          <p:grpSpPr>
            <a:xfrm>
              <a:off x="5157360" y="3035160"/>
              <a:ext cx="782655" cy="583529"/>
              <a:chOff x="5157360" y="3035160"/>
              <a:chExt cx="782655" cy="583529"/>
            </a:xfrm>
          </p:grpSpPr>
          <p:sp>
            <p:nvSpPr>
              <p:cNvPr id="1315" name="Google Shape;1315;p74"/>
              <p:cNvSpPr/>
              <p:nvPr/>
            </p:nvSpPr>
            <p:spPr>
              <a:xfrm>
                <a:off x="5687640" y="3035160"/>
                <a:ext cx="252375" cy="252375"/>
              </a:xfrm>
              <a:custGeom>
                <a:rect b="b" l="l" r="r" t="t"/>
                <a:pathLst>
                  <a:path extrusionOk="0" h="256870" w="256870">
                    <a:moveTo>
                      <a:pt x="180480" y="245631"/>
                    </a:moveTo>
                    <a:cubicBezTo>
                      <a:pt x="189471" y="254622"/>
                      <a:pt x="204064" y="254622"/>
                      <a:pt x="213055" y="245631"/>
                    </a:cubicBezTo>
                    <a:lnTo>
                      <a:pt x="245631" y="213055"/>
                    </a:lnTo>
                    <a:cubicBezTo>
                      <a:pt x="254622" y="204064"/>
                      <a:pt x="254622" y="189471"/>
                      <a:pt x="245631" y="180480"/>
                    </a:cubicBezTo>
                    <a:lnTo>
                      <a:pt x="71895" y="6744"/>
                    </a:lnTo>
                    <a:cubicBezTo>
                      <a:pt x="62903" y="-2248"/>
                      <a:pt x="48311" y="-2248"/>
                      <a:pt x="39319" y="6744"/>
                    </a:cubicBezTo>
                    <a:lnTo>
                      <a:pt x="6744" y="39319"/>
                    </a:lnTo>
                    <a:cubicBezTo>
                      <a:pt x="-2248" y="48311"/>
                      <a:pt x="-2248" y="62903"/>
                      <a:pt x="6744" y="71895"/>
                    </a:cubicBezTo>
                    <a:lnTo>
                      <a:pt x="180480" y="2456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 name="Google Shape;1316;p74"/>
              <p:cNvGrpSpPr/>
              <p:nvPr/>
            </p:nvGrpSpPr>
            <p:grpSpPr>
              <a:xfrm>
                <a:off x="5157360" y="3144960"/>
                <a:ext cx="720861" cy="473729"/>
                <a:chOff x="5157360" y="3144960"/>
                <a:chExt cx="720861" cy="473729"/>
              </a:xfrm>
            </p:grpSpPr>
            <p:sp>
              <p:nvSpPr>
                <p:cNvPr id="1317" name="Google Shape;1317;p74"/>
                <p:cNvSpPr/>
                <p:nvPr/>
              </p:nvSpPr>
              <p:spPr>
                <a:xfrm>
                  <a:off x="5333400" y="3310560"/>
                  <a:ext cx="368561" cy="215979"/>
                </a:xfrm>
                <a:custGeom>
                  <a:rect b="b" l="l" r="r" t="t"/>
                  <a:pathLst>
                    <a:path extrusionOk="0" h="215979" w="368561">
                      <a:moveTo>
                        <a:pt x="331156" y="161239"/>
                      </a:moveTo>
                      <a:lnTo>
                        <a:pt x="215875" y="161239"/>
                      </a:lnTo>
                      <a:cubicBezTo>
                        <a:pt x="158715" y="161239"/>
                        <a:pt x="112214" y="114738"/>
                        <a:pt x="112214" y="57588"/>
                      </a:cubicBezTo>
                      <a:cubicBezTo>
                        <a:pt x="112214" y="36290"/>
                        <a:pt x="118663" y="16478"/>
                        <a:pt x="129721" y="0"/>
                      </a:cubicBezTo>
                      <a:lnTo>
                        <a:pt x="23031" y="0"/>
                      </a:lnTo>
                      <a:cubicBezTo>
                        <a:pt x="10306" y="0"/>
                        <a:pt x="0" y="10316"/>
                        <a:pt x="0" y="23031"/>
                      </a:cubicBezTo>
                      <a:lnTo>
                        <a:pt x="0" y="215979"/>
                      </a:lnTo>
                      <a:lnTo>
                        <a:pt x="368561" y="215979"/>
                      </a:lnTo>
                      <a:lnTo>
                        <a:pt x="368561" y="156896"/>
                      </a:lnTo>
                      <a:cubicBezTo>
                        <a:pt x="356454" y="159763"/>
                        <a:pt x="343929" y="161239"/>
                        <a:pt x="331165" y="161239"/>
                      </a:cubicBezTo>
                      <a:cubicBezTo>
                        <a:pt x="331165" y="161239"/>
                        <a:pt x="331165" y="161239"/>
                        <a:pt x="331165" y="161239"/>
                      </a:cubicBezTo>
                      <a:lnTo>
                        <a:pt x="331165" y="16123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74"/>
                <p:cNvSpPr/>
                <p:nvPr/>
              </p:nvSpPr>
              <p:spPr>
                <a:xfrm>
                  <a:off x="5157360" y="3457440"/>
                  <a:ext cx="720861" cy="161249"/>
                </a:xfrm>
                <a:custGeom>
                  <a:rect b="b" l="l" r="r" t="t"/>
                  <a:pathLst>
                    <a:path extrusionOk="0" h="161249" w="720861">
                      <a:moveTo>
                        <a:pt x="590779" y="0"/>
                      </a:moveTo>
                      <a:lnTo>
                        <a:pt x="590779" y="69104"/>
                      </a:lnTo>
                      <a:cubicBezTo>
                        <a:pt x="603866" y="69104"/>
                        <a:pt x="614410" y="80020"/>
                        <a:pt x="613791" y="93250"/>
                      </a:cubicBezTo>
                      <a:cubicBezTo>
                        <a:pt x="613210" y="105642"/>
                        <a:pt x="602532" y="115167"/>
                        <a:pt x="590131" y="115167"/>
                      </a:cubicBezTo>
                      <a:lnTo>
                        <a:pt x="130730" y="115167"/>
                      </a:lnTo>
                      <a:cubicBezTo>
                        <a:pt x="118329" y="115167"/>
                        <a:pt x="107652" y="105632"/>
                        <a:pt x="107071" y="93250"/>
                      </a:cubicBezTo>
                      <a:cubicBezTo>
                        <a:pt x="106451" y="80020"/>
                        <a:pt x="116986" y="69104"/>
                        <a:pt x="130083" y="69104"/>
                      </a:cubicBezTo>
                      <a:lnTo>
                        <a:pt x="130083" y="0"/>
                      </a:lnTo>
                      <a:lnTo>
                        <a:pt x="46387" y="0"/>
                      </a:lnTo>
                      <a:cubicBezTo>
                        <a:pt x="35128" y="0"/>
                        <a:pt x="25517" y="8144"/>
                        <a:pt x="23669" y="19250"/>
                      </a:cubicBezTo>
                      <a:lnTo>
                        <a:pt x="0" y="161249"/>
                      </a:lnTo>
                      <a:lnTo>
                        <a:pt x="720861" y="161249"/>
                      </a:lnTo>
                      <a:lnTo>
                        <a:pt x="697192" y="19250"/>
                      </a:lnTo>
                      <a:cubicBezTo>
                        <a:pt x="695344" y="8144"/>
                        <a:pt x="685733" y="0"/>
                        <a:pt x="674475" y="0"/>
                      </a:cubicBezTo>
                      <a:lnTo>
                        <a:pt x="5907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74"/>
                <p:cNvSpPr/>
                <p:nvPr/>
              </p:nvSpPr>
              <p:spPr>
                <a:xfrm>
                  <a:off x="5417640" y="3144960"/>
                  <a:ext cx="412633" cy="280692"/>
                </a:xfrm>
                <a:custGeom>
                  <a:rect b="b" l="l" r="r" t="t"/>
                  <a:pathLst>
                    <a:path extrusionOk="0" h="280692" w="412633">
                      <a:moveTo>
                        <a:pt x="249755" y="0"/>
                      </a:moveTo>
                      <a:lnTo>
                        <a:pt x="238087" y="11668"/>
                      </a:lnTo>
                      <a:lnTo>
                        <a:pt x="73657" y="50645"/>
                      </a:lnTo>
                      <a:cubicBezTo>
                        <a:pt x="69504" y="51626"/>
                        <a:pt x="65704" y="53750"/>
                        <a:pt x="62684" y="56769"/>
                      </a:cubicBezTo>
                      <a:lnTo>
                        <a:pt x="0" y="119453"/>
                      </a:lnTo>
                      <a:lnTo>
                        <a:pt x="227581" y="119453"/>
                      </a:lnTo>
                      <a:cubicBezTo>
                        <a:pt x="240306" y="119453"/>
                        <a:pt x="250612" y="129769"/>
                        <a:pt x="250612" y="142485"/>
                      </a:cubicBezTo>
                      <a:cubicBezTo>
                        <a:pt x="250612" y="155200"/>
                        <a:pt x="240297" y="165516"/>
                        <a:pt x="227581" y="165516"/>
                      </a:cubicBezTo>
                      <a:lnTo>
                        <a:pt x="131826" y="165516"/>
                      </a:lnTo>
                      <a:cubicBezTo>
                        <a:pt x="100070" y="165516"/>
                        <a:pt x="74238" y="191348"/>
                        <a:pt x="74238" y="223104"/>
                      </a:cubicBezTo>
                      <a:cubicBezTo>
                        <a:pt x="74238" y="254851"/>
                        <a:pt x="100070" y="280692"/>
                        <a:pt x="131826" y="280692"/>
                      </a:cubicBezTo>
                      <a:lnTo>
                        <a:pt x="247117" y="280692"/>
                      </a:lnTo>
                      <a:cubicBezTo>
                        <a:pt x="277882" y="280692"/>
                        <a:pt x="306800" y="268710"/>
                        <a:pt x="328555" y="246955"/>
                      </a:cubicBezTo>
                      <a:lnTo>
                        <a:pt x="412633" y="162878"/>
                      </a:lnTo>
                      <a:lnTo>
                        <a:pt x="2497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20" name="Google Shape;1320;p74"/>
          <p:cNvGrpSpPr/>
          <p:nvPr/>
        </p:nvGrpSpPr>
        <p:grpSpPr>
          <a:xfrm>
            <a:off x="3538451" y="2656395"/>
            <a:ext cx="399108" cy="399103"/>
            <a:chOff x="4058280" y="3035160"/>
            <a:chExt cx="786419" cy="786410"/>
          </a:xfrm>
        </p:grpSpPr>
        <p:sp>
          <p:nvSpPr>
            <p:cNvPr id="1321" name="Google Shape;1321;p74"/>
            <p:cNvSpPr/>
            <p:nvPr/>
          </p:nvSpPr>
          <p:spPr>
            <a:xfrm>
              <a:off x="4058280" y="3035160"/>
              <a:ext cx="495605" cy="291779"/>
            </a:xfrm>
            <a:custGeom>
              <a:rect b="b" l="l" r="r" t="t"/>
              <a:pathLst>
                <a:path extrusionOk="0" h="291779" w="495605">
                  <a:moveTo>
                    <a:pt x="495605" y="46072"/>
                  </a:moveTo>
                  <a:lnTo>
                    <a:pt x="337852" y="46072"/>
                  </a:lnTo>
                  <a:cubicBezTo>
                    <a:pt x="337852" y="20631"/>
                    <a:pt x="317230" y="0"/>
                    <a:pt x="291779" y="0"/>
                  </a:cubicBezTo>
                  <a:lnTo>
                    <a:pt x="61427" y="0"/>
                  </a:lnTo>
                  <a:cubicBezTo>
                    <a:pt x="27499" y="0"/>
                    <a:pt x="0" y="27499"/>
                    <a:pt x="0" y="61426"/>
                  </a:cubicBezTo>
                  <a:lnTo>
                    <a:pt x="0" y="184280"/>
                  </a:lnTo>
                  <a:cubicBezTo>
                    <a:pt x="0" y="218208"/>
                    <a:pt x="27499" y="245707"/>
                    <a:pt x="61427" y="245707"/>
                  </a:cubicBezTo>
                  <a:lnTo>
                    <a:pt x="245707" y="245707"/>
                  </a:lnTo>
                  <a:lnTo>
                    <a:pt x="245707" y="291779"/>
                  </a:lnTo>
                  <a:cubicBezTo>
                    <a:pt x="296589" y="291779"/>
                    <a:pt x="337842" y="250526"/>
                    <a:pt x="337842" y="199644"/>
                  </a:cubicBezTo>
                  <a:lnTo>
                    <a:pt x="494481" y="199644"/>
                  </a:lnTo>
                  <a:lnTo>
                    <a:pt x="494481" y="61436"/>
                  </a:lnTo>
                  <a:cubicBezTo>
                    <a:pt x="494481" y="56216"/>
                    <a:pt x="494871" y="51102"/>
                    <a:pt x="495595" y="4608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74"/>
            <p:cNvSpPr/>
            <p:nvPr/>
          </p:nvSpPr>
          <p:spPr>
            <a:xfrm>
              <a:off x="4058280" y="3325680"/>
              <a:ext cx="291779" cy="495605"/>
            </a:xfrm>
            <a:custGeom>
              <a:rect b="b" l="l" r="r" t="t"/>
              <a:pathLst>
                <a:path extrusionOk="0" h="495605" w="291779">
                  <a:moveTo>
                    <a:pt x="199634" y="157753"/>
                  </a:moveTo>
                  <a:lnTo>
                    <a:pt x="199634" y="1114"/>
                  </a:lnTo>
                  <a:lnTo>
                    <a:pt x="61427" y="1114"/>
                  </a:lnTo>
                  <a:cubicBezTo>
                    <a:pt x="56207" y="1114"/>
                    <a:pt x="51092" y="724"/>
                    <a:pt x="46072" y="0"/>
                  </a:cubicBezTo>
                  <a:lnTo>
                    <a:pt x="46072" y="157753"/>
                  </a:lnTo>
                  <a:cubicBezTo>
                    <a:pt x="20631" y="157753"/>
                    <a:pt x="0" y="178375"/>
                    <a:pt x="0" y="203825"/>
                  </a:cubicBezTo>
                  <a:lnTo>
                    <a:pt x="0" y="434178"/>
                  </a:lnTo>
                  <a:cubicBezTo>
                    <a:pt x="0" y="468106"/>
                    <a:pt x="27499" y="495605"/>
                    <a:pt x="61427" y="495605"/>
                  </a:cubicBezTo>
                  <a:lnTo>
                    <a:pt x="184280" y="495605"/>
                  </a:lnTo>
                  <a:cubicBezTo>
                    <a:pt x="218208" y="495605"/>
                    <a:pt x="245707" y="468106"/>
                    <a:pt x="245707" y="434178"/>
                  </a:cubicBezTo>
                  <a:lnTo>
                    <a:pt x="245707" y="249898"/>
                  </a:lnTo>
                  <a:lnTo>
                    <a:pt x="291779" y="249898"/>
                  </a:lnTo>
                  <a:cubicBezTo>
                    <a:pt x="291779" y="199015"/>
                    <a:pt x="250527" y="157762"/>
                    <a:pt x="199644" y="1577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74"/>
            <p:cNvSpPr/>
            <p:nvPr/>
          </p:nvSpPr>
          <p:spPr>
            <a:xfrm>
              <a:off x="4348800" y="3529800"/>
              <a:ext cx="495605" cy="291770"/>
            </a:xfrm>
            <a:custGeom>
              <a:rect b="b" l="l" r="r" t="t"/>
              <a:pathLst>
                <a:path extrusionOk="0" h="291770" w="495605">
                  <a:moveTo>
                    <a:pt x="434169" y="46072"/>
                  </a:moveTo>
                  <a:lnTo>
                    <a:pt x="249889" y="46072"/>
                  </a:lnTo>
                  <a:lnTo>
                    <a:pt x="249889" y="0"/>
                  </a:lnTo>
                  <a:cubicBezTo>
                    <a:pt x="199006" y="0"/>
                    <a:pt x="157753" y="41253"/>
                    <a:pt x="157753" y="92135"/>
                  </a:cubicBezTo>
                  <a:lnTo>
                    <a:pt x="1114" y="92135"/>
                  </a:lnTo>
                  <a:lnTo>
                    <a:pt x="1114" y="230343"/>
                  </a:lnTo>
                  <a:cubicBezTo>
                    <a:pt x="1114" y="235563"/>
                    <a:pt x="724" y="240678"/>
                    <a:pt x="0" y="245698"/>
                  </a:cubicBezTo>
                  <a:lnTo>
                    <a:pt x="157753" y="245698"/>
                  </a:lnTo>
                  <a:cubicBezTo>
                    <a:pt x="157753" y="271139"/>
                    <a:pt x="178375" y="291770"/>
                    <a:pt x="203825" y="291770"/>
                  </a:cubicBezTo>
                  <a:lnTo>
                    <a:pt x="434178" y="291770"/>
                  </a:lnTo>
                  <a:cubicBezTo>
                    <a:pt x="468106" y="291770"/>
                    <a:pt x="495605" y="264271"/>
                    <a:pt x="495605" y="230343"/>
                  </a:cubicBezTo>
                  <a:lnTo>
                    <a:pt x="495605" y="107490"/>
                  </a:lnTo>
                  <a:cubicBezTo>
                    <a:pt x="495605" y="73562"/>
                    <a:pt x="468106" y="46063"/>
                    <a:pt x="434178" y="460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74"/>
            <p:cNvSpPr/>
            <p:nvPr/>
          </p:nvSpPr>
          <p:spPr>
            <a:xfrm>
              <a:off x="4552920" y="3035160"/>
              <a:ext cx="291779" cy="495605"/>
            </a:xfrm>
            <a:custGeom>
              <a:rect b="b" l="l" r="r" t="t"/>
              <a:pathLst>
                <a:path extrusionOk="0" h="495605" w="291779">
                  <a:moveTo>
                    <a:pt x="245707" y="495605"/>
                  </a:moveTo>
                  <a:lnTo>
                    <a:pt x="245707" y="337851"/>
                  </a:lnTo>
                  <a:cubicBezTo>
                    <a:pt x="271148" y="337851"/>
                    <a:pt x="291779" y="317230"/>
                    <a:pt x="291779" y="291779"/>
                  </a:cubicBezTo>
                  <a:lnTo>
                    <a:pt x="291779" y="61426"/>
                  </a:lnTo>
                  <a:cubicBezTo>
                    <a:pt x="291779" y="27499"/>
                    <a:pt x="264281" y="0"/>
                    <a:pt x="230353" y="0"/>
                  </a:cubicBezTo>
                  <a:lnTo>
                    <a:pt x="107499" y="0"/>
                  </a:lnTo>
                  <a:cubicBezTo>
                    <a:pt x="73571" y="0"/>
                    <a:pt x="46072" y="27499"/>
                    <a:pt x="46072" y="61426"/>
                  </a:cubicBezTo>
                  <a:lnTo>
                    <a:pt x="46072" y="245707"/>
                  </a:lnTo>
                  <a:lnTo>
                    <a:pt x="0" y="245707"/>
                  </a:lnTo>
                  <a:cubicBezTo>
                    <a:pt x="0" y="296589"/>
                    <a:pt x="41253" y="337842"/>
                    <a:pt x="92135" y="337842"/>
                  </a:cubicBezTo>
                  <a:lnTo>
                    <a:pt x="92135" y="494481"/>
                  </a:lnTo>
                  <a:lnTo>
                    <a:pt x="230343" y="494481"/>
                  </a:lnTo>
                  <a:cubicBezTo>
                    <a:pt x="235563" y="494481"/>
                    <a:pt x="240678" y="494871"/>
                    <a:pt x="245697" y="4955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 name="Google Shape;1325;p74"/>
          <p:cNvGrpSpPr/>
          <p:nvPr/>
        </p:nvGrpSpPr>
        <p:grpSpPr>
          <a:xfrm>
            <a:off x="2982495" y="2656395"/>
            <a:ext cx="398908" cy="399004"/>
            <a:chOff x="2962800" y="3035160"/>
            <a:chExt cx="786025" cy="786215"/>
          </a:xfrm>
        </p:grpSpPr>
        <p:sp>
          <p:nvSpPr>
            <p:cNvPr id="1326" name="Google Shape;1326;p74"/>
            <p:cNvSpPr/>
            <p:nvPr/>
          </p:nvSpPr>
          <p:spPr>
            <a:xfrm>
              <a:off x="3364920" y="3729240"/>
              <a:ext cx="383905" cy="92135"/>
            </a:xfrm>
            <a:custGeom>
              <a:rect b="b" l="l" r="r" t="t"/>
              <a:pathLst>
                <a:path extrusionOk="0" h="92135" w="383905">
                  <a:moveTo>
                    <a:pt x="314811" y="0"/>
                  </a:moveTo>
                  <a:lnTo>
                    <a:pt x="69104" y="0"/>
                  </a:lnTo>
                  <a:cubicBezTo>
                    <a:pt x="30937" y="0"/>
                    <a:pt x="0" y="30937"/>
                    <a:pt x="0" y="69104"/>
                  </a:cubicBezTo>
                  <a:cubicBezTo>
                    <a:pt x="0" y="81829"/>
                    <a:pt x="10316" y="92135"/>
                    <a:pt x="23031" y="92135"/>
                  </a:cubicBezTo>
                  <a:lnTo>
                    <a:pt x="360874" y="92135"/>
                  </a:lnTo>
                  <a:cubicBezTo>
                    <a:pt x="373599" y="92135"/>
                    <a:pt x="383905" y="81820"/>
                    <a:pt x="383905" y="69104"/>
                  </a:cubicBezTo>
                  <a:cubicBezTo>
                    <a:pt x="383905" y="30937"/>
                    <a:pt x="352968" y="0"/>
                    <a:pt x="3148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74"/>
            <p:cNvSpPr/>
            <p:nvPr/>
          </p:nvSpPr>
          <p:spPr>
            <a:xfrm>
              <a:off x="3434040" y="3591000"/>
              <a:ext cx="245707" cy="92135"/>
            </a:xfrm>
            <a:custGeom>
              <a:rect b="b" l="l" r="r" t="t"/>
              <a:pathLst>
                <a:path extrusionOk="0" h="92135" w="245707">
                  <a:moveTo>
                    <a:pt x="176603" y="0"/>
                  </a:moveTo>
                  <a:lnTo>
                    <a:pt x="69104" y="0"/>
                  </a:lnTo>
                  <a:cubicBezTo>
                    <a:pt x="30937" y="0"/>
                    <a:pt x="0" y="30937"/>
                    <a:pt x="0" y="69104"/>
                  </a:cubicBezTo>
                  <a:lnTo>
                    <a:pt x="0" y="92135"/>
                  </a:lnTo>
                  <a:lnTo>
                    <a:pt x="245707" y="92135"/>
                  </a:lnTo>
                  <a:lnTo>
                    <a:pt x="245707" y="69104"/>
                  </a:lnTo>
                  <a:cubicBezTo>
                    <a:pt x="245707" y="30937"/>
                    <a:pt x="214770" y="0"/>
                    <a:pt x="1766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74"/>
            <p:cNvSpPr/>
            <p:nvPr/>
          </p:nvSpPr>
          <p:spPr>
            <a:xfrm>
              <a:off x="3411360" y="3134160"/>
              <a:ext cx="255413" cy="233696"/>
            </a:xfrm>
            <a:custGeom>
              <a:rect b="b" l="l" r="r" t="t"/>
              <a:pathLst>
                <a:path extrusionOk="0" h="233696" w="255413">
                  <a:moveTo>
                    <a:pt x="0" y="55683"/>
                  </a:moveTo>
                  <a:lnTo>
                    <a:pt x="207683" y="0"/>
                  </a:lnTo>
                  <a:lnTo>
                    <a:pt x="255413" y="178013"/>
                  </a:lnTo>
                  <a:lnTo>
                    <a:pt x="47730" y="233696"/>
                  </a:lnTo>
                  <a:lnTo>
                    <a:pt x="0" y="55683"/>
                  </a:lnTo>
                  <a:close/>
                </a:path>
              </a:pathLst>
            </a:custGeom>
            <a:solidFill>
              <a:schemeClr val="dk1"/>
            </a:solidFill>
            <a:ln>
              <a:noFill/>
            </a:ln>
          </p:spPr>
        </p:sp>
        <p:sp>
          <p:nvSpPr>
            <p:cNvPr id="1329" name="Google Shape;1329;p74"/>
            <p:cNvSpPr/>
            <p:nvPr/>
          </p:nvSpPr>
          <p:spPr>
            <a:xfrm>
              <a:off x="3471120" y="3357000"/>
              <a:ext cx="213272" cy="110050"/>
            </a:xfrm>
            <a:custGeom>
              <a:rect b="b" l="l" r="r" t="t"/>
              <a:pathLst>
                <a:path extrusionOk="0" h="116148" w="219303">
                  <a:moveTo>
                    <a:pt x="3972" y="70476"/>
                  </a:moveTo>
                  <a:cubicBezTo>
                    <a:pt x="11639" y="99098"/>
                    <a:pt x="41177" y="116148"/>
                    <a:pt x="69799" y="108480"/>
                  </a:cubicBezTo>
                  <a:lnTo>
                    <a:pt x="173631" y="80658"/>
                  </a:lnTo>
                  <a:cubicBezTo>
                    <a:pt x="202254" y="72990"/>
                    <a:pt x="219303" y="43453"/>
                    <a:pt x="211636" y="14830"/>
                  </a:cubicBezTo>
                  <a:lnTo>
                    <a:pt x="207664" y="0"/>
                  </a:lnTo>
                  <a:lnTo>
                    <a:pt x="0" y="55645"/>
                  </a:lnTo>
                  <a:lnTo>
                    <a:pt x="3972" y="7047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74"/>
            <p:cNvSpPr/>
            <p:nvPr/>
          </p:nvSpPr>
          <p:spPr>
            <a:xfrm>
              <a:off x="3393720" y="3035160"/>
              <a:ext cx="213272" cy="110050"/>
            </a:xfrm>
            <a:custGeom>
              <a:rect b="b" l="l" r="r" t="t"/>
              <a:pathLst>
                <a:path extrusionOk="0" h="116148" w="219303">
                  <a:moveTo>
                    <a:pt x="5808" y="110317"/>
                  </a:moveTo>
                  <a:lnTo>
                    <a:pt x="213472" y="54672"/>
                  </a:lnTo>
                  <a:lnTo>
                    <a:pt x="209500" y="39841"/>
                  </a:lnTo>
                  <a:cubicBezTo>
                    <a:pt x="201833" y="11219"/>
                    <a:pt x="172296" y="-5831"/>
                    <a:pt x="143673" y="1836"/>
                  </a:cubicBezTo>
                  <a:lnTo>
                    <a:pt x="39841" y="29659"/>
                  </a:lnTo>
                  <a:cubicBezTo>
                    <a:pt x="11219" y="37327"/>
                    <a:pt x="-5831" y="66864"/>
                    <a:pt x="1836" y="95486"/>
                  </a:cubicBezTo>
                  <a:lnTo>
                    <a:pt x="5808" y="1103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74"/>
            <p:cNvSpPr/>
            <p:nvPr/>
          </p:nvSpPr>
          <p:spPr>
            <a:xfrm>
              <a:off x="3310560" y="3201840"/>
              <a:ext cx="103917" cy="185308"/>
            </a:xfrm>
            <a:custGeom>
              <a:rect b="b" l="l" r="r" t="t"/>
              <a:pathLst>
                <a:path extrusionOk="0" h="190548" w="109099">
                  <a:moveTo>
                    <a:pt x="81847" y="183966"/>
                  </a:moveTo>
                  <a:lnTo>
                    <a:pt x="104097" y="178003"/>
                  </a:lnTo>
                  <a:lnTo>
                    <a:pt x="56406" y="0"/>
                  </a:lnTo>
                  <a:lnTo>
                    <a:pt x="34155" y="5963"/>
                  </a:lnTo>
                  <a:cubicBezTo>
                    <a:pt x="9581" y="12545"/>
                    <a:pt x="-5002" y="37805"/>
                    <a:pt x="1580" y="62389"/>
                  </a:cubicBezTo>
                  <a:lnTo>
                    <a:pt x="25430" y="151390"/>
                  </a:lnTo>
                  <a:cubicBezTo>
                    <a:pt x="32012" y="175965"/>
                    <a:pt x="57273" y="190548"/>
                    <a:pt x="81857" y="183966"/>
                  </a:cubicBezTo>
                  <a:lnTo>
                    <a:pt x="81857" y="1839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74"/>
            <p:cNvSpPr/>
            <p:nvPr/>
          </p:nvSpPr>
          <p:spPr>
            <a:xfrm>
              <a:off x="2962800" y="3276360"/>
              <a:ext cx="328679" cy="170199"/>
            </a:xfrm>
            <a:custGeom>
              <a:rect b="b" l="l" r="r" t="t"/>
              <a:pathLst>
                <a:path extrusionOk="0" h="173231" w="328679">
                  <a:moveTo>
                    <a:pt x="17069" y="77114"/>
                  </a:moveTo>
                  <a:cubicBezTo>
                    <a:pt x="7001" y="79810"/>
                    <a:pt x="0" y="88935"/>
                    <a:pt x="0" y="99365"/>
                  </a:cubicBezTo>
                  <a:lnTo>
                    <a:pt x="0" y="147056"/>
                  </a:lnTo>
                  <a:cubicBezTo>
                    <a:pt x="0" y="162201"/>
                    <a:pt x="14364" y="173231"/>
                    <a:pt x="28994" y="169307"/>
                  </a:cubicBezTo>
                  <a:lnTo>
                    <a:pt x="328679" y="89002"/>
                  </a:lnTo>
                  <a:lnTo>
                    <a:pt x="304829" y="0"/>
                  </a:lnTo>
                  <a:lnTo>
                    <a:pt x="17069" y="771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 name="Google Shape;1333;p74"/>
          <p:cNvGrpSpPr/>
          <p:nvPr/>
        </p:nvGrpSpPr>
        <p:grpSpPr>
          <a:xfrm>
            <a:off x="2426356" y="2656395"/>
            <a:ext cx="399035" cy="399059"/>
            <a:chOff x="1866960" y="3035160"/>
            <a:chExt cx="786276" cy="786323"/>
          </a:xfrm>
        </p:grpSpPr>
        <p:sp>
          <p:nvSpPr>
            <p:cNvPr id="1334" name="Google Shape;1334;p74"/>
            <p:cNvSpPr/>
            <p:nvPr/>
          </p:nvSpPr>
          <p:spPr>
            <a:xfrm>
              <a:off x="2183400" y="3437640"/>
              <a:ext cx="153562" cy="153562"/>
            </a:xfrm>
            <a:custGeom>
              <a:rect b="b" l="l" r="r" t="t"/>
              <a:pathLst>
                <a:path extrusionOk="0" h="153562" w="153562">
                  <a:moveTo>
                    <a:pt x="76781" y="153562"/>
                  </a:moveTo>
                  <a:cubicBezTo>
                    <a:pt x="34443" y="153562"/>
                    <a:pt x="0" y="119120"/>
                    <a:pt x="0" y="76781"/>
                  </a:cubicBezTo>
                  <a:cubicBezTo>
                    <a:pt x="0" y="34442"/>
                    <a:pt x="34443" y="0"/>
                    <a:pt x="76781" y="0"/>
                  </a:cubicBezTo>
                  <a:cubicBezTo>
                    <a:pt x="119120" y="0"/>
                    <a:pt x="153562" y="34442"/>
                    <a:pt x="153562" y="76781"/>
                  </a:cubicBezTo>
                  <a:cubicBezTo>
                    <a:pt x="153562" y="119120"/>
                    <a:pt x="119120" y="153562"/>
                    <a:pt x="76781" y="1535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5" name="Google Shape;1335;p74"/>
            <p:cNvGrpSpPr/>
            <p:nvPr/>
          </p:nvGrpSpPr>
          <p:grpSpPr>
            <a:xfrm>
              <a:off x="1866960" y="3035160"/>
              <a:ext cx="786276" cy="497589"/>
              <a:chOff x="1866960" y="3035160"/>
              <a:chExt cx="786276" cy="497589"/>
            </a:xfrm>
          </p:grpSpPr>
          <p:sp>
            <p:nvSpPr>
              <p:cNvPr id="1336" name="Google Shape;1336;p74"/>
              <p:cNvSpPr/>
              <p:nvPr/>
            </p:nvSpPr>
            <p:spPr>
              <a:xfrm>
                <a:off x="1866960" y="3035160"/>
                <a:ext cx="386982" cy="276415"/>
              </a:xfrm>
              <a:custGeom>
                <a:rect b="b" l="l" r="r" t="t"/>
                <a:pathLst>
                  <a:path extrusionOk="0" h="276415" w="386982">
                    <a:moveTo>
                      <a:pt x="363950" y="0"/>
                    </a:moveTo>
                    <a:lnTo>
                      <a:pt x="23031" y="0"/>
                    </a:lnTo>
                    <a:cubicBezTo>
                      <a:pt x="10306" y="0"/>
                      <a:pt x="0" y="10315"/>
                      <a:pt x="0" y="23031"/>
                    </a:cubicBezTo>
                    <a:lnTo>
                      <a:pt x="0" y="253384"/>
                    </a:lnTo>
                    <a:cubicBezTo>
                      <a:pt x="0" y="266109"/>
                      <a:pt x="10316" y="276415"/>
                      <a:pt x="23031" y="276415"/>
                    </a:cubicBezTo>
                    <a:lnTo>
                      <a:pt x="363950" y="276415"/>
                    </a:lnTo>
                    <a:cubicBezTo>
                      <a:pt x="376676" y="276415"/>
                      <a:pt x="386982" y="266100"/>
                      <a:pt x="386982" y="253384"/>
                    </a:cubicBezTo>
                    <a:lnTo>
                      <a:pt x="386982" y="23031"/>
                    </a:lnTo>
                    <a:cubicBezTo>
                      <a:pt x="386982" y="10306"/>
                      <a:pt x="376666" y="0"/>
                      <a:pt x="363950" y="0"/>
                    </a:cubicBezTo>
                    <a:close/>
                    <a:moveTo>
                      <a:pt x="270272" y="207311"/>
                    </a:moveTo>
                    <a:lnTo>
                      <a:pt x="116710" y="207311"/>
                    </a:lnTo>
                    <a:cubicBezTo>
                      <a:pt x="103984" y="207311"/>
                      <a:pt x="93678" y="196996"/>
                      <a:pt x="93678" y="184280"/>
                    </a:cubicBezTo>
                    <a:cubicBezTo>
                      <a:pt x="93678" y="171564"/>
                      <a:pt x="103994" y="161249"/>
                      <a:pt x="116710" y="161249"/>
                    </a:cubicBezTo>
                    <a:lnTo>
                      <a:pt x="270272" y="161249"/>
                    </a:lnTo>
                    <a:cubicBezTo>
                      <a:pt x="282997" y="161249"/>
                      <a:pt x="293303" y="171564"/>
                      <a:pt x="293303" y="184280"/>
                    </a:cubicBezTo>
                    <a:cubicBezTo>
                      <a:pt x="293303" y="196996"/>
                      <a:pt x="282988" y="207311"/>
                      <a:pt x="270272" y="207311"/>
                    </a:cubicBezTo>
                    <a:close/>
                    <a:moveTo>
                      <a:pt x="270272" y="115176"/>
                    </a:moveTo>
                    <a:lnTo>
                      <a:pt x="116710" y="115176"/>
                    </a:lnTo>
                    <a:cubicBezTo>
                      <a:pt x="103984" y="115176"/>
                      <a:pt x="93678" y="104860"/>
                      <a:pt x="93678" y="92145"/>
                    </a:cubicBezTo>
                    <a:cubicBezTo>
                      <a:pt x="93678" y="79429"/>
                      <a:pt x="103994" y="69113"/>
                      <a:pt x="116710" y="69113"/>
                    </a:cubicBezTo>
                    <a:lnTo>
                      <a:pt x="270272" y="69113"/>
                    </a:lnTo>
                    <a:cubicBezTo>
                      <a:pt x="282997" y="69113"/>
                      <a:pt x="293303" y="79429"/>
                      <a:pt x="293303" y="92145"/>
                    </a:cubicBezTo>
                    <a:cubicBezTo>
                      <a:pt x="293303" y="104860"/>
                      <a:pt x="282988" y="115176"/>
                      <a:pt x="270272" y="1151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74"/>
              <p:cNvSpPr/>
              <p:nvPr/>
            </p:nvSpPr>
            <p:spPr>
              <a:xfrm>
                <a:off x="2323080" y="3111120"/>
                <a:ext cx="330156" cy="421629"/>
              </a:xfrm>
              <a:custGeom>
                <a:rect b="b" l="l" r="r" t="t"/>
                <a:pathLst>
                  <a:path extrusionOk="0" h="429139" w="330156">
                    <a:moveTo>
                      <a:pt x="257223" y="0"/>
                    </a:moveTo>
                    <a:lnTo>
                      <a:pt x="72942" y="0"/>
                    </a:lnTo>
                    <a:cubicBezTo>
                      <a:pt x="32661" y="0"/>
                      <a:pt x="0" y="32661"/>
                      <a:pt x="0" y="72942"/>
                    </a:cubicBezTo>
                    <a:lnTo>
                      <a:pt x="0" y="257223"/>
                    </a:lnTo>
                    <a:cubicBezTo>
                      <a:pt x="0" y="297513"/>
                      <a:pt x="32661" y="330165"/>
                      <a:pt x="72942" y="330165"/>
                    </a:cubicBezTo>
                    <a:lnTo>
                      <a:pt x="199634" y="330165"/>
                    </a:lnTo>
                    <a:lnTo>
                      <a:pt x="199634" y="398336"/>
                    </a:lnTo>
                    <a:cubicBezTo>
                      <a:pt x="199634" y="418862"/>
                      <a:pt x="224447" y="429139"/>
                      <a:pt x="238954" y="414623"/>
                    </a:cubicBezTo>
                    <a:lnTo>
                      <a:pt x="323412" y="330165"/>
                    </a:lnTo>
                    <a:cubicBezTo>
                      <a:pt x="327736" y="325841"/>
                      <a:pt x="330156" y="319983"/>
                      <a:pt x="330156" y="313877"/>
                    </a:cubicBezTo>
                    <a:lnTo>
                      <a:pt x="330156" y="72942"/>
                    </a:lnTo>
                    <a:cubicBezTo>
                      <a:pt x="330156" y="32652"/>
                      <a:pt x="297494" y="0"/>
                      <a:pt x="257213" y="0"/>
                    </a:cubicBezTo>
                    <a:close/>
                    <a:moveTo>
                      <a:pt x="165087" y="264900"/>
                    </a:moveTo>
                    <a:cubicBezTo>
                      <a:pt x="152362" y="264900"/>
                      <a:pt x="142056" y="254584"/>
                      <a:pt x="142056" y="241868"/>
                    </a:cubicBezTo>
                    <a:cubicBezTo>
                      <a:pt x="142056" y="229152"/>
                      <a:pt x="152372" y="218837"/>
                      <a:pt x="165087" y="218837"/>
                    </a:cubicBezTo>
                    <a:cubicBezTo>
                      <a:pt x="177803" y="218837"/>
                      <a:pt x="188119" y="229152"/>
                      <a:pt x="188119" y="241868"/>
                    </a:cubicBezTo>
                    <a:cubicBezTo>
                      <a:pt x="188119" y="254584"/>
                      <a:pt x="177803" y="264900"/>
                      <a:pt x="165087" y="264900"/>
                    </a:cubicBezTo>
                    <a:close/>
                    <a:moveTo>
                      <a:pt x="188119" y="173679"/>
                    </a:moveTo>
                    <a:cubicBezTo>
                      <a:pt x="188119" y="186404"/>
                      <a:pt x="177803" y="196710"/>
                      <a:pt x="165087" y="196710"/>
                    </a:cubicBezTo>
                    <a:cubicBezTo>
                      <a:pt x="152372" y="196710"/>
                      <a:pt x="142056" y="186395"/>
                      <a:pt x="142056" y="173679"/>
                    </a:cubicBezTo>
                    <a:lnTo>
                      <a:pt x="142056" y="88297"/>
                    </a:lnTo>
                    <a:cubicBezTo>
                      <a:pt x="142056" y="75571"/>
                      <a:pt x="152372" y="65265"/>
                      <a:pt x="165087" y="65265"/>
                    </a:cubicBezTo>
                    <a:cubicBezTo>
                      <a:pt x="177803" y="65265"/>
                      <a:pt x="188119" y="75581"/>
                      <a:pt x="188119" y="88297"/>
                    </a:cubicBezTo>
                    <a:lnTo>
                      <a:pt x="188119" y="17367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8" name="Google Shape;1338;p74"/>
            <p:cNvSpPr/>
            <p:nvPr/>
          </p:nvSpPr>
          <p:spPr>
            <a:xfrm>
              <a:off x="2014560" y="3357720"/>
              <a:ext cx="429978" cy="463763"/>
            </a:xfrm>
            <a:custGeom>
              <a:rect b="b" l="l" r="r" t="t"/>
              <a:pathLst>
                <a:path extrusionOk="0" h="463763" w="429978">
                  <a:moveTo>
                    <a:pt x="334785" y="241097"/>
                  </a:moveTo>
                  <a:cubicBezTo>
                    <a:pt x="312382" y="264719"/>
                    <a:pt x="280740" y="279492"/>
                    <a:pt x="245697" y="279492"/>
                  </a:cubicBezTo>
                  <a:cubicBezTo>
                    <a:pt x="210655" y="279492"/>
                    <a:pt x="179013" y="264719"/>
                    <a:pt x="156610" y="241097"/>
                  </a:cubicBezTo>
                  <a:lnTo>
                    <a:pt x="92135" y="241097"/>
                  </a:lnTo>
                  <a:lnTo>
                    <a:pt x="92135" y="111528"/>
                  </a:lnTo>
                  <a:cubicBezTo>
                    <a:pt x="92135" y="94364"/>
                    <a:pt x="82934" y="79029"/>
                    <a:pt x="69104" y="70819"/>
                  </a:cubicBezTo>
                  <a:lnTo>
                    <a:pt x="69104" y="0"/>
                  </a:lnTo>
                  <a:lnTo>
                    <a:pt x="23031" y="0"/>
                  </a:lnTo>
                  <a:lnTo>
                    <a:pt x="23031" y="70923"/>
                  </a:lnTo>
                  <a:cubicBezTo>
                    <a:pt x="9258" y="79172"/>
                    <a:pt x="0" y="94469"/>
                    <a:pt x="0" y="111528"/>
                  </a:cubicBezTo>
                  <a:lnTo>
                    <a:pt x="0" y="241097"/>
                  </a:lnTo>
                  <a:cubicBezTo>
                    <a:pt x="0" y="291980"/>
                    <a:pt x="41253" y="333232"/>
                    <a:pt x="92135" y="333232"/>
                  </a:cubicBezTo>
                  <a:lnTo>
                    <a:pt x="130531" y="333232"/>
                  </a:lnTo>
                  <a:lnTo>
                    <a:pt x="130531" y="440732"/>
                  </a:lnTo>
                  <a:cubicBezTo>
                    <a:pt x="130531" y="453457"/>
                    <a:pt x="140846" y="463763"/>
                    <a:pt x="153562" y="463763"/>
                  </a:cubicBezTo>
                  <a:lnTo>
                    <a:pt x="314811" y="463763"/>
                  </a:lnTo>
                  <a:lnTo>
                    <a:pt x="314811" y="379952"/>
                  </a:lnTo>
                  <a:cubicBezTo>
                    <a:pt x="314811" y="367551"/>
                    <a:pt x="324345" y="356873"/>
                    <a:pt x="336728" y="356292"/>
                  </a:cubicBezTo>
                  <a:cubicBezTo>
                    <a:pt x="349958" y="355673"/>
                    <a:pt x="360874" y="366208"/>
                    <a:pt x="360874" y="379305"/>
                  </a:cubicBezTo>
                  <a:lnTo>
                    <a:pt x="360874" y="463763"/>
                  </a:lnTo>
                  <a:lnTo>
                    <a:pt x="406946" y="463763"/>
                  </a:lnTo>
                  <a:cubicBezTo>
                    <a:pt x="419671" y="463763"/>
                    <a:pt x="429978" y="453447"/>
                    <a:pt x="429978" y="440732"/>
                  </a:cubicBezTo>
                  <a:lnTo>
                    <a:pt x="429978" y="336290"/>
                  </a:lnTo>
                  <a:cubicBezTo>
                    <a:pt x="429978" y="283721"/>
                    <a:pt x="387363" y="241097"/>
                    <a:pt x="334785" y="2410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 name="Google Shape;1339;p74"/>
          <p:cNvGrpSpPr/>
          <p:nvPr/>
        </p:nvGrpSpPr>
        <p:grpSpPr>
          <a:xfrm>
            <a:off x="1870400" y="2656395"/>
            <a:ext cx="399027" cy="399091"/>
            <a:chOff x="771480" y="3035160"/>
            <a:chExt cx="786260" cy="786387"/>
          </a:xfrm>
        </p:grpSpPr>
        <p:sp>
          <p:nvSpPr>
            <p:cNvPr id="1340" name="Google Shape;1340;p74"/>
            <p:cNvSpPr/>
            <p:nvPr/>
          </p:nvSpPr>
          <p:spPr>
            <a:xfrm>
              <a:off x="873000" y="3634200"/>
              <a:ext cx="92135" cy="187347"/>
            </a:xfrm>
            <a:custGeom>
              <a:rect b="b" l="l" r="r" t="t"/>
              <a:pathLst>
                <a:path extrusionOk="0" h="187347" w="92135">
                  <a:moveTo>
                    <a:pt x="0" y="164316"/>
                  </a:moveTo>
                  <a:cubicBezTo>
                    <a:pt x="0" y="177041"/>
                    <a:pt x="10316" y="187347"/>
                    <a:pt x="23031" y="187347"/>
                  </a:cubicBezTo>
                  <a:lnTo>
                    <a:pt x="69104" y="187347"/>
                  </a:lnTo>
                  <a:cubicBezTo>
                    <a:pt x="81829" y="187347"/>
                    <a:pt x="92135" y="177032"/>
                    <a:pt x="92135" y="164316"/>
                  </a:cubicBezTo>
                  <a:lnTo>
                    <a:pt x="92135" y="0"/>
                  </a:lnTo>
                  <a:lnTo>
                    <a:pt x="0" y="0"/>
                  </a:lnTo>
                  <a:lnTo>
                    <a:pt x="0" y="164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74"/>
            <p:cNvSpPr/>
            <p:nvPr/>
          </p:nvSpPr>
          <p:spPr>
            <a:xfrm>
              <a:off x="1364400" y="3634200"/>
              <a:ext cx="92135" cy="187347"/>
            </a:xfrm>
            <a:custGeom>
              <a:rect b="b" l="l" r="r" t="t"/>
              <a:pathLst>
                <a:path extrusionOk="0" h="187347" w="92135">
                  <a:moveTo>
                    <a:pt x="0" y="164316"/>
                  </a:moveTo>
                  <a:cubicBezTo>
                    <a:pt x="0" y="177041"/>
                    <a:pt x="10316" y="187347"/>
                    <a:pt x="23031" y="187347"/>
                  </a:cubicBezTo>
                  <a:lnTo>
                    <a:pt x="69104" y="187347"/>
                  </a:lnTo>
                  <a:cubicBezTo>
                    <a:pt x="81829" y="187347"/>
                    <a:pt x="92135" y="177032"/>
                    <a:pt x="92135" y="164316"/>
                  </a:cubicBezTo>
                  <a:lnTo>
                    <a:pt x="92135" y="0"/>
                  </a:lnTo>
                  <a:lnTo>
                    <a:pt x="0" y="0"/>
                  </a:lnTo>
                  <a:lnTo>
                    <a:pt x="0" y="164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74"/>
            <p:cNvSpPr/>
            <p:nvPr/>
          </p:nvSpPr>
          <p:spPr>
            <a:xfrm>
              <a:off x="886680" y="3373200"/>
              <a:ext cx="27327" cy="25203"/>
            </a:xfrm>
            <a:custGeom>
              <a:rect b="b" l="l" r="r" t="t"/>
              <a:pathLst>
                <a:path extrusionOk="0" h="25203" w="27327">
                  <a:moveTo>
                    <a:pt x="13164" y="0"/>
                  </a:moveTo>
                  <a:lnTo>
                    <a:pt x="0" y="0"/>
                  </a:lnTo>
                  <a:cubicBezTo>
                    <a:pt x="10" y="5058"/>
                    <a:pt x="48" y="20393"/>
                    <a:pt x="67" y="25203"/>
                  </a:cubicBezTo>
                  <a:cubicBezTo>
                    <a:pt x="5029" y="25184"/>
                    <a:pt x="10058" y="25165"/>
                    <a:pt x="13164" y="25165"/>
                  </a:cubicBezTo>
                  <a:cubicBezTo>
                    <a:pt x="20841" y="25165"/>
                    <a:pt x="27327" y="19403"/>
                    <a:pt x="27327" y="12583"/>
                  </a:cubicBezTo>
                  <a:cubicBezTo>
                    <a:pt x="27327" y="5763"/>
                    <a:pt x="20841" y="0"/>
                    <a:pt x="13164" y="0"/>
                  </a:cubicBezTo>
                  <a:lnTo>
                    <a:pt x="131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74"/>
            <p:cNvSpPr/>
            <p:nvPr/>
          </p:nvSpPr>
          <p:spPr>
            <a:xfrm>
              <a:off x="771480" y="3035160"/>
              <a:ext cx="786260" cy="552840"/>
            </a:xfrm>
            <a:custGeom>
              <a:rect b="b" l="l" r="r" t="t"/>
              <a:pathLst>
                <a:path extrusionOk="0" h="552840" w="786260">
                  <a:moveTo>
                    <a:pt x="732511" y="0"/>
                  </a:moveTo>
                  <a:lnTo>
                    <a:pt x="53750" y="0"/>
                  </a:lnTo>
                  <a:cubicBezTo>
                    <a:pt x="24117" y="0"/>
                    <a:pt x="0" y="24108"/>
                    <a:pt x="0" y="53749"/>
                  </a:cubicBezTo>
                  <a:lnTo>
                    <a:pt x="0" y="499091"/>
                  </a:lnTo>
                  <a:cubicBezTo>
                    <a:pt x="0" y="528723"/>
                    <a:pt x="24108" y="552840"/>
                    <a:pt x="53750" y="552840"/>
                  </a:cubicBezTo>
                  <a:lnTo>
                    <a:pt x="732511" y="552840"/>
                  </a:lnTo>
                  <a:cubicBezTo>
                    <a:pt x="762143" y="552840"/>
                    <a:pt x="786260" y="528733"/>
                    <a:pt x="786260" y="499091"/>
                  </a:cubicBezTo>
                  <a:lnTo>
                    <a:pt x="786260" y="53749"/>
                  </a:lnTo>
                  <a:cubicBezTo>
                    <a:pt x="786260" y="24117"/>
                    <a:pt x="762152" y="0"/>
                    <a:pt x="732511" y="0"/>
                  </a:cubicBezTo>
                  <a:close/>
                  <a:moveTo>
                    <a:pt x="370008" y="108347"/>
                  </a:moveTo>
                  <a:cubicBezTo>
                    <a:pt x="378028" y="105565"/>
                    <a:pt x="386772" y="109804"/>
                    <a:pt x="389553" y="117815"/>
                  </a:cubicBezTo>
                  <a:lnTo>
                    <a:pt x="413814" y="187718"/>
                  </a:lnTo>
                  <a:lnTo>
                    <a:pt x="436902" y="118205"/>
                  </a:lnTo>
                  <a:cubicBezTo>
                    <a:pt x="439579" y="110156"/>
                    <a:pt x="448285" y="105803"/>
                    <a:pt x="456314" y="108470"/>
                  </a:cubicBezTo>
                  <a:cubicBezTo>
                    <a:pt x="464363" y="111147"/>
                    <a:pt x="468725" y="119834"/>
                    <a:pt x="466049" y="127883"/>
                  </a:cubicBezTo>
                  <a:lnTo>
                    <a:pt x="430949" y="233534"/>
                  </a:lnTo>
                  <a:cubicBezTo>
                    <a:pt x="428482" y="240792"/>
                    <a:pt x="421757" y="245640"/>
                    <a:pt x="414204" y="245697"/>
                  </a:cubicBezTo>
                  <a:lnTo>
                    <a:pt x="414080" y="245697"/>
                  </a:lnTo>
                  <a:cubicBezTo>
                    <a:pt x="406565" y="245697"/>
                    <a:pt x="399840" y="240954"/>
                    <a:pt x="397326" y="233867"/>
                  </a:cubicBezTo>
                  <a:lnTo>
                    <a:pt x="360531" y="127873"/>
                  </a:lnTo>
                  <a:cubicBezTo>
                    <a:pt x="357749" y="119862"/>
                    <a:pt x="361988" y="111109"/>
                    <a:pt x="369999" y="108328"/>
                  </a:cubicBezTo>
                  <a:lnTo>
                    <a:pt x="369999" y="108328"/>
                  </a:lnTo>
                  <a:close/>
                  <a:moveTo>
                    <a:pt x="310201" y="122853"/>
                  </a:moveTo>
                  <a:cubicBezTo>
                    <a:pt x="310201" y="114376"/>
                    <a:pt x="317078" y="107499"/>
                    <a:pt x="325555" y="107499"/>
                  </a:cubicBezTo>
                  <a:cubicBezTo>
                    <a:pt x="334032" y="107499"/>
                    <a:pt x="340909" y="114376"/>
                    <a:pt x="340909" y="122853"/>
                  </a:cubicBezTo>
                  <a:lnTo>
                    <a:pt x="340909" y="230353"/>
                  </a:lnTo>
                  <a:cubicBezTo>
                    <a:pt x="340909" y="238830"/>
                    <a:pt x="334032" y="245707"/>
                    <a:pt x="325555" y="245707"/>
                  </a:cubicBezTo>
                  <a:cubicBezTo>
                    <a:pt x="317078" y="245707"/>
                    <a:pt x="310201" y="238830"/>
                    <a:pt x="310201" y="230353"/>
                  </a:cubicBezTo>
                  <a:lnTo>
                    <a:pt x="310201" y="122853"/>
                  </a:lnTo>
                  <a:close/>
                  <a:moveTo>
                    <a:pt x="169459" y="419843"/>
                  </a:moveTo>
                  <a:cubicBezTo>
                    <a:pt x="175060" y="426205"/>
                    <a:pt x="174441" y="435911"/>
                    <a:pt x="168078" y="441522"/>
                  </a:cubicBezTo>
                  <a:cubicBezTo>
                    <a:pt x="165164" y="444094"/>
                    <a:pt x="161544" y="445351"/>
                    <a:pt x="157934" y="445351"/>
                  </a:cubicBezTo>
                  <a:cubicBezTo>
                    <a:pt x="153676" y="445351"/>
                    <a:pt x="149438" y="443589"/>
                    <a:pt x="146399" y="440141"/>
                  </a:cubicBezTo>
                  <a:lnTo>
                    <a:pt x="115167" y="404650"/>
                  </a:lnTo>
                  <a:lnTo>
                    <a:pt x="115167" y="429996"/>
                  </a:lnTo>
                  <a:cubicBezTo>
                    <a:pt x="115167" y="438474"/>
                    <a:pt x="108290" y="445351"/>
                    <a:pt x="99812" y="445351"/>
                  </a:cubicBezTo>
                  <a:cubicBezTo>
                    <a:pt x="91335" y="445351"/>
                    <a:pt x="84458" y="438474"/>
                    <a:pt x="84458" y="429996"/>
                  </a:cubicBezTo>
                  <a:lnTo>
                    <a:pt x="84458" y="322497"/>
                  </a:lnTo>
                  <a:cubicBezTo>
                    <a:pt x="84458" y="314020"/>
                    <a:pt x="91335" y="307143"/>
                    <a:pt x="99812" y="307143"/>
                  </a:cubicBezTo>
                  <a:lnTo>
                    <a:pt x="128416" y="307143"/>
                  </a:lnTo>
                  <a:cubicBezTo>
                    <a:pt x="153162" y="307143"/>
                    <a:pt x="173288" y="326564"/>
                    <a:pt x="173288" y="350434"/>
                  </a:cubicBezTo>
                  <a:cubicBezTo>
                    <a:pt x="173288" y="368998"/>
                    <a:pt x="161115" y="384858"/>
                    <a:pt x="144075" y="391001"/>
                  </a:cubicBezTo>
                  <a:lnTo>
                    <a:pt x="169459" y="419843"/>
                  </a:lnTo>
                  <a:close/>
                  <a:moveTo>
                    <a:pt x="242630" y="107499"/>
                  </a:moveTo>
                  <a:cubicBezTo>
                    <a:pt x="256480" y="107499"/>
                    <a:pt x="269843" y="111585"/>
                    <a:pt x="281283" y="119310"/>
                  </a:cubicBezTo>
                  <a:cubicBezTo>
                    <a:pt x="288312" y="124063"/>
                    <a:pt x="290160" y="133607"/>
                    <a:pt x="285407" y="140627"/>
                  </a:cubicBezTo>
                  <a:cubicBezTo>
                    <a:pt x="280654" y="147656"/>
                    <a:pt x="271110" y="149504"/>
                    <a:pt x="264081" y="144751"/>
                  </a:cubicBezTo>
                  <a:cubicBezTo>
                    <a:pt x="257737" y="140475"/>
                    <a:pt x="250327" y="138208"/>
                    <a:pt x="242630" y="138208"/>
                  </a:cubicBezTo>
                  <a:cubicBezTo>
                    <a:pt x="221466" y="138208"/>
                    <a:pt x="204235" y="155429"/>
                    <a:pt x="204235" y="176603"/>
                  </a:cubicBezTo>
                  <a:cubicBezTo>
                    <a:pt x="204235" y="197777"/>
                    <a:pt x="221456" y="214998"/>
                    <a:pt x="242630" y="214998"/>
                  </a:cubicBezTo>
                  <a:cubicBezTo>
                    <a:pt x="250374" y="214998"/>
                    <a:pt x="256861" y="212712"/>
                    <a:pt x="261918" y="208216"/>
                  </a:cubicBezTo>
                  <a:cubicBezTo>
                    <a:pt x="262909" y="207340"/>
                    <a:pt x="263852" y="206359"/>
                    <a:pt x="264728" y="205311"/>
                  </a:cubicBezTo>
                  <a:cubicBezTo>
                    <a:pt x="270177" y="198815"/>
                    <a:pt x="279864" y="197968"/>
                    <a:pt x="286360" y="203425"/>
                  </a:cubicBezTo>
                  <a:cubicBezTo>
                    <a:pt x="292856" y="208883"/>
                    <a:pt x="293703" y="218561"/>
                    <a:pt x="288246" y="225057"/>
                  </a:cubicBezTo>
                  <a:cubicBezTo>
                    <a:pt x="286417" y="227238"/>
                    <a:pt x="284426" y="229286"/>
                    <a:pt x="282331" y="231152"/>
                  </a:cubicBezTo>
                  <a:cubicBezTo>
                    <a:pt x="271634" y="240677"/>
                    <a:pt x="257899" y="245716"/>
                    <a:pt x="242621" y="245716"/>
                  </a:cubicBezTo>
                  <a:cubicBezTo>
                    <a:pt x="204521" y="245716"/>
                    <a:pt x="173517" y="214712"/>
                    <a:pt x="173517" y="176612"/>
                  </a:cubicBezTo>
                  <a:cubicBezTo>
                    <a:pt x="173517" y="138512"/>
                    <a:pt x="204521" y="107509"/>
                    <a:pt x="242621" y="107509"/>
                  </a:cubicBezTo>
                  <a:close/>
                  <a:moveTo>
                    <a:pt x="221132" y="429987"/>
                  </a:moveTo>
                  <a:cubicBezTo>
                    <a:pt x="221132" y="438464"/>
                    <a:pt x="214255" y="445341"/>
                    <a:pt x="205778" y="445341"/>
                  </a:cubicBezTo>
                  <a:cubicBezTo>
                    <a:pt x="197301" y="445341"/>
                    <a:pt x="190424" y="438464"/>
                    <a:pt x="190424" y="429987"/>
                  </a:cubicBezTo>
                  <a:lnTo>
                    <a:pt x="190424" y="322488"/>
                  </a:lnTo>
                  <a:cubicBezTo>
                    <a:pt x="190424" y="314010"/>
                    <a:pt x="197301" y="307134"/>
                    <a:pt x="205778" y="307134"/>
                  </a:cubicBezTo>
                  <a:cubicBezTo>
                    <a:pt x="214255" y="307134"/>
                    <a:pt x="221132" y="314010"/>
                    <a:pt x="221132" y="322488"/>
                  </a:cubicBezTo>
                  <a:lnTo>
                    <a:pt x="221132" y="429987"/>
                  </a:lnTo>
                  <a:close/>
                  <a:moveTo>
                    <a:pt x="308334" y="445341"/>
                  </a:moveTo>
                  <a:cubicBezTo>
                    <a:pt x="270234" y="445341"/>
                    <a:pt x="239230" y="414338"/>
                    <a:pt x="239230" y="376238"/>
                  </a:cubicBezTo>
                  <a:cubicBezTo>
                    <a:pt x="239230" y="338138"/>
                    <a:pt x="270234" y="307134"/>
                    <a:pt x="308334" y="307134"/>
                  </a:cubicBezTo>
                  <a:cubicBezTo>
                    <a:pt x="322183" y="307134"/>
                    <a:pt x="335547" y="311220"/>
                    <a:pt x="346986" y="318945"/>
                  </a:cubicBezTo>
                  <a:cubicBezTo>
                    <a:pt x="354016" y="323697"/>
                    <a:pt x="355864" y="333242"/>
                    <a:pt x="351111" y="340262"/>
                  </a:cubicBezTo>
                  <a:cubicBezTo>
                    <a:pt x="346358" y="347291"/>
                    <a:pt x="336814" y="349139"/>
                    <a:pt x="329784" y="344386"/>
                  </a:cubicBezTo>
                  <a:cubicBezTo>
                    <a:pt x="323440" y="340100"/>
                    <a:pt x="316030" y="337842"/>
                    <a:pt x="308334" y="337842"/>
                  </a:cubicBezTo>
                  <a:cubicBezTo>
                    <a:pt x="287169" y="337842"/>
                    <a:pt x="269939" y="355063"/>
                    <a:pt x="269939" y="376238"/>
                  </a:cubicBezTo>
                  <a:cubicBezTo>
                    <a:pt x="269939" y="397412"/>
                    <a:pt x="287160" y="414633"/>
                    <a:pt x="308334" y="414633"/>
                  </a:cubicBezTo>
                  <a:cubicBezTo>
                    <a:pt x="324841" y="414633"/>
                    <a:pt x="333689" y="404317"/>
                    <a:pt x="337337" y="391601"/>
                  </a:cubicBezTo>
                  <a:lnTo>
                    <a:pt x="322583" y="391601"/>
                  </a:lnTo>
                  <a:cubicBezTo>
                    <a:pt x="314106" y="391601"/>
                    <a:pt x="307229" y="384724"/>
                    <a:pt x="307229" y="376247"/>
                  </a:cubicBezTo>
                  <a:cubicBezTo>
                    <a:pt x="307229" y="367770"/>
                    <a:pt x="314106" y="360893"/>
                    <a:pt x="322583" y="360893"/>
                  </a:cubicBezTo>
                  <a:lnTo>
                    <a:pt x="354740" y="360893"/>
                  </a:lnTo>
                  <a:cubicBezTo>
                    <a:pt x="363217" y="360893"/>
                    <a:pt x="370094" y="367770"/>
                    <a:pt x="370094" y="376247"/>
                  </a:cubicBezTo>
                  <a:cubicBezTo>
                    <a:pt x="370094" y="416938"/>
                    <a:pt x="344700" y="445351"/>
                    <a:pt x="308343" y="445351"/>
                  </a:cubicBezTo>
                  <a:lnTo>
                    <a:pt x="308343" y="445351"/>
                  </a:lnTo>
                  <a:close/>
                  <a:moveTo>
                    <a:pt x="493614" y="429987"/>
                  </a:moveTo>
                  <a:cubicBezTo>
                    <a:pt x="493614" y="438464"/>
                    <a:pt x="486737" y="445341"/>
                    <a:pt x="478260" y="445341"/>
                  </a:cubicBezTo>
                  <a:cubicBezTo>
                    <a:pt x="469783" y="445341"/>
                    <a:pt x="462905" y="438464"/>
                    <a:pt x="462905" y="429987"/>
                  </a:cubicBezTo>
                  <a:lnTo>
                    <a:pt x="462905" y="389753"/>
                  </a:lnTo>
                  <a:lnTo>
                    <a:pt x="419233" y="389753"/>
                  </a:lnTo>
                  <a:lnTo>
                    <a:pt x="419233" y="429987"/>
                  </a:lnTo>
                  <a:cubicBezTo>
                    <a:pt x="419233" y="438464"/>
                    <a:pt x="412356" y="445341"/>
                    <a:pt x="403879" y="445341"/>
                  </a:cubicBezTo>
                  <a:cubicBezTo>
                    <a:pt x="395402" y="445341"/>
                    <a:pt x="388525" y="438464"/>
                    <a:pt x="388525" y="429987"/>
                  </a:cubicBezTo>
                  <a:lnTo>
                    <a:pt x="388525" y="322488"/>
                  </a:lnTo>
                  <a:cubicBezTo>
                    <a:pt x="388525" y="314010"/>
                    <a:pt x="395402" y="307134"/>
                    <a:pt x="403879" y="307134"/>
                  </a:cubicBezTo>
                  <a:cubicBezTo>
                    <a:pt x="412356" y="307134"/>
                    <a:pt x="419233" y="314010"/>
                    <a:pt x="419233" y="322488"/>
                  </a:cubicBezTo>
                  <a:lnTo>
                    <a:pt x="419233" y="359035"/>
                  </a:lnTo>
                  <a:lnTo>
                    <a:pt x="462905" y="359035"/>
                  </a:lnTo>
                  <a:lnTo>
                    <a:pt x="462905" y="322488"/>
                  </a:lnTo>
                  <a:cubicBezTo>
                    <a:pt x="462905" y="314010"/>
                    <a:pt x="469783" y="307134"/>
                    <a:pt x="478260" y="307134"/>
                  </a:cubicBezTo>
                  <a:cubicBezTo>
                    <a:pt x="486737" y="307134"/>
                    <a:pt x="493614" y="314010"/>
                    <a:pt x="493614" y="322488"/>
                  </a:cubicBezTo>
                  <a:lnTo>
                    <a:pt x="493614" y="429987"/>
                  </a:lnTo>
                  <a:close/>
                  <a:moveTo>
                    <a:pt x="488328" y="230353"/>
                  </a:moveTo>
                  <a:lnTo>
                    <a:pt x="488328" y="122853"/>
                  </a:lnTo>
                  <a:cubicBezTo>
                    <a:pt x="488328" y="114376"/>
                    <a:pt x="495205" y="107499"/>
                    <a:pt x="503682" y="107499"/>
                  </a:cubicBezTo>
                  <a:cubicBezTo>
                    <a:pt x="512159" y="107499"/>
                    <a:pt x="519036" y="114376"/>
                    <a:pt x="519036" y="122853"/>
                  </a:cubicBezTo>
                  <a:lnTo>
                    <a:pt x="519036" y="230353"/>
                  </a:lnTo>
                  <a:cubicBezTo>
                    <a:pt x="519036" y="238830"/>
                    <a:pt x="512159" y="245707"/>
                    <a:pt x="503682" y="245707"/>
                  </a:cubicBezTo>
                  <a:cubicBezTo>
                    <a:pt x="495205" y="245707"/>
                    <a:pt x="488328" y="238830"/>
                    <a:pt x="488328" y="230353"/>
                  </a:cubicBezTo>
                  <a:close/>
                  <a:moveTo>
                    <a:pt x="582006" y="337851"/>
                  </a:moveTo>
                  <a:lnTo>
                    <a:pt x="567557" y="337851"/>
                  </a:lnTo>
                  <a:lnTo>
                    <a:pt x="567557" y="429987"/>
                  </a:lnTo>
                  <a:cubicBezTo>
                    <a:pt x="567557" y="438464"/>
                    <a:pt x="560680" y="445341"/>
                    <a:pt x="552202" y="445341"/>
                  </a:cubicBezTo>
                  <a:cubicBezTo>
                    <a:pt x="543725" y="445341"/>
                    <a:pt x="536848" y="438464"/>
                    <a:pt x="536848" y="429987"/>
                  </a:cubicBezTo>
                  <a:lnTo>
                    <a:pt x="536848" y="337851"/>
                  </a:lnTo>
                  <a:lnTo>
                    <a:pt x="522646" y="337851"/>
                  </a:lnTo>
                  <a:cubicBezTo>
                    <a:pt x="514169" y="337851"/>
                    <a:pt x="507292" y="330975"/>
                    <a:pt x="507292" y="322497"/>
                  </a:cubicBezTo>
                  <a:cubicBezTo>
                    <a:pt x="507292" y="314020"/>
                    <a:pt x="514169" y="307143"/>
                    <a:pt x="522646" y="307143"/>
                  </a:cubicBezTo>
                  <a:lnTo>
                    <a:pt x="582016" y="307143"/>
                  </a:lnTo>
                  <a:cubicBezTo>
                    <a:pt x="590493" y="307143"/>
                    <a:pt x="597370" y="314020"/>
                    <a:pt x="597370" y="322497"/>
                  </a:cubicBezTo>
                  <a:cubicBezTo>
                    <a:pt x="597370" y="330975"/>
                    <a:pt x="590493" y="337851"/>
                    <a:pt x="582016" y="337851"/>
                  </a:cubicBezTo>
                  <a:lnTo>
                    <a:pt x="582016" y="337851"/>
                  </a:lnTo>
                  <a:close/>
                  <a:moveTo>
                    <a:pt x="571043" y="245716"/>
                  </a:moveTo>
                  <a:cubicBezTo>
                    <a:pt x="558984" y="245716"/>
                    <a:pt x="558222" y="245583"/>
                    <a:pt x="557117" y="245392"/>
                  </a:cubicBezTo>
                  <a:cubicBezTo>
                    <a:pt x="549745" y="244126"/>
                    <a:pt x="544363" y="237734"/>
                    <a:pt x="544363" y="230257"/>
                  </a:cubicBezTo>
                  <a:lnTo>
                    <a:pt x="544363" y="122853"/>
                  </a:lnTo>
                  <a:cubicBezTo>
                    <a:pt x="544363" y="114376"/>
                    <a:pt x="551240" y="107499"/>
                    <a:pt x="559718" y="107499"/>
                  </a:cubicBezTo>
                  <a:cubicBezTo>
                    <a:pt x="568195" y="107499"/>
                    <a:pt x="575072" y="114376"/>
                    <a:pt x="575072" y="122853"/>
                  </a:cubicBezTo>
                  <a:lnTo>
                    <a:pt x="575072" y="214989"/>
                  </a:lnTo>
                  <a:cubicBezTo>
                    <a:pt x="581673" y="214979"/>
                    <a:pt x="589683" y="214941"/>
                    <a:pt x="597275" y="214903"/>
                  </a:cubicBezTo>
                  <a:lnTo>
                    <a:pt x="597360" y="214903"/>
                  </a:lnTo>
                  <a:cubicBezTo>
                    <a:pt x="605800" y="214903"/>
                    <a:pt x="612667" y="221723"/>
                    <a:pt x="612715" y="230171"/>
                  </a:cubicBezTo>
                  <a:cubicBezTo>
                    <a:pt x="612762" y="238649"/>
                    <a:pt x="605923" y="245564"/>
                    <a:pt x="597446" y="245611"/>
                  </a:cubicBezTo>
                  <a:cubicBezTo>
                    <a:pt x="585197" y="245678"/>
                    <a:pt x="576824" y="245707"/>
                    <a:pt x="571043" y="245707"/>
                  </a:cubicBezTo>
                  <a:lnTo>
                    <a:pt x="571043" y="245707"/>
                  </a:lnTo>
                  <a:close/>
                  <a:moveTo>
                    <a:pt x="705812" y="409394"/>
                  </a:moveTo>
                  <a:cubicBezTo>
                    <a:pt x="702088" y="430225"/>
                    <a:pt x="682276" y="445351"/>
                    <a:pt x="658692" y="445351"/>
                  </a:cubicBezTo>
                  <a:cubicBezTo>
                    <a:pt x="639737" y="445351"/>
                    <a:pt x="621935" y="437702"/>
                    <a:pt x="609848" y="424367"/>
                  </a:cubicBezTo>
                  <a:cubicBezTo>
                    <a:pt x="604152" y="418081"/>
                    <a:pt x="604628" y="408375"/>
                    <a:pt x="610914" y="402679"/>
                  </a:cubicBezTo>
                  <a:cubicBezTo>
                    <a:pt x="617201" y="396983"/>
                    <a:pt x="626907" y="397459"/>
                    <a:pt x="632603" y="403745"/>
                  </a:cubicBezTo>
                  <a:cubicBezTo>
                    <a:pt x="638785" y="410565"/>
                    <a:pt x="648529" y="414633"/>
                    <a:pt x="658682" y="414633"/>
                  </a:cubicBezTo>
                  <a:cubicBezTo>
                    <a:pt x="667941" y="414633"/>
                    <a:pt x="674656" y="409108"/>
                    <a:pt x="675570" y="403993"/>
                  </a:cubicBezTo>
                  <a:cubicBezTo>
                    <a:pt x="676770" y="397250"/>
                    <a:pt x="666026" y="392725"/>
                    <a:pt x="662702" y="391496"/>
                  </a:cubicBezTo>
                  <a:cubicBezTo>
                    <a:pt x="645966" y="385324"/>
                    <a:pt x="631108" y="378714"/>
                    <a:pt x="630488" y="378428"/>
                  </a:cubicBezTo>
                  <a:cubicBezTo>
                    <a:pt x="629745" y="378095"/>
                    <a:pt x="629041" y="377714"/>
                    <a:pt x="628355" y="377266"/>
                  </a:cubicBezTo>
                  <a:cubicBezTo>
                    <a:pt x="616391" y="369465"/>
                    <a:pt x="610219" y="355787"/>
                    <a:pt x="612267" y="341566"/>
                  </a:cubicBezTo>
                  <a:cubicBezTo>
                    <a:pt x="614439" y="326460"/>
                    <a:pt x="625450" y="314163"/>
                    <a:pt x="641013" y="309477"/>
                  </a:cubicBezTo>
                  <a:cubicBezTo>
                    <a:pt x="671370" y="300333"/>
                    <a:pt x="696316" y="320907"/>
                    <a:pt x="697363" y="321783"/>
                  </a:cubicBezTo>
                  <a:cubicBezTo>
                    <a:pt x="703859" y="327241"/>
                    <a:pt x="704698" y="336928"/>
                    <a:pt x="699240" y="343414"/>
                  </a:cubicBezTo>
                  <a:cubicBezTo>
                    <a:pt x="693811" y="349872"/>
                    <a:pt x="684181" y="350739"/>
                    <a:pt x="677694" y="345367"/>
                  </a:cubicBezTo>
                  <a:cubicBezTo>
                    <a:pt x="677247" y="345014"/>
                    <a:pt x="663988" y="334632"/>
                    <a:pt x="649881" y="338880"/>
                  </a:cubicBezTo>
                  <a:cubicBezTo>
                    <a:pt x="644042" y="340642"/>
                    <a:pt x="642899" y="344395"/>
                    <a:pt x="642680" y="345929"/>
                  </a:cubicBezTo>
                  <a:cubicBezTo>
                    <a:pt x="642509" y="347158"/>
                    <a:pt x="642537" y="349339"/>
                    <a:pt x="644433" y="351006"/>
                  </a:cubicBezTo>
                  <a:cubicBezTo>
                    <a:pt x="648453" y="352768"/>
                    <a:pt x="660463" y="357930"/>
                    <a:pt x="673341" y="362683"/>
                  </a:cubicBezTo>
                  <a:cubicBezTo>
                    <a:pt x="701573" y="373104"/>
                    <a:pt x="708631" y="393640"/>
                    <a:pt x="705812" y="409394"/>
                  </a:cubicBezTo>
                  <a:lnTo>
                    <a:pt x="705812" y="40939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 name="Google Shape;1344;p74"/>
          <p:cNvGrpSpPr/>
          <p:nvPr/>
        </p:nvGrpSpPr>
        <p:grpSpPr>
          <a:xfrm>
            <a:off x="6874553" y="3328731"/>
            <a:ext cx="398994" cy="399004"/>
            <a:chOff x="10631880" y="4359960"/>
            <a:chExt cx="786196" cy="786215"/>
          </a:xfrm>
        </p:grpSpPr>
        <p:grpSp>
          <p:nvGrpSpPr>
            <p:cNvPr id="1345" name="Google Shape;1345;p74"/>
            <p:cNvGrpSpPr/>
            <p:nvPr/>
          </p:nvGrpSpPr>
          <p:grpSpPr>
            <a:xfrm>
              <a:off x="10631880" y="4547160"/>
              <a:ext cx="786196" cy="599015"/>
              <a:chOff x="10631880" y="4547160"/>
              <a:chExt cx="786196" cy="599015"/>
            </a:xfrm>
          </p:grpSpPr>
          <p:grpSp>
            <p:nvGrpSpPr>
              <p:cNvPr id="1346" name="Google Shape;1346;p74"/>
              <p:cNvGrpSpPr/>
              <p:nvPr/>
            </p:nvGrpSpPr>
            <p:grpSpPr>
              <a:xfrm>
                <a:off x="11064960" y="4547160"/>
                <a:ext cx="353116" cy="599015"/>
                <a:chOff x="11064960" y="4547160"/>
                <a:chExt cx="353116" cy="599015"/>
              </a:xfrm>
            </p:grpSpPr>
            <p:sp>
              <p:nvSpPr>
                <p:cNvPr id="1347" name="Google Shape;1347;p74"/>
                <p:cNvSpPr/>
                <p:nvPr/>
              </p:nvSpPr>
              <p:spPr>
                <a:xfrm>
                  <a:off x="11064960" y="5054040"/>
                  <a:ext cx="291846" cy="92135"/>
                </a:xfrm>
                <a:custGeom>
                  <a:rect b="b" l="l" r="r" t="t"/>
                  <a:pathLst>
                    <a:path extrusionOk="0" h="92135" w="291846">
                      <a:moveTo>
                        <a:pt x="23050" y="0"/>
                      </a:moveTo>
                      <a:cubicBezTo>
                        <a:pt x="10382" y="0"/>
                        <a:pt x="0" y="10316"/>
                        <a:pt x="0" y="23031"/>
                      </a:cubicBezTo>
                      <a:lnTo>
                        <a:pt x="0" y="69104"/>
                      </a:lnTo>
                      <a:cubicBezTo>
                        <a:pt x="0" y="81829"/>
                        <a:pt x="10382" y="92135"/>
                        <a:pt x="23050" y="92135"/>
                      </a:cubicBezTo>
                      <a:lnTo>
                        <a:pt x="268795" y="92135"/>
                      </a:lnTo>
                      <a:cubicBezTo>
                        <a:pt x="281463" y="92135"/>
                        <a:pt x="291846" y="81820"/>
                        <a:pt x="291846" y="69104"/>
                      </a:cubicBezTo>
                      <a:lnTo>
                        <a:pt x="291846" y="23031"/>
                      </a:lnTo>
                      <a:cubicBezTo>
                        <a:pt x="291846" y="10306"/>
                        <a:pt x="281463" y="0"/>
                        <a:pt x="268795" y="0"/>
                      </a:cubicBezTo>
                      <a:lnTo>
                        <a:pt x="230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74"/>
                <p:cNvSpPr/>
                <p:nvPr/>
              </p:nvSpPr>
              <p:spPr>
                <a:xfrm>
                  <a:off x="11095560" y="4547160"/>
                  <a:ext cx="322516" cy="460696"/>
                </a:xfrm>
                <a:custGeom>
                  <a:rect b="b" l="l" r="r" t="t"/>
                  <a:pathLst>
                    <a:path extrusionOk="0" h="460696" w="322516">
                      <a:moveTo>
                        <a:pt x="299465" y="0"/>
                      </a:moveTo>
                      <a:lnTo>
                        <a:pt x="291751" y="0"/>
                      </a:lnTo>
                      <a:cubicBezTo>
                        <a:pt x="245078" y="0"/>
                        <a:pt x="207264" y="37814"/>
                        <a:pt x="207264" y="84458"/>
                      </a:cubicBezTo>
                      <a:lnTo>
                        <a:pt x="207264" y="129512"/>
                      </a:lnTo>
                      <a:cubicBezTo>
                        <a:pt x="215169" y="133988"/>
                        <a:pt x="222599" y="139551"/>
                        <a:pt x="229266" y="146247"/>
                      </a:cubicBezTo>
                      <a:cubicBezTo>
                        <a:pt x="269652" y="186662"/>
                        <a:pt x="269652" y="252432"/>
                        <a:pt x="229266" y="292846"/>
                      </a:cubicBezTo>
                      <a:lnTo>
                        <a:pt x="161544" y="360550"/>
                      </a:lnTo>
                      <a:cubicBezTo>
                        <a:pt x="152591" y="369542"/>
                        <a:pt x="138017" y="369542"/>
                        <a:pt x="128968" y="360550"/>
                      </a:cubicBezTo>
                      <a:cubicBezTo>
                        <a:pt x="120015" y="351558"/>
                        <a:pt x="120015" y="336966"/>
                        <a:pt x="128968" y="327974"/>
                      </a:cubicBezTo>
                      <a:lnTo>
                        <a:pt x="196691" y="260271"/>
                      </a:lnTo>
                      <a:cubicBezTo>
                        <a:pt x="219170" y="237820"/>
                        <a:pt x="219170" y="201282"/>
                        <a:pt x="196691" y="178832"/>
                      </a:cubicBezTo>
                      <a:cubicBezTo>
                        <a:pt x="174211" y="156381"/>
                        <a:pt x="137731" y="156381"/>
                        <a:pt x="115252" y="178832"/>
                      </a:cubicBezTo>
                      <a:lnTo>
                        <a:pt x="33718" y="260356"/>
                      </a:lnTo>
                      <a:cubicBezTo>
                        <a:pt x="12002" y="282112"/>
                        <a:pt x="0" y="311030"/>
                        <a:pt x="0" y="341795"/>
                      </a:cubicBezTo>
                      <a:lnTo>
                        <a:pt x="0" y="460696"/>
                      </a:lnTo>
                      <a:cubicBezTo>
                        <a:pt x="0" y="460696"/>
                        <a:pt x="230314" y="460696"/>
                        <a:pt x="230314" y="460696"/>
                      </a:cubicBezTo>
                      <a:lnTo>
                        <a:pt x="230314" y="444189"/>
                      </a:lnTo>
                      <a:lnTo>
                        <a:pt x="319088" y="300362"/>
                      </a:lnTo>
                      <a:cubicBezTo>
                        <a:pt x="321278" y="296732"/>
                        <a:pt x="322516" y="292541"/>
                        <a:pt x="322516" y="288274"/>
                      </a:cubicBezTo>
                      <a:lnTo>
                        <a:pt x="322516" y="23031"/>
                      </a:lnTo>
                      <a:cubicBezTo>
                        <a:pt x="322516" y="10306"/>
                        <a:pt x="312134" y="0"/>
                        <a:pt x="299465" y="0"/>
                      </a:cubicBezTo>
                      <a:lnTo>
                        <a:pt x="2994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 name="Google Shape;1349;p74"/>
              <p:cNvGrpSpPr/>
              <p:nvPr/>
            </p:nvGrpSpPr>
            <p:grpSpPr>
              <a:xfrm>
                <a:off x="10631880" y="4547160"/>
                <a:ext cx="353311" cy="599015"/>
                <a:chOff x="10631880" y="4547160"/>
                <a:chExt cx="353311" cy="599015"/>
              </a:xfrm>
            </p:grpSpPr>
            <p:sp>
              <p:nvSpPr>
                <p:cNvPr id="1350" name="Google Shape;1350;p74"/>
                <p:cNvSpPr/>
                <p:nvPr/>
              </p:nvSpPr>
              <p:spPr>
                <a:xfrm>
                  <a:off x="10693440" y="5054040"/>
                  <a:ext cx="291751" cy="92135"/>
                </a:xfrm>
                <a:custGeom>
                  <a:rect b="b" l="l" r="r" t="t"/>
                  <a:pathLst>
                    <a:path extrusionOk="0" h="92135" w="291751">
                      <a:moveTo>
                        <a:pt x="268700" y="0"/>
                      </a:moveTo>
                      <a:cubicBezTo>
                        <a:pt x="281463" y="0"/>
                        <a:pt x="291751" y="10316"/>
                        <a:pt x="291751" y="23031"/>
                      </a:cubicBezTo>
                      <a:lnTo>
                        <a:pt x="291751" y="69104"/>
                      </a:lnTo>
                      <a:cubicBezTo>
                        <a:pt x="291751" y="81829"/>
                        <a:pt x="281463" y="92135"/>
                        <a:pt x="268700" y="92135"/>
                      </a:cubicBezTo>
                      <a:lnTo>
                        <a:pt x="22954" y="92135"/>
                      </a:lnTo>
                      <a:cubicBezTo>
                        <a:pt x="10287" y="92135"/>
                        <a:pt x="0" y="81820"/>
                        <a:pt x="0" y="69104"/>
                      </a:cubicBezTo>
                      <a:lnTo>
                        <a:pt x="0" y="23031"/>
                      </a:lnTo>
                      <a:cubicBezTo>
                        <a:pt x="0" y="10306"/>
                        <a:pt x="10287" y="0"/>
                        <a:pt x="23050" y="0"/>
                      </a:cubicBezTo>
                      <a:lnTo>
                        <a:pt x="2687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74"/>
                <p:cNvSpPr/>
                <p:nvPr/>
              </p:nvSpPr>
              <p:spPr>
                <a:xfrm>
                  <a:off x="10631880" y="4547160"/>
                  <a:ext cx="322516" cy="460696"/>
                </a:xfrm>
                <a:custGeom>
                  <a:rect b="b" l="l" r="r" t="t"/>
                  <a:pathLst>
                    <a:path extrusionOk="0" h="460696" w="322516">
                      <a:moveTo>
                        <a:pt x="322516" y="341795"/>
                      </a:moveTo>
                      <a:cubicBezTo>
                        <a:pt x="322516" y="311030"/>
                        <a:pt x="310516" y="282102"/>
                        <a:pt x="288703" y="260356"/>
                      </a:cubicBezTo>
                      <a:lnTo>
                        <a:pt x="207169" y="178832"/>
                      </a:lnTo>
                      <a:cubicBezTo>
                        <a:pt x="184785" y="156381"/>
                        <a:pt x="148210" y="156381"/>
                        <a:pt x="125826" y="178832"/>
                      </a:cubicBezTo>
                      <a:cubicBezTo>
                        <a:pt x="103347" y="201282"/>
                        <a:pt x="103347" y="237820"/>
                        <a:pt x="125826" y="260271"/>
                      </a:cubicBezTo>
                      <a:lnTo>
                        <a:pt x="193453" y="327974"/>
                      </a:lnTo>
                      <a:cubicBezTo>
                        <a:pt x="202502" y="336966"/>
                        <a:pt x="202502" y="351558"/>
                        <a:pt x="193453" y="360550"/>
                      </a:cubicBezTo>
                      <a:cubicBezTo>
                        <a:pt x="184499" y="369542"/>
                        <a:pt x="169927" y="369542"/>
                        <a:pt x="160877" y="360550"/>
                      </a:cubicBezTo>
                      <a:lnTo>
                        <a:pt x="93155" y="292846"/>
                      </a:lnTo>
                      <a:cubicBezTo>
                        <a:pt x="52769" y="252432"/>
                        <a:pt x="52769" y="186671"/>
                        <a:pt x="93155" y="146247"/>
                      </a:cubicBezTo>
                      <a:cubicBezTo>
                        <a:pt x="99917" y="139551"/>
                        <a:pt x="107252" y="133988"/>
                        <a:pt x="115158" y="129512"/>
                      </a:cubicBezTo>
                      <a:lnTo>
                        <a:pt x="115158" y="84458"/>
                      </a:lnTo>
                      <a:cubicBezTo>
                        <a:pt x="115158" y="37814"/>
                        <a:pt x="77343" y="0"/>
                        <a:pt x="30671" y="0"/>
                      </a:cubicBezTo>
                      <a:lnTo>
                        <a:pt x="23051" y="0"/>
                      </a:lnTo>
                      <a:cubicBezTo>
                        <a:pt x="10288" y="0"/>
                        <a:pt x="0" y="10316"/>
                        <a:pt x="0" y="23031"/>
                      </a:cubicBezTo>
                      <a:lnTo>
                        <a:pt x="0" y="288274"/>
                      </a:lnTo>
                      <a:cubicBezTo>
                        <a:pt x="0" y="292541"/>
                        <a:pt x="1143" y="296732"/>
                        <a:pt x="3429" y="300362"/>
                      </a:cubicBezTo>
                      <a:lnTo>
                        <a:pt x="92107" y="444189"/>
                      </a:lnTo>
                      <a:lnTo>
                        <a:pt x="92107" y="460696"/>
                      </a:lnTo>
                      <a:lnTo>
                        <a:pt x="322516" y="460696"/>
                      </a:lnTo>
                      <a:lnTo>
                        <a:pt x="322516" y="3417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52" name="Google Shape;1352;p74"/>
            <p:cNvSpPr/>
            <p:nvPr/>
          </p:nvSpPr>
          <p:spPr>
            <a:xfrm>
              <a:off x="10802160" y="4359960"/>
              <a:ext cx="445389" cy="392116"/>
            </a:xfrm>
            <a:custGeom>
              <a:rect b="b" l="l" r="r" t="t"/>
              <a:pathLst>
                <a:path extrusionOk="0" h="392116" w="445389">
                  <a:moveTo>
                    <a:pt x="222695" y="392116"/>
                  </a:moveTo>
                  <a:cubicBezTo>
                    <a:pt x="218409" y="392116"/>
                    <a:pt x="214026" y="390887"/>
                    <a:pt x="210217" y="388410"/>
                  </a:cubicBezTo>
                  <a:cubicBezTo>
                    <a:pt x="208121" y="387048"/>
                    <a:pt x="158019" y="354473"/>
                    <a:pt x="107252" y="307562"/>
                  </a:cubicBezTo>
                  <a:cubicBezTo>
                    <a:pt x="36100" y="241830"/>
                    <a:pt x="0" y="181928"/>
                    <a:pt x="0" y="129511"/>
                  </a:cubicBezTo>
                  <a:cubicBezTo>
                    <a:pt x="0" y="58103"/>
                    <a:pt x="58102" y="0"/>
                    <a:pt x="129540" y="0"/>
                  </a:cubicBezTo>
                  <a:cubicBezTo>
                    <a:pt x="165163" y="0"/>
                    <a:pt x="198596" y="14840"/>
                    <a:pt x="222695" y="40148"/>
                  </a:cubicBezTo>
                  <a:cubicBezTo>
                    <a:pt x="246793" y="14840"/>
                    <a:pt x="280321" y="0"/>
                    <a:pt x="315849" y="0"/>
                  </a:cubicBezTo>
                  <a:cubicBezTo>
                    <a:pt x="387287" y="0"/>
                    <a:pt x="445389" y="58093"/>
                    <a:pt x="445389" y="129511"/>
                  </a:cubicBezTo>
                  <a:cubicBezTo>
                    <a:pt x="445389" y="181928"/>
                    <a:pt x="409289" y="241830"/>
                    <a:pt x="338138" y="307562"/>
                  </a:cubicBezTo>
                  <a:cubicBezTo>
                    <a:pt x="287370" y="354473"/>
                    <a:pt x="237363" y="387048"/>
                    <a:pt x="235268" y="388410"/>
                  </a:cubicBezTo>
                  <a:cubicBezTo>
                    <a:pt x="231458" y="390877"/>
                    <a:pt x="227076" y="392116"/>
                    <a:pt x="222695" y="392116"/>
                  </a:cubicBezTo>
                  <a:lnTo>
                    <a:pt x="222695" y="3921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 name="Google Shape;1353;p74"/>
          <p:cNvGrpSpPr/>
          <p:nvPr/>
        </p:nvGrpSpPr>
        <p:grpSpPr>
          <a:xfrm>
            <a:off x="6362262" y="3328731"/>
            <a:ext cx="311708" cy="399115"/>
            <a:chOff x="9622440" y="4359960"/>
            <a:chExt cx="614203" cy="786434"/>
          </a:xfrm>
        </p:grpSpPr>
        <p:sp>
          <p:nvSpPr>
            <p:cNvPr id="1354" name="Google Shape;1354;p74"/>
            <p:cNvSpPr/>
            <p:nvPr/>
          </p:nvSpPr>
          <p:spPr>
            <a:xfrm>
              <a:off x="9736200" y="4359960"/>
              <a:ext cx="500443" cy="379004"/>
            </a:xfrm>
            <a:custGeom>
              <a:rect b="b" l="l" r="r" t="t"/>
              <a:pathLst>
                <a:path extrusionOk="0" h="391735" w="506778">
                  <a:moveTo>
                    <a:pt x="456191" y="124591"/>
                  </a:moveTo>
                  <a:cubicBezTo>
                    <a:pt x="424444" y="116085"/>
                    <a:pt x="391811" y="134925"/>
                    <a:pt x="383305" y="166672"/>
                  </a:cubicBezTo>
                  <a:lnTo>
                    <a:pt x="391259" y="137002"/>
                  </a:lnTo>
                  <a:cubicBezTo>
                    <a:pt x="399765" y="105255"/>
                    <a:pt x="380924" y="72623"/>
                    <a:pt x="349177" y="64117"/>
                  </a:cubicBezTo>
                  <a:cubicBezTo>
                    <a:pt x="317431" y="55611"/>
                    <a:pt x="284798" y="74451"/>
                    <a:pt x="276292" y="106198"/>
                  </a:cubicBezTo>
                  <a:lnTo>
                    <a:pt x="276292" y="106198"/>
                  </a:lnTo>
                  <a:cubicBezTo>
                    <a:pt x="276292" y="106198"/>
                    <a:pt x="284245" y="76528"/>
                    <a:pt x="284245" y="76528"/>
                  </a:cubicBezTo>
                  <a:cubicBezTo>
                    <a:pt x="292751" y="44781"/>
                    <a:pt x="273911" y="12148"/>
                    <a:pt x="242164" y="3642"/>
                  </a:cubicBezTo>
                  <a:cubicBezTo>
                    <a:pt x="210417" y="-4863"/>
                    <a:pt x="177785" y="13977"/>
                    <a:pt x="169279" y="45724"/>
                  </a:cubicBezTo>
                  <a:lnTo>
                    <a:pt x="161459" y="74928"/>
                  </a:lnTo>
                  <a:lnTo>
                    <a:pt x="161459" y="74928"/>
                  </a:lnTo>
                  <a:cubicBezTo>
                    <a:pt x="169964" y="43181"/>
                    <a:pt x="151124" y="10548"/>
                    <a:pt x="119377" y="2042"/>
                  </a:cubicBezTo>
                  <a:cubicBezTo>
                    <a:pt x="87630" y="-6464"/>
                    <a:pt x="54998" y="12377"/>
                    <a:pt x="46492" y="44124"/>
                  </a:cubicBezTo>
                  <a:lnTo>
                    <a:pt x="1781" y="211002"/>
                  </a:lnTo>
                  <a:cubicBezTo>
                    <a:pt x="877" y="214364"/>
                    <a:pt x="305" y="217736"/>
                    <a:pt x="0" y="221089"/>
                  </a:cubicBezTo>
                  <a:lnTo>
                    <a:pt x="134255" y="172225"/>
                  </a:lnTo>
                  <a:cubicBezTo>
                    <a:pt x="141866" y="169454"/>
                    <a:pt x="149819" y="168053"/>
                    <a:pt x="157887" y="168053"/>
                  </a:cubicBezTo>
                  <a:cubicBezTo>
                    <a:pt x="186833" y="168053"/>
                    <a:pt x="212922" y="186332"/>
                    <a:pt x="222828" y="213535"/>
                  </a:cubicBezTo>
                  <a:cubicBezTo>
                    <a:pt x="232543" y="240243"/>
                    <a:pt x="234868" y="268104"/>
                    <a:pt x="229810" y="294145"/>
                  </a:cubicBezTo>
                  <a:cubicBezTo>
                    <a:pt x="232115" y="318158"/>
                    <a:pt x="248984" y="339351"/>
                    <a:pt x="273654" y="345961"/>
                  </a:cubicBezTo>
                  <a:cubicBezTo>
                    <a:pt x="305401" y="354467"/>
                    <a:pt x="338033" y="335627"/>
                    <a:pt x="346539" y="303880"/>
                  </a:cubicBezTo>
                  <a:lnTo>
                    <a:pt x="346539" y="303880"/>
                  </a:lnTo>
                  <a:cubicBezTo>
                    <a:pt x="346539" y="303880"/>
                    <a:pt x="346539" y="303880"/>
                    <a:pt x="346539" y="303880"/>
                  </a:cubicBezTo>
                  <a:cubicBezTo>
                    <a:pt x="338033" y="335627"/>
                    <a:pt x="356874" y="368259"/>
                    <a:pt x="388620" y="376765"/>
                  </a:cubicBezTo>
                  <a:cubicBezTo>
                    <a:pt x="420367" y="385271"/>
                    <a:pt x="453000" y="366431"/>
                    <a:pt x="461506" y="334684"/>
                  </a:cubicBezTo>
                  <a:lnTo>
                    <a:pt x="498272" y="197476"/>
                  </a:lnTo>
                  <a:cubicBezTo>
                    <a:pt x="506778" y="165739"/>
                    <a:pt x="487938" y="133106"/>
                    <a:pt x="456191" y="124600"/>
                  </a:cubicBezTo>
                  <a:lnTo>
                    <a:pt x="456191" y="12460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74"/>
            <p:cNvSpPr/>
            <p:nvPr/>
          </p:nvSpPr>
          <p:spPr>
            <a:xfrm>
              <a:off x="9622440" y="4574160"/>
              <a:ext cx="598904" cy="572234"/>
            </a:xfrm>
            <a:custGeom>
              <a:rect b="b" l="l" r="r" t="t"/>
              <a:pathLst>
                <a:path extrusionOk="0" h="575110" w="598904">
                  <a:moveTo>
                    <a:pt x="490661" y="207137"/>
                  </a:moveTo>
                  <a:cubicBezTo>
                    <a:pt x="469354" y="201431"/>
                    <a:pt x="451323" y="189544"/>
                    <a:pt x="437950" y="173942"/>
                  </a:cubicBezTo>
                  <a:cubicBezTo>
                    <a:pt x="437922" y="173951"/>
                    <a:pt x="437883" y="173961"/>
                    <a:pt x="437855" y="173971"/>
                  </a:cubicBezTo>
                  <a:cubicBezTo>
                    <a:pt x="426796" y="177857"/>
                    <a:pt x="415033" y="179943"/>
                    <a:pt x="403003" y="179943"/>
                  </a:cubicBezTo>
                  <a:cubicBezTo>
                    <a:pt x="393982" y="179943"/>
                    <a:pt x="384820" y="178781"/>
                    <a:pt x="375704" y="176333"/>
                  </a:cubicBezTo>
                  <a:cubicBezTo>
                    <a:pt x="352110" y="170008"/>
                    <a:pt x="331975" y="155730"/>
                    <a:pt x="318040" y="136785"/>
                  </a:cubicBezTo>
                  <a:cubicBezTo>
                    <a:pt x="303390" y="155292"/>
                    <a:pt x="283464" y="169989"/>
                    <a:pt x="259118" y="178847"/>
                  </a:cubicBezTo>
                  <a:lnTo>
                    <a:pt x="236572" y="187048"/>
                  </a:lnTo>
                  <a:cubicBezTo>
                    <a:pt x="273186" y="218767"/>
                    <a:pt x="298437" y="262696"/>
                    <a:pt x="306695" y="311121"/>
                  </a:cubicBezTo>
                  <a:cubicBezTo>
                    <a:pt x="308724" y="322999"/>
                    <a:pt x="301676" y="334876"/>
                    <a:pt x="290026" y="337953"/>
                  </a:cubicBezTo>
                  <a:cubicBezTo>
                    <a:pt x="288036" y="338477"/>
                    <a:pt x="286035" y="338734"/>
                    <a:pt x="284073" y="338734"/>
                  </a:cubicBezTo>
                  <a:cubicBezTo>
                    <a:pt x="273053" y="338734"/>
                    <a:pt x="263318" y="330800"/>
                    <a:pt x="261395" y="319579"/>
                  </a:cubicBezTo>
                  <a:cubicBezTo>
                    <a:pt x="252679" y="268668"/>
                    <a:pt x="221056" y="224606"/>
                    <a:pt x="175298" y="200660"/>
                  </a:cubicBezTo>
                  <a:cubicBezTo>
                    <a:pt x="157867" y="191535"/>
                    <a:pt x="159563" y="166055"/>
                    <a:pt x="178051" y="159321"/>
                  </a:cubicBezTo>
                  <a:lnTo>
                    <a:pt x="243354" y="135556"/>
                  </a:lnTo>
                  <a:cubicBezTo>
                    <a:pt x="293161" y="117430"/>
                    <a:pt x="311629" y="64976"/>
                    <a:pt x="293503" y="15160"/>
                  </a:cubicBezTo>
                  <a:cubicBezTo>
                    <a:pt x="289150" y="3206"/>
                    <a:pt x="275930" y="-2956"/>
                    <a:pt x="263976" y="1397"/>
                  </a:cubicBezTo>
                  <a:lnTo>
                    <a:pt x="60627" y="75416"/>
                  </a:lnTo>
                  <a:cubicBezTo>
                    <a:pt x="24222" y="88665"/>
                    <a:pt x="0" y="123259"/>
                    <a:pt x="0" y="161998"/>
                  </a:cubicBezTo>
                  <a:lnTo>
                    <a:pt x="0" y="273154"/>
                  </a:lnTo>
                  <a:cubicBezTo>
                    <a:pt x="0" y="308587"/>
                    <a:pt x="10496" y="342820"/>
                    <a:pt x="30366" y="372167"/>
                  </a:cubicBezTo>
                  <a:cubicBezTo>
                    <a:pt x="50235" y="401504"/>
                    <a:pt x="78114" y="423973"/>
                    <a:pt x="111014" y="437127"/>
                  </a:cubicBezTo>
                  <a:lnTo>
                    <a:pt x="153571" y="454149"/>
                  </a:lnTo>
                  <a:lnTo>
                    <a:pt x="153571" y="549122"/>
                  </a:lnTo>
                  <a:cubicBezTo>
                    <a:pt x="153571" y="561848"/>
                    <a:pt x="163887" y="572154"/>
                    <a:pt x="176603" y="572154"/>
                  </a:cubicBezTo>
                  <a:lnTo>
                    <a:pt x="514445" y="572154"/>
                  </a:lnTo>
                  <a:cubicBezTo>
                    <a:pt x="527171" y="572154"/>
                    <a:pt x="537477" y="561838"/>
                    <a:pt x="537477" y="549122"/>
                  </a:cubicBezTo>
                  <a:lnTo>
                    <a:pt x="537477" y="458397"/>
                  </a:lnTo>
                  <a:cubicBezTo>
                    <a:pt x="572891" y="448348"/>
                    <a:pt x="598904" y="415715"/>
                    <a:pt x="598904" y="377129"/>
                  </a:cubicBezTo>
                  <a:lnTo>
                    <a:pt x="598904" y="172923"/>
                  </a:lnTo>
                  <a:cubicBezTo>
                    <a:pt x="573329" y="203374"/>
                    <a:pt x="531523" y="218100"/>
                    <a:pt x="490651" y="207146"/>
                  </a:cubicBezTo>
                  <a:lnTo>
                    <a:pt x="490651" y="2071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 name="Google Shape;1356;p74"/>
          <p:cNvGrpSpPr/>
          <p:nvPr/>
        </p:nvGrpSpPr>
        <p:grpSpPr>
          <a:xfrm>
            <a:off x="5762458" y="3328731"/>
            <a:ext cx="399044" cy="399004"/>
            <a:chOff x="8440560" y="4359960"/>
            <a:chExt cx="786293" cy="786215"/>
          </a:xfrm>
        </p:grpSpPr>
        <p:sp>
          <p:nvSpPr>
            <p:cNvPr id="1357" name="Google Shape;1357;p74"/>
            <p:cNvSpPr/>
            <p:nvPr/>
          </p:nvSpPr>
          <p:spPr>
            <a:xfrm>
              <a:off x="8649720" y="5054040"/>
              <a:ext cx="368561" cy="92135"/>
            </a:xfrm>
            <a:custGeom>
              <a:rect b="b" l="l" r="r" t="t"/>
              <a:pathLst>
                <a:path extrusionOk="0" h="92135" w="368561">
                  <a:moveTo>
                    <a:pt x="0" y="0"/>
                  </a:moveTo>
                  <a:lnTo>
                    <a:pt x="368561" y="0"/>
                  </a:lnTo>
                  <a:lnTo>
                    <a:pt x="368561" y="92135"/>
                  </a:lnTo>
                  <a:lnTo>
                    <a:pt x="0" y="92135"/>
                  </a:lnTo>
                  <a:lnTo>
                    <a:pt x="0" y="0"/>
                  </a:lnTo>
                  <a:close/>
                </a:path>
              </a:pathLst>
            </a:custGeom>
            <a:solidFill>
              <a:schemeClr val="dk1"/>
            </a:solidFill>
            <a:ln>
              <a:noFill/>
            </a:ln>
          </p:spPr>
        </p:sp>
        <p:sp>
          <p:nvSpPr>
            <p:cNvPr id="1358" name="Google Shape;1358;p74"/>
            <p:cNvSpPr/>
            <p:nvPr/>
          </p:nvSpPr>
          <p:spPr>
            <a:xfrm>
              <a:off x="8595720" y="4359960"/>
              <a:ext cx="476069" cy="302514"/>
            </a:xfrm>
            <a:custGeom>
              <a:rect b="b" l="l" r="r" t="t"/>
              <a:pathLst>
                <a:path extrusionOk="0" h="302514" w="476069">
                  <a:moveTo>
                    <a:pt x="476069" y="279473"/>
                  </a:moveTo>
                  <a:lnTo>
                    <a:pt x="476069" y="256442"/>
                  </a:lnTo>
                  <a:cubicBezTo>
                    <a:pt x="476069" y="247231"/>
                    <a:pt x="470573" y="238896"/>
                    <a:pt x="462106" y="235268"/>
                  </a:cubicBezTo>
                  <a:lnTo>
                    <a:pt x="261071" y="149114"/>
                  </a:lnTo>
                  <a:lnTo>
                    <a:pt x="261071" y="122844"/>
                  </a:lnTo>
                  <a:lnTo>
                    <a:pt x="345529" y="122844"/>
                  </a:lnTo>
                  <a:cubicBezTo>
                    <a:pt x="358254" y="122844"/>
                    <a:pt x="368560" y="112528"/>
                    <a:pt x="368560" y="99813"/>
                  </a:cubicBezTo>
                  <a:lnTo>
                    <a:pt x="368560" y="23031"/>
                  </a:lnTo>
                  <a:cubicBezTo>
                    <a:pt x="368560" y="10306"/>
                    <a:pt x="358245" y="0"/>
                    <a:pt x="345529" y="0"/>
                  </a:cubicBezTo>
                  <a:lnTo>
                    <a:pt x="238030" y="0"/>
                  </a:lnTo>
                  <a:cubicBezTo>
                    <a:pt x="225304" y="0"/>
                    <a:pt x="214999" y="10316"/>
                    <a:pt x="214999" y="23031"/>
                  </a:cubicBezTo>
                  <a:lnTo>
                    <a:pt x="214999" y="149123"/>
                  </a:lnTo>
                  <a:lnTo>
                    <a:pt x="13964" y="235277"/>
                  </a:lnTo>
                  <a:cubicBezTo>
                    <a:pt x="5496" y="238906"/>
                    <a:pt x="0" y="247231"/>
                    <a:pt x="0" y="256451"/>
                  </a:cubicBezTo>
                  <a:lnTo>
                    <a:pt x="0" y="279483"/>
                  </a:lnTo>
                  <a:cubicBezTo>
                    <a:pt x="0" y="292208"/>
                    <a:pt x="10316" y="302514"/>
                    <a:pt x="23031" y="302514"/>
                  </a:cubicBezTo>
                  <a:lnTo>
                    <a:pt x="453018" y="302514"/>
                  </a:lnTo>
                  <a:cubicBezTo>
                    <a:pt x="465744" y="302514"/>
                    <a:pt x="476050" y="292198"/>
                    <a:pt x="476050" y="2794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74"/>
            <p:cNvSpPr/>
            <p:nvPr/>
          </p:nvSpPr>
          <p:spPr>
            <a:xfrm>
              <a:off x="8925840" y="4708440"/>
              <a:ext cx="92135" cy="299456"/>
            </a:xfrm>
            <a:custGeom>
              <a:rect b="b" l="l" r="r" t="t"/>
              <a:pathLst>
                <a:path extrusionOk="0" h="299456" w="92135">
                  <a:moveTo>
                    <a:pt x="0" y="0"/>
                  </a:moveTo>
                  <a:lnTo>
                    <a:pt x="92135" y="0"/>
                  </a:lnTo>
                  <a:lnTo>
                    <a:pt x="92135" y="299456"/>
                  </a:lnTo>
                  <a:lnTo>
                    <a:pt x="0" y="299456"/>
                  </a:lnTo>
                  <a:lnTo>
                    <a:pt x="0" y="0"/>
                  </a:lnTo>
                  <a:close/>
                </a:path>
              </a:pathLst>
            </a:custGeom>
            <a:solidFill>
              <a:schemeClr val="dk1"/>
            </a:solidFill>
            <a:ln>
              <a:noFill/>
            </a:ln>
          </p:spPr>
        </p:sp>
        <p:sp>
          <p:nvSpPr>
            <p:cNvPr id="1360" name="Google Shape;1360;p74"/>
            <p:cNvSpPr/>
            <p:nvPr/>
          </p:nvSpPr>
          <p:spPr>
            <a:xfrm>
              <a:off x="8787600" y="4708440"/>
              <a:ext cx="92135" cy="299456"/>
            </a:xfrm>
            <a:custGeom>
              <a:rect b="b" l="l" r="r" t="t"/>
              <a:pathLst>
                <a:path extrusionOk="0" h="299456" w="92135">
                  <a:moveTo>
                    <a:pt x="0" y="0"/>
                  </a:moveTo>
                  <a:lnTo>
                    <a:pt x="92135" y="0"/>
                  </a:lnTo>
                  <a:lnTo>
                    <a:pt x="92135" y="299456"/>
                  </a:lnTo>
                  <a:lnTo>
                    <a:pt x="0" y="299456"/>
                  </a:lnTo>
                  <a:lnTo>
                    <a:pt x="0" y="0"/>
                  </a:lnTo>
                  <a:close/>
                </a:path>
              </a:pathLst>
            </a:custGeom>
            <a:solidFill>
              <a:schemeClr val="dk1"/>
            </a:solidFill>
            <a:ln>
              <a:noFill/>
            </a:ln>
          </p:spPr>
        </p:sp>
        <p:sp>
          <p:nvSpPr>
            <p:cNvPr id="1361" name="Google Shape;1361;p74"/>
            <p:cNvSpPr/>
            <p:nvPr/>
          </p:nvSpPr>
          <p:spPr>
            <a:xfrm>
              <a:off x="8649720" y="4708440"/>
              <a:ext cx="92136" cy="299456"/>
            </a:xfrm>
            <a:custGeom>
              <a:rect b="b" l="l" r="r" t="t"/>
              <a:pathLst>
                <a:path extrusionOk="0" h="299456" w="92136">
                  <a:moveTo>
                    <a:pt x="0" y="0"/>
                  </a:moveTo>
                  <a:lnTo>
                    <a:pt x="92136" y="0"/>
                  </a:lnTo>
                  <a:lnTo>
                    <a:pt x="92136" y="299456"/>
                  </a:lnTo>
                  <a:lnTo>
                    <a:pt x="0" y="299456"/>
                  </a:lnTo>
                  <a:lnTo>
                    <a:pt x="0" y="0"/>
                  </a:lnTo>
                  <a:close/>
                </a:path>
              </a:pathLst>
            </a:custGeom>
            <a:solidFill>
              <a:schemeClr val="dk1"/>
            </a:solidFill>
            <a:ln>
              <a:noFill/>
            </a:ln>
          </p:spPr>
        </p:sp>
        <p:sp>
          <p:nvSpPr>
            <p:cNvPr id="1362" name="Google Shape;1362;p74"/>
            <p:cNvSpPr/>
            <p:nvPr/>
          </p:nvSpPr>
          <p:spPr>
            <a:xfrm>
              <a:off x="8440560" y="4754520"/>
              <a:ext cx="162773" cy="391592"/>
            </a:xfrm>
            <a:custGeom>
              <a:rect b="b" l="l" r="r" t="t"/>
              <a:pathLst>
                <a:path extrusionOk="0" h="391592" w="162773">
                  <a:moveTo>
                    <a:pt x="0" y="23031"/>
                  </a:moveTo>
                  <a:lnTo>
                    <a:pt x="0" y="368560"/>
                  </a:lnTo>
                  <a:cubicBezTo>
                    <a:pt x="0" y="381286"/>
                    <a:pt x="10316" y="391592"/>
                    <a:pt x="23032" y="391592"/>
                  </a:cubicBezTo>
                  <a:lnTo>
                    <a:pt x="162773" y="391592"/>
                  </a:lnTo>
                  <a:lnTo>
                    <a:pt x="162773" y="0"/>
                  </a:lnTo>
                  <a:lnTo>
                    <a:pt x="23032" y="0"/>
                  </a:lnTo>
                  <a:cubicBezTo>
                    <a:pt x="10306" y="0"/>
                    <a:pt x="0" y="10315"/>
                    <a:pt x="0" y="23031"/>
                  </a:cubicBezTo>
                  <a:close/>
                  <a:moveTo>
                    <a:pt x="58360" y="92135"/>
                  </a:moveTo>
                  <a:cubicBezTo>
                    <a:pt x="58360" y="79410"/>
                    <a:pt x="68675" y="69104"/>
                    <a:pt x="81391" y="69104"/>
                  </a:cubicBezTo>
                  <a:cubicBezTo>
                    <a:pt x="94107" y="69104"/>
                    <a:pt x="104423" y="79419"/>
                    <a:pt x="104423" y="92135"/>
                  </a:cubicBezTo>
                  <a:lnTo>
                    <a:pt x="104423" y="138208"/>
                  </a:lnTo>
                  <a:cubicBezTo>
                    <a:pt x="104423" y="150933"/>
                    <a:pt x="94107" y="161239"/>
                    <a:pt x="81391" y="161239"/>
                  </a:cubicBezTo>
                  <a:cubicBezTo>
                    <a:pt x="68675" y="161239"/>
                    <a:pt x="58360" y="150924"/>
                    <a:pt x="58360" y="138208"/>
                  </a:cubicBezTo>
                  <a:lnTo>
                    <a:pt x="58360" y="92135"/>
                  </a:lnTo>
                  <a:close/>
                  <a:moveTo>
                    <a:pt x="58360" y="230343"/>
                  </a:moveTo>
                  <a:cubicBezTo>
                    <a:pt x="58360" y="217618"/>
                    <a:pt x="68675" y="207311"/>
                    <a:pt x="81391" y="207311"/>
                  </a:cubicBezTo>
                  <a:cubicBezTo>
                    <a:pt x="94107" y="207311"/>
                    <a:pt x="104423" y="217627"/>
                    <a:pt x="104423" y="230343"/>
                  </a:cubicBezTo>
                  <a:lnTo>
                    <a:pt x="104423" y="276415"/>
                  </a:lnTo>
                  <a:cubicBezTo>
                    <a:pt x="104423" y="289141"/>
                    <a:pt x="94107" y="299447"/>
                    <a:pt x="81391" y="299447"/>
                  </a:cubicBezTo>
                  <a:cubicBezTo>
                    <a:pt x="68675" y="299447"/>
                    <a:pt x="58360" y="289131"/>
                    <a:pt x="58360" y="276415"/>
                  </a:cubicBezTo>
                  <a:lnTo>
                    <a:pt x="58360" y="23034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74"/>
            <p:cNvSpPr/>
            <p:nvPr/>
          </p:nvSpPr>
          <p:spPr>
            <a:xfrm>
              <a:off x="9064080" y="4754520"/>
              <a:ext cx="162773" cy="391592"/>
            </a:xfrm>
            <a:custGeom>
              <a:rect b="b" l="l" r="r" t="t"/>
              <a:pathLst>
                <a:path extrusionOk="0" h="391592" w="162773">
                  <a:moveTo>
                    <a:pt x="139741" y="0"/>
                  </a:moveTo>
                  <a:lnTo>
                    <a:pt x="0" y="0"/>
                  </a:lnTo>
                  <a:lnTo>
                    <a:pt x="0" y="391592"/>
                  </a:lnTo>
                  <a:lnTo>
                    <a:pt x="139741" y="391592"/>
                  </a:lnTo>
                  <a:cubicBezTo>
                    <a:pt x="152467" y="391592"/>
                    <a:pt x="162773" y="381276"/>
                    <a:pt x="162773" y="368560"/>
                  </a:cubicBezTo>
                  <a:lnTo>
                    <a:pt x="162773" y="23031"/>
                  </a:lnTo>
                  <a:cubicBezTo>
                    <a:pt x="162773" y="10306"/>
                    <a:pt x="152457" y="0"/>
                    <a:pt x="139741" y="0"/>
                  </a:cubicBezTo>
                  <a:close/>
                  <a:moveTo>
                    <a:pt x="104423" y="276415"/>
                  </a:moveTo>
                  <a:cubicBezTo>
                    <a:pt x="104423" y="289141"/>
                    <a:pt x="94107" y="299447"/>
                    <a:pt x="81391" y="299447"/>
                  </a:cubicBezTo>
                  <a:cubicBezTo>
                    <a:pt x="68675" y="299447"/>
                    <a:pt x="58360" y="289131"/>
                    <a:pt x="58360" y="276415"/>
                  </a:cubicBezTo>
                  <a:lnTo>
                    <a:pt x="58360" y="230343"/>
                  </a:lnTo>
                  <a:cubicBezTo>
                    <a:pt x="58360" y="217618"/>
                    <a:pt x="68675" y="207311"/>
                    <a:pt x="81391" y="207311"/>
                  </a:cubicBezTo>
                  <a:cubicBezTo>
                    <a:pt x="94107" y="207311"/>
                    <a:pt x="104423" y="217627"/>
                    <a:pt x="104423" y="230343"/>
                  </a:cubicBezTo>
                  <a:lnTo>
                    <a:pt x="104423" y="276415"/>
                  </a:lnTo>
                  <a:close/>
                  <a:moveTo>
                    <a:pt x="104423" y="138208"/>
                  </a:moveTo>
                  <a:cubicBezTo>
                    <a:pt x="104423" y="150933"/>
                    <a:pt x="94107" y="161239"/>
                    <a:pt x="81391" y="161239"/>
                  </a:cubicBezTo>
                  <a:cubicBezTo>
                    <a:pt x="68675" y="161239"/>
                    <a:pt x="58360" y="150924"/>
                    <a:pt x="58360" y="138208"/>
                  </a:cubicBezTo>
                  <a:lnTo>
                    <a:pt x="58360" y="92135"/>
                  </a:lnTo>
                  <a:cubicBezTo>
                    <a:pt x="58360" y="79410"/>
                    <a:pt x="68675" y="69104"/>
                    <a:pt x="81391" y="69104"/>
                  </a:cubicBezTo>
                  <a:cubicBezTo>
                    <a:pt x="94107" y="69104"/>
                    <a:pt x="104423" y="79419"/>
                    <a:pt x="104423" y="92135"/>
                  </a:cubicBezTo>
                  <a:lnTo>
                    <a:pt x="104423" y="13820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 name="Google Shape;1364;p74"/>
          <p:cNvGrpSpPr/>
          <p:nvPr/>
        </p:nvGrpSpPr>
        <p:grpSpPr>
          <a:xfrm>
            <a:off x="5206502" y="3328731"/>
            <a:ext cx="399048" cy="399004"/>
            <a:chOff x="7345080" y="4359960"/>
            <a:chExt cx="786301" cy="786215"/>
          </a:xfrm>
        </p:grpSpPr>
        <p:sp>
          <p:nvSpPr>
            <p:cNvPr id="1365" name="Google Shape;1365;p74"/>
            <p:cNvSpPr/>
            <p:nvPr/>
          </p:nvSpPr>
          <p:spPr>
            <a:xfrm>
              <a:off x="7429680" y="4459680"/>
              <a:ext cx="92145" cy="92145"/>
            </a:xfrm>
            <a:custGeom>
              <a:rect b="b" l="l" r="r" t="t"/>
              <a:pathLst>
                <a:path extrusionOk="0" h="92145" w="92145">
                  <a:moveTo>
                    <a:pt x="92145" y="46072"/>
                  </a:moveTo>
                  <a:cubicBezTo>
                    <a:pt x="92145" y="71517"/>
                    <a:pt x="71518" y="92145"/>
                    <a:pt x="46073" y="92145"/>
                  </a:cubicBezTo>
                  <a:cubicBezTo>
                    <a:pt x="20628" y="92145"/>
                    <a:pt x="0" y="71518"/>
                    <a:pt x="0" y="46072"/>
                  </a:cubicBezTo>
                  <a:cubicBezTo>
                    <a:pt x="0" y="20627"/>
                    <a:pt x="20628" y="0"/>
                    <a:pt x="46073" y="0"/>
                  </a:cubicBezTo>
                  <a:cubicBezTo>
                    <a:pt x="71518" y="0"/>
                    <a:pt x="92145" y="20627"/>
                    <a:pt x="92145" y="460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74"/>
            <p:cNvSpPr/>
            <p:nvPr/>
          </p:nvSpPr>
          <p:spPr>
            <a:xfrm>
              <a:off x="7954920" y="4459680"/>
              <a:ext cx="92145" cy="92145"/>
            </a:xfrm>
            <a:custGeom>
              <a:rect b="b" l="l" r="r" t="t"/>
              <a:pathLst>
                <a:path extrusionOk="0" h="92145" w="92145">
                  <a:moveTo>
                    <a:pt x="92145" y="46072"/>
                  </a:moveTo>
                  <a:cubicBezTo>
                    <a:pt x="92145" y="71517"/>
                    <a:pt x="71517" y="92145"/>
                    <a:pt x="46072" y="92145"/>
                  </a:cubicBezTo>
                  <a:cubicBezTo>
                    <a:pt x="20627" y="92145"/>
                    <a:pt x="0" y="71518"/>
                    <a:pt x="0" y="46072"/>
                  </a:cubicBezTo>
                  <a:cubicBezTo>
                    <a:pt x="0" y="20627"/>
                    <a:pt x="20627" y="0"/>
                    <a:pt x="46072" y="0"/>
                  </a:cubicBezTo>
                  <a:cubicBezTo>
                    <a:pt x="71517" y="0"/>
                    <a:pt x="92145" y="20627"/>
                    <a:pt x="92145" y="460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74"/>
            <p:cNvSpPr/>
            <p:nvPr/>
          </p:nvSpPr>
          <p:spPr>
            <a:xfrm>
              <a:off x="7561800" y="5054040"/>
              <a:ext cx="353196" cy="92135"/>
            </a:xfrm>
            <a:custGeom>
              <a:rect b="b" l="l" r="r" t="t"/>
              <a:pathLst>
                <a:path extrusionOk="0" h="92135" w="353196">
                  <a:moveTo>
                    <a:pt x="284093" y="0"/>
                  </a:moveTo>
                  <a:lnTo>
                    <a:pt x="69104" y="0"/>
                  </a:lnTo>
                  <a:cubicBezTo>
                    <a:pt x="30937" y="0"/>
                    <a:pt x="0" y="30937"/>
                    <a:pt x="0" y="69104"/>
                  </a:cubicBezTo>
                  <a:cubicBezTo>
                    <a:pt x="0" y="81829"/>
                    <a:pt x="10316" y="92135"/>
                    <a:pt x="23031" y="92135"/>
                  </a:cubicBezTo>
                  <a:lnTo>
                    <a:pt x="330165" y="92135"/>
                  </a:lnTo>
                  <a:cubicBezTo>
                    <a:pt x="342890" y="92135"/>
                    <a:pt x="353196" y="81820"/>
                    <a:pt x="353196" y="69104"/>
                  </a:cubicBezTo>
                  <a:cubicBezTo>
                    <a:pt x="353196" y="30937"/>
                    <a:pt x="322259" y="0"/>
                    <a:pt x="2840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74"/>
            <p:cNvSpPr/>
            <p:nvPr/>
          </p:nvSpPr>
          <p:spPr>
            <a:xfrm>
              <a:off x="7692120" y="4831200"/>
              <a:ext cx="92145" cy="176603"/>
            </a:xfrm>
            <a:custGeom>
              <a:rect b="b" l="l" r="r" t="t"/>
              <a:pathLst>
                <a:path extrusionOk="0" h="176603" w="92145">
                  <a:moveTo>
                    <a:pt x="9" y="46072"/>
                  </a:moveTo>
                  <a:lnTo>
                    <a:pt x="9" y="176603"/>
                  </a:lnTo>
                  <a:lnTo>
                    <a:pt x="92145" y="176603"/>
                  </a:lnTo>
                  <a:lnTo>
                    <a:pt x="92145" y="46072"/>
                  </a:lnTo>
                  <a:cubicBezTo>
                    <a:pt x="92145" y="20631"/>
                    <a:pt x="71523" y="0"/>
                    <a:pt x="46072" y="0"/>
                  </a:cubicBezTo>
                  <a:cubicBezTo>
                    <a:pt x="20621" y="0"/>
                    <a:pt x="0" y="20621"/>
                    <a:pt x="0" y="460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74"/>
            <p:cNvSpPr/>
            <p:nvPr/>
          </p:nvSpPr>
          <p:spPr>
            <a:xfrm>
              <a:off x="7345080" y="4587480"/>
              <a:ext cx="261061" cy="355768"/>
            </a:xfrm>
            <a:custGeom>
              <a:rect b="b" l="l" r="r" t="t"/>
              <a:pathLst>
                <a:path extrusionOk="0" h="355768" w="261061">
                  <a:moveTo>
                    <a:pt x="261061" y="225237"/>
                  </a:moveTo>
                  <a:lnTo>
                    <a:pt x="261061" y="194529"/>
                  </a:lnTo>
                  <a:cubicBezTo>
                    <a:pt x="261061" y="191167"/>
                    <a:pt x="260328" y="187842"/>
                    <a:pt x="258899" y="184785"/>
                  </a:cubicBezTo>
                  <a:lnTo>
                    <a:pt x="172670" y="0"/>
                  </a:lnTo>
                  <a:cubicBezTo>
                    <a:pt x="160030" y="6534"/>
                    <a:pt x="145714" y="10239"/>
                    <a:pt x="130531" y="10239"/>
                  </a:cubicBezTo>
                  <a:cubicBezTo>
                    <a:pt x="115348" y="10239"/>
                    <a:pt x="101032" y="6525"/>
                    <a:pt x="88392" y="0"/>
                  </a:cubicBezTo>
                  <a:lnTo>
                    <a:pt x="2163" y="184785"/>
                  </a:lnTo>
                  <a:cubicBezTo>
                    <a:pt x="743" y="187833"/>
                    <a:pt x="0" y="191167"/>
                    <a:pt x="0" y="194529"/>
                  </a:cubicBezTo>
                  <a:lnTo>
                    <a:pt x="0" y="225237"/>
                  </a:lnTo>
                  <a:cubicBezTo>
                    <a:pt x="0" y="297208"/>
                    <a:pt x="58560" y="355768"/>
                    <a:pt x="130531" y="355768"/>
                  </a:cubicBezTo>
                  <a:cubicBezTo>
                    <a:pt x="202502" y="355768"/>
                    <a:pt x="261061" y="297208"/>
                    <a:pt x="261061" y="225237"/>
                  </a:cubicBezTo>
                  <a:close/>
                  <a:moveTo>
                    <a:pt x="48454" y="194529"/>
                  </a:moveTo>
                  <a:lnTo>
                    <a:pt x="130531" y="18650"/>
                  </a:lnTo>
                  <a:lnTo>
                    <a:pt x="212608" y="194529"/>
                  </a:lnTo>
                  <a:lnTo>
                    <a:pt x="48454" y="1945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74"/>
            <p:cNvSpPr/>
            <p:nvPr/>
          </p:nvSpPr>
          <p:spPr>
            <a:xfrm>
              <a:off x="8089920" y="4482720"/>
              <a:ext cx="41403" cy="46063"/>
            </a:xfrm>
            <a:custGeom>
              <a:rect b="b" l="l" r="r" t="t"/>
              <a:pathLst>
                <a:path extrusionOk="0" h="46063" w="41300">
                  <a:moveTo>
                    <a:pt x="18269" y="46063"/>
                  </a:moveTo>
                  <a:cubicBezTo>
                    <a:pt x="30995" y="46063"/>
                    <a:pt x="41300" y="35747"/>
                    <a:pt x="41300" y="23031"/>
                  </a:cubicBezTo>
                  <a:cubicBezTo>
                    <a:pt x="41300" y="10316"/>
                    <a:pt x="30985" y="0"/>
                    <a:pt x="18269" y="0"/>
                  </a:cubicBezTo>
                  <a:lnTo>
                    <a:pt x="0" y="0"/>
                  </a:lnTo>
                  <a:cubicBezTo>
                    <a:pt x="1905" y="7363"/>
                    <a:pt x="2915" y="15088"/>
                    <a:pt x="2915" y="23031"/>
                  </a:cubicBezTo>
                  <a:cubicBezTo>
                    <a:pt x="2915" y="30975"/>
                    <a:pt x="1905" y="38700"/>
                    <a:pt x="0" y="46063"/>
                  </a:cubicBezTo>
                  <a:lnTo>
                    <a:pt x="18269" y="460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74"/>
            <p:cNvSpPr/>
            <p:nvPr/>
          </p:nvSpPr>
          <p:spPr>
            <a:xfrm>
              <a:off x="7564680" y="4359960"/>
              <a:ext cx="346748" cy="428292"/>
            </a:xfrm>
            <a:custGeom>
              <a:rect b="b" l="l" r="r" t="t"/>
              <a:pathLst>
                <a:path extrusionOk="0" h="428292" w="346748">
                  <a:moveTo>
                    <a:pt x="98584" y="168916"/>
                  </a:moveTo>
                  <a:lnTo>
                    <a:pt x="150343" y="259499"/>
                  </a:lnTo>
                  <a:lnTo>
                    <a:pt x="150343" y="428292"/>
                  </a:lnTo>
                  <a:cubicBezTo>
                    <a:pt x="157705" y="426387"/>
                    <a:pt x="165430" y="425377"/>
                    <a:pt x="173374" y="425377"/>
                  </a:cubicBezTo>
                  <a:cubicBezTo>
                    <a:pt x="181317" y="425377"/>
                    <a:pt x="189043" y="426387"/>
                    <a:pt x="196405" y="428292"/>
                  </a:cubicBezTo>
                  <a:lnTo>
                    <a:pt x="196405" y="259499"/>
                  </a:lnTo>
                  <a:lnTo>
                    <a:pt x="248164" y="168916"/>
                  </a:lnTo>
                  <a:lnTo>
                    <a:pt x="346748" y="168916"/>
                  </a:lnTo>
                  <a:cubicBezTo>
                    <a:pt x="344843" y="161554"/>
                    <a:pt x="343833" y="153829"/>
                    <a:pt x="343833" y="145885"/>
                  </a:cubicBezTo>
                  <a:cubicBezTo>
                    <a:pt x="343833" y="137941"/>
                    <a:pt x="344843" y="130216"/>
                    <a:pt x="346748" y="122854"/>
                  </a:cubicBezTo>
                  <a:lnTo>
                    <a:pt x="254612" y="122854"/>
                  </a:lnTo>
                  <a:cubicBezTo>
                    <a:pt x="246640" y="94774"/>
                    <a:pt x="224485" y="72619"/>
                    <a:pt x="196405" y="64646"/>
                  </a:cubicBezTo>
                  <a:lnTo>
                    <a:pt x="196405" y="23031"/>
                  </a:lnTo>
                  <a:cubicBezTo>
                    <a:pt x="196405" y="10306"/>
                    <a:pt x="186090" y="0"/>
                    <a:pt x="173374" y="0"/>
                  </a:cubicBezTo>
                  <a:cubicBezTo>
                    <a:pt x="160658" y="0"/>
                    <a:pt x="150343" y="10316"/>
                    <a:pt x="150343" y="23031"/>
                  </a:cubicBezTo>
                  <a:lnTo>
                    <a:pt x="150343" y="64646"/>
                  </a:lnTo>
                  <a:cubicBezTo>
                    <a:pt x="122263" y="72619"/>
                    <a:pt x="100107" y="94774"/>
                    <a:pt x="92135" y="122854"/>
                  </a:cubicBezTo>
                  <a:lnTo>
                    <a:pt x="0" y="122854"/>
                  </a:lnTo>
                  <a:cubicBezTo>
                    <a:pt x="1905" y="130216"/>
                    <a:pt x="2914" y="137941"/>
                    <a:pt x="2914" y="145885"/>
                  </a:cubicBezTo>
                  <a:cubicBezTo>
                    <a:pt x="2914" y="153829"/>
                    <a:pt x="1905" y="161554"/>
                    <a:pt x="0" y="168916"/>
                  </a:cubicBezTo>
                  <a:lnTo>
                    <a:pt x="98584" y="1689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74"/>
            <p:cNvSpPr/>
            <p:nvPr/>
          </p:nvSpPr>
          <p:spPr>
            <a:xfrm>
              <a:off x="7345080" y="4482720"/>
              <a:ext cx="41403" cy="46063"/>
            </a:xfrm>
            <a:custGeom>
              <a:rect b="b" l="l" r="r" t="t"/>
              <a:pathLst>
                <a:path extrusionOk="0" h="46063" w="41300">
                  <a:moveTo>
                    <a:pt x="23032" y="46063"/>
                  </a:moveTo>
                  <a:lnTo>
                    <a:pt x="41300" y="46063"/>
                  </a:lnTo>
                  <a:cubicBezTo>
                    <a:pt x="39396" y="38700"/>
                    <a:pt x="38386" y="30975"/>
                    <a:pt x="38386" y="23031"/>
                  </a:cubicBezTo>
                  <a:cubicBezTo>
                    <a:pt x="38386" y="15088"/>
                    <a:pt x="39396" y="7363"/>
                    <a:pt x="41300" y="0"/>
                  </a:cubicBezTo>
                  <a:lnTo>
                    <a:pt x="23032" y="0"/>
                  </a:lnTo>
                  <a:cubicBezTo>
                    <a:pt x="10306" y="0"/>
                    <a:pt x="0" y="10316"/>
                    <a:pt x="0" y="23031"/>
                  </a:cubicBezTo>
                  <a:cubicBezTo>
                    <a:pt x="0" y="35747"/>
                    <a:pt x="10316" y="46063"/>
                    <a:pt x="23032" y="460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74"/>
            <p:cNvSpPr/>
            <p:nvPr/>
          </p:nvSpPr>
          <p:spPr>
            <a:xfrm>
              <a:off x="7870320" y="4587480"/>
              <a:ext cx="261061" cy="355768"/>
            </a:xfrm>
            <a:custGeom>
              <a:rect b="b" l="l" r="r" t="t"/>
              <a:pathLst>
                <a:path extrusionOk="0" h="355768" w="261061">
                  <a:moveTo>
                    <a:pt x="172669" y="0"/>
                  </a:moveTo>
                  <a:cubicBezTo>
                    <a:pt x="160029" y="6534"/>
                    <a:pt x="145713" y="10239"/>
                    <a:pt x="130530" y="10239"/>
                  </a:cubicBezTo>
                  <a:cubicBezTo>
                    <a:pt x="115348" y="10239"/>
                    <a:pt x="101032" y="6525"/>
                    <a:pt x="88392" y="0"/>
                  </a:cubicBezTo>
                  <a:lnTo>
                    <a:pt x="2162" y="184785"/>
                  </a:lnTo>
                  <a:cubicBezTo>
                    <a:pt x="733" y="187833"/>
                    <a:pt x="0" y="191167"/>
                    <a:pt x="0" y="194529"/>
                  </a:cubicBezTo>
                  <a:lnTo>
                    <a:pt x="0" y="225237"/>
                  </a:lnTo>
                  <a:cubicBezTo>
                    <a:pt x="0" y="297208"/>
                    <a:pt x="58560" y="355768"/>
                    <a:pt x="130530" y="355768"/>
                  </a:cubicBezTo>
                  <a:cubicBezTo>
                    <a:pt x="202502" y="355768"/>
                    <a:pt x="261061" y="297208"/>
                    <a:pt x="261061" y="225237"/>
                  </a:cubicBezTo>
                  <a:lnTo>
                    <a:pt x="261061" y="194529"/>
                  </a:lnTo>
                  <a:cubicBezTo>
                    <a:pt x="261061" y="191167"/>
                    <a:pt x="260328" y="187842"/>
                    <a:pt x="258899" y="184785"/>
                  </a:cubicBezTo>
                  <a:lnTo>
                    <a:pt x="172669" y="0"/>
                  </a:lnTo>
                  <a:close/>
                  <a:moveTo>
                    <a:pt x="48453" y="194520"/>
                  </a:moveTo>
                  <a:lnTo>
                    <a:pt x="130530" y="18640"/>
                  </a:lnTo>
                  <a:lnTo>
                    <a:pt x="212607" y="194520"/>
                  </a:lnTo>
                  <a:lnTo>
                    <a:pt x="48453" y="19452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 name="Google Shape;1374;p74"/>
          <p:cNvGrpSpPr/>
          <p:nvPr/>
        </p:nvGrpSpPr>
        <p:grpSpPr>
          <a:xfrm>
            <a:off x="6874553" y="1311906"/>
            <a:ext cx="398767" cy="399228"/>
            <a:chOff x="10631880" y="385920"/>
            <a:chExt cx="785748" cy="786656"/>
          </a:xfrm>
        </p:grpSpPr>
        <p:grpSp>
          <p:nvGrpSpPr>
            <p:cNvPr id="1375" name="Google Shape;1375;p74"/>
            <p:cNvGrpSpPr/>
            <p:nvPr/>
          </p:nvGrpSpPr>
          <p:grpSpPr>
            <a:xfrm>
              <a:off x="10817640" y="654480"/>
              <a:ext cx="414624" cy="517389"/>
              <a:chOff x="10817640" y="654480"/>
              <a:chExt cx="414624" cy="517389"/>
            </a:xfrm>
          </p:grpSpPr>
          <p:sp>
            <p:nvSpPr>
              <p:cNvPr id="1376" name="Google Shape;1376;p74"/>
              <p:cNvSpPr/>
              <p:nvPr/>
            </p:nvSpPr>
            <p:spPr>
              <a:xfrm>
                <a:off x="10833120" y="842040"/>
                <a:ext cx="383858" cy="69094"/>
              </a:xfrm>
              <a:custGeom>
                <a:rect b="b" l="l" r="r" t="t"/>
                <a:pathLst>
                  <a:path extrusionOk="0" h="69094" w="383858">
                    <a:moveTo>
                      <a:pt x="23051" y="69094"/>
                    </a:moveTo>
                    <a:lnTo>
                      <a:pt x="360902" y="69094"/>
                    </a:lnTo>
                    <a:cubicBezTo>
                      <a:pt x="373571" y="69094"/>
                      <a:pt x="383858" y="58779"/>
                      <a:pt x="383858" y="46063"/>
                    </a:cubicBezTo>
                    <a:lnTo>
                      <a:pt x="383858" y="23031"/>
                    </a:lnTo>
                    <a:cubicBezTo>
                      <a:pt x="383858" y="10306"/>
                      <a:pt x="373571" y="0"/>
                      <a:pt x="360902" y="0"/>
                    </a:cubicBezTo>
                    <a:lnTo>
                      <a:pt x="23051" y="0"/>
                    </a:lnTo>
                    <a:cubicBezTo>
                      <a:pt x="10288" y="0"/>
                      <a:pt x="0" y="10316"/>
                      <a:pt x="0" y="23031"/>
                    </a:cubicBezTo>
                    <a:lnTo>
                      <a:pt x="0" y="46063"/>
                    </a:lnTo>
                    <a:cubicBezTo>
                      <a:pt x="0" y="58788"/>
                      <a:pt x="10288" y="69094"/>
                      <a:pt x="23051" y="6909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74"/>
              <p:cNvSpPr/>
              <p:nvPr/>
            </p:nvSpPr>
            <p:spPr>
              <a:xfrm>
                <a:off x="11001960" y="654480"/>
                <a:ext cx="153637" cy="141284"/>
              </a:xfrm>
              <a:custGeom>
                <a:rect b="b" l="l" r="r" t="t"/>
                <a:pathLst>
                  <a:path extrusionOk="0" h="141284" w="153637">
                    <a:moveTo>
                      <a:pt x="46101" y="92135"/>
                    </a:moveTo>
                    <a:cubicBezTo>
                      <a:pt x="61913" y="92135"/>
                      <a:pt x="75819" y="84211"/>
                      <a:pt x="84105" y="72133"/>
                    </a:cubicBezTo>
                    <a:cubicBezTo>
                      <a:pt x="97821" y="77972"/>
                      <a:pt x="107536" y="91621"/>
                      <a:pt x="107536" y="107499"/>
                    </a:cubicBezTo>
                    <a:lnTo>
                      <a:pt x="107536" y="141284"/>
                    </a:lnTo>
                    <a:lnTo>
                      <a:pt x="153637" y="141284"/>
                    </a:lnTo>
                    <a:lnTo>
                      <a:pt x="153637" y="107499"/>
                    </a:lnTo>
                    <a:cubicBezTo>
                      <a:pt x="153637" y="67075"/>
                      <a:pt x="125062" y="33204"/>
                      <a:pt x="87057" y="24965"/>
                    </a:cubicBezTo>
                    <a:cubicBezTo>
                      <a:pt x="79438" y="10144"/>
                      <a:pt x="63912" y="0"/>
                      <a:pt x="46101" y="0"/>
                    </a:cubicBezTo>
                    <a:cubicBezTo>
                      <a:pt x="20669" y="0"/>
                      <a:pt x="0" y="20631"/>
                      <a:pt x="0" y="46072"/>
                    </a:cubicBezTo>
                    <a:cubicBezTo>
                      <a:pt x="0" y="71514"/>
                      <a:pt x="20669" y="92145"/>
                      <a:pt x="46101" y="9214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74"/>
              <p:cNvSpPr/>
              <p:nvPr/>
            </p:nvSpPr>
            <p:spPr>
              <a:xfrm>
                <a:off x="10817640" y="956880"/>
                <a:ext cx="414624" cy="214989"/>
              </a:xfrm>
              <a:custGeom>
                <a:rect b="b" l="l" r="r" t="t"/>
                <a:pathLst>
                  <a:path extrusionOk="0" h="214989" w="414624">
                    <a:moveTo>
                      <a:pt x="391573" y="168926"/>
                    </a:moveTo>
                    <a:lnTo>
                      <a:pt x="325945" y="168926"/>
                    </a:lnTo>
                    <a:lnTo>
                      <a:pt x="350139" y="0"/>
                    </a:lnTo>
                    <a:lnTo>
                      <a:pt x="64484" y="0"/>
                    </a:lnTo>
                    <a:lnTo>
                      <a:pt x="88583" y="168926"/>
                    </a:lnTo>
                    <a:lnTo>
                      <a:pt x="22956" y="168926"/>
                    </a:lnTo>
                    <a:cubicBezTo>
                      <a:pt x="10288" y="168926"/>
                      <a:pt x="0" y="179241"/>
                      <a:pt x="0" y="191957"/>
                    </a:cubicBezTo>
                    <a:cubicBezTo>
                      <a:pt x="0" y="204673"/>
                      <a:pt x="10288" y="214989"/>
                      <a:pt x="22956" y="214989"/>
                    </a:cubicBezTo>
                    <a:lnTo>
                      <a:pt x="391573" y="214989"/>
                    </a:lnTo>
                    <a:cubicBezTo>
                      <a:pt x="404242" y="214989"/>
                      <a:pt x="414624" y="204673"/>
                      <a:pt x="414624" y="191957"/>
                    </a:cubicBezTo>
                    <a:cubicBezTo>
                      <a:pt x="414624" y="179241"/>
                      <a:pt x="404242" y="168926"/>
                      <a:pt x="391573" y="168926"/>
                    </a:cubicBezTo>
                    <a:lnTo>
                      <a:pt x="391573" y="16892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9" name="Google Shape;1379;p74"/>
            <p:cNvSpPr/>
            <p:nvPr/>
          </p:nvSpPr>
          <p:spPr>
            <a:xfrm>
              <a:off x="10631880" y="385920"/>
              <a:ext cx="785748" cy="786656"/>
            </a:xfrm>
            <a:custGeom>
              <a:rect b="b" l="l" r="r" t="t"/>
              <a:pathLst>
                <a:path extrusionOk="0" h="796614" w="787717">
                  <a:moveTo>
                    <a:pt x="786242" y="55266"/>
                  </a:moveTo>
                  <a:cubicBezTo>
                    <a:pt x="787004" y="43465"/>
                    <a:pt x="778717" y="32997"/>
                    <a:pt x="767002" y="31054"/>
                  </a:cubicBezTo>
                  <a:cubicBezTo>
                    <a:pt x="518970" y="-10351"/>
                    <a:pt x="267416" y="-10351"/>
                    <a:pt x="19289" y="31054"/>
                  </a:cubicBezTo>
                  <a:cubicBezTo>
                    <a:pt x="7574" y="32997"/>
                    <a:pt x="-713" y="43465"/>
                    <a:pt x="49" y="55266"/>
                  </a:cubicBezTo>
                  <a:lnTo>
                    <a:pt x="46150" y="764717"/>
                  </a:lnTo>
                  <a:cubicBezTo>
                    <a:pt x="46912" y="776833"/>
                    <a:pt x="57008" y="786263"/>
                    <a:pt x="69105" y="786263"/>
                  </a:cubicBezTo>
                  <a:cubicBezTo>
                    <a:pt x="82440" y="786263"/>
                    <a:pt x="93013" y="775014"/>
                    <a:pt x="92156" y="761736"/>
                  </a:cubicBezTo>
                  <a:lnTo>
                    <a:pt x="56342" y="210029"/>
                  </a:lnTo>
                  <a:cubicBezTo>
                    <a:pt x="279988" y="175758"/>
                    <a:pt x="506398" y="175758"/>
                    <a:pt x="730045" y="210029"/>
                  </a:cubicBezTo>
                  <a:lnTo>
                    <a:pt x="694231" y="761736"/>
                  </a:lnTo>
                  <a:cubicBezTo>
                    <a:pt x="693374" y="775014"/>
                    <a:pt x="703851" y="786263"/>
                    <a:pt x="717186" y="786263"/>
                  </a:cubicBezTo>
                  <a:cubicBezTo>
                    <a:pt x="729378" y="786263"/>
                    <a:pt x="739379" y="776833"/>
                    <a:pt x="740142" y="764717"/>
                  </a:cubicBezTo>
                  <a:lnTo>
                    <a:pt x="786242" y="552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 name="Google Shape;1380;p74"/>
          <p:cNvGrpSpPr/>
          <p:nvPr/>
        </p:nvGrpSpPr>
        <p:grpSpPr>
          <a:xfrm>
            <a:off x="4694211" y="3328731"/>
            <a:ext cx="311524" cy="398849"/>
            <a:chOff x="6335640" y="4359960"/>
            <a:chExt cx="613840" cy="785909"/>
          </a:xfrm>
        </p:grpSpPr>
        <p:sp>
          <p:nvSpPr>
            <p:cNvPr id="1381" name="Google Shape;1381;p74"/>
            <p:cNvSpPr/>
            <p:nvPr/>
          </p:nvSpPr>
          <p:spPr>
            <a:xfrm>
              <a:off x="6698520" y="4570920"/>
              <a:ext cx="250960" cy="312842"/>
            </a:xfrm>
            <a:custGeom>
              <a:rect b="b" l="l" r="r" t="t"/>
              <a:pathLst>
                <a:path extrusionOk="0" h="325031" w="262785">
                  <a:moveTo>
                    <a:pt x="211253" y="59339"/>
                  </a:moveTo>
                  <a:cubicBezTo>
                    <a:pt x="182583" y="51652"/>
                    <a:pt x="153112" y="68673"/>
                    <a:pt x="145426" y="97344"/>
                  </a:cubicBezTo>
                  <a:lnTo>
                    <a:pt x="153370" y="67673"/>
                  </a:lnTo>
                  <a:cubicBezTo>
                    <a:pt x="161057" y="39003"/>
                    <a:pt x="144035" y="9532"/>
                    <a:pt x="115365" y="1846"/>
                  </a:cubicBezTo>
                  <a:cubicBezTo>
                    <a:pt x="86695" y="-5841"/>
                    <a:pt x="57225" y="11180"/>
                    <a:pt x="49538" y="39851"/>
                  </a:cubicBezTo>
                  <a:lnTo>
                    <a:pt x="1846" y="217854"/>
                  </a:lnTo>
                  <a:cubicBezTo>
                    <a:pt x="-5841" y="246524"/>
                    <a:pt x="11180" y="275994"/>
                    <a:pt x="39851" y="283681"/>
                  </a:cubicBezTo>
                  <a:cubicBezTo>
                    <a:pt x="68521" y="291368"/>
                    <a:pt x="97991" y="274347"/>
                    <a:pt x="105678" y="245676"/>
                  </a:cubicBezTo>
                  <a:cubicBezTo>
                    <a:pt x="97991" y="274347"/>
                    <a:pt x="115012" y="303817"/>
                    <a:pt x="143683" y="311504"/>
                  </a:cubicBezTo>
                  <a:cubicBezTo>
                    <a:pt x="172353" y="319190"/>
                    <a:pt x="201823" y="302169"/>
                    <a:pt x="209510" y="273499"/>
                  </a:cubicBezTo>
                  <a:lnTo>
                    <a:pt x="249258" y="125166"/>
                  </a:lnTo>
                  <a:cubicBezTo>
                    <a:pt x="256944" y="96496"/>
                    <a:pt x="239923" y="67025"/>
                    <a:pt x="211253" y="59339"/>
                  </a:cubicBezTo>
                  <a:lnTo>
                    <a:pt x="211253" y="5933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74"/>
            <p:cNvSpPr/>
            <p:nvPr/>
          </p:nvSpPr>
          <p:spPr>
            <a:xfrm>
              <a:off x="6438240" y="4359960"/>
              <a:ext cx="337447" cy="360816"/>
            </a:xfrm>
            <a:custGeom>
              <a:rect b="b" l="l" r="r" t="t"/>
              <a:pathLst>
                <a:path extrusionOk="0" h="360816" w="352425">
                  <a:moveTo>
                    <a:pt x="284095" y="0"/>
                  </a:moveTo>
                  <a:cubicBezTo>
                    <a:pt x="259768" y="0"/>
                    <a:pt x="238470" y="16335"/>
                    <a:pt x="232174" y="39833"/>
                  </a:cubicBezTo>
                  <a:lnTo>
                    <a:pt x="168938" y="275844"/>
                  </a:lnTo>
                  <a:lnTo>
                    <a:pt x="105701" y="39833"/>
                  </a:lnTo>
                  <a:cubicBezTo>
                    <a:pt x="99405" y="16335"/>
                    <a:pt x="78108" y="0"/>
                    <a:pt x="53781" y="0"/>
                  </a:cubicBezTo>
                  <a:cubicBezTo>
                    <a:pt x="18443" y="0"/>
                    <a:pt x="-7284" y="33518"/>
                    <a:pt x="1860" y="67656"/>
                  </a:cubicBezTo>
                  <a:lnTo>
                    <a:pt x="76735" y="347120"/>
                  </a:lnTo>
                  <a:lnTo>
                    <a:pt x="145268" y="322173"/>
                  </a:lnTo>
                  <a:cubicBezTo>
                    <a:pt x="152879" y="319402"/>
                    <a:pt x="160832" y="318002"/>
                    <a:pt x="168900" y="318002"/>
                  </a:cubicBezTo>
                  <a:cubicBezTo>
                    <a:pt x="196884" y="318002"/>
                    <a:pt x="222211" y="335089"/>
                    <a:pt x="232803" y="360816"/>
                  </a:cubicBezTo>
                  <a:lnTo>
                    <a:pt x="265455" y="238963"/>
                  </a:lnTo>
                  <a:cubicBezTo>
                    <a:pt x="271750" y="215484"/>
                    <a:pt x="286172" y="195834"/>
                    <a:pt x="305174" y="182689"/>
                  </a:cubicBezTo>
                  <a:lnTo>
                    <a:pt x="335996" y="67656"/>
                  </a:lnTo>
                  <a:cubicBezTo>
                    <a:pt x="345141" y="33518"/>
                    <a:pt x="319423" y="0"/>
                    <a:pt x="284076" y="0"/>
                  </a:cubicBezTo>
                  <a:lnTo>
                    <a:pt x="2840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74"/>
            <p:cNvSpPr/>
            <p:nvPr/>
          </p:nvSpPr>
          <p:spPr>
            <a:xfrm>
              <a:off x="6335640" y="4723920"/>
              <a:ext cx="598904" cy="421949"/>
            </a:xfrm>
            <a:custGeom>
              <a:rect b="b" l="l" r="r" t="t"/>
              <a:pathLst>
                <a:path extrusionOk="0" h="425138" w="598904">
                  <a:moveTo>
                    <a:pt x="520818" y="206374"/>
                  </a:moveTo>
                  <a:cubicBezTo>
                    <a:pt x="512112" y="206374"/>
                    <a:pt x="503406" y="205222"/>
                    <a:pt x="494948" y="202964"/>
                  </a:cubicBezTo>
                  <a:cubicBezTo>
                    <a:pt x="476250" y="197954"/>
                    <a:pt x="459800" y="187858"/>
                    <a:pt x="447084" y="173875"/>
                  </a:cubicBezTo>
                  <a:cubicBezTo>
                    <a:pt x="437522" y="176914"/>
                    <a:pt x="427406" y="178562"/>
                    <a:pt x="416986" y="178562"/>
                  </a:cubicBezTo>
                  <a:cubicBezTo>
                    <a:pt x="408280" y="178562"/>
                    <a:pt x="399574" y="177409"/>
                    <a:pt x="391116" y="175142"/>
                  </a:cubicBezTo>
                  <a:cubicBezTo>
                    <a:pt x="365360" y="168246"/>
                    <a:pt x="343834" y="151720"/>
                    <a:pt x="330508" y="128632"/>
                  </a:cubicBezTo>
                  <a:cubicBezTo>
                    <a:pt x="329060" y="126117"/>
                    <a:pt x="327746" y="123554"/>
                    <a:pt x="326527" y="120954"/>
                  </a:cubicBezTo>
                  <a:cubicBezTo>
                    <a:pt x="311153" y="148253"/>
                    <a:pt x="286988" y="170741"/>
                    <a:pt x="256261" y="183696"/>
                  </a:cubicBezTo>
                  <a:cubicBezTo>
                    <a:pt x="280006" y="205851"/>
                    <a:pt x="295627" y="236150"/>
                    <a:pt x="299247" y="269944"/>
                  </a:cubicBezTo>
                  <a:cubicBezTo>
                    <a:pt x="300600" y="282594"/>
                    <a:pt x="292008" y="294462"/>
                    <a:pt x="279387" y="296071"/>
                  </a:cubicBezTo>
                  <a:cubicBezTo>
                    <a:pt x="278387" y="296195"/>
                    <a:pt x="277387" y="296262"/>
                    <a:pt x="276406" y="296262"/>
                  </a:cubicBezTo>
                  <a:cubicBezTo>
                    <a:pt x="264719" y="296262"/>
                    <a:pt x="254698" y="287394"/>
                    <a:pt x="253508" y="275516"/>
                  </a:cubicBezTo>
                  <a:cubicBezTo>
                    <a:pt x="249774" y="238207"/>
                    <a:pt x="224152" y="207165"/>
                    <a:pt x="188223" y="196430"/>
                  </a:cubicBezTo>
                  <a:cubicBezTo>
                    <a:pt x="170526" y="191144"/>
                    <a:pt x="169793" y="166341"/>
                    <a:pt x="187147" y="160026"/>
                  </a:cubicBezTo>
                  <a:lnTo>
                    <a:pt x="233667" y="143100"/>
                  </a:lnTo>
                  <a:cubicBezTo>
                    <a:pt x="285474" y="124240"/>
                    <a:pt x="312182" y="66967"/>
                    <a:pt x="293322" y="15160"/>
                  </a:cubicBezTo>
                  <a:cubicBezTo>
                    <a:pt x="288970" y="3206"/>
                    <a:pt x="275749" y="-2956"/>
                    <a:pt x="263795" y="1397"/>
                  </a:cubicBezTo>
                  <a:lnTo>
                    <a:pt x="60627" y="75339"/>
                  </a:lnTo>
                  <a:cubicBezTo>
                    <a:pt x="24222" y="88588"/>
                    <a:pt x="0" y="123183"/>
                    <a:pt x="0" y="161921"/>
                  </a:cubicBezTo>
                  <a:lnTo>
                    <a:pt x="0" y="247894"/>
                  </a:lnTo>
                  <a:cubicBezTo>
                    <a:pt x="0" y="309730"/>
                    <a:pt x="37090" y="365537"/>
                    <a:pt x="94097" y="389483"/>
                  </a:cubicBezTo>
                  <a:lnTo>
                    <a:pt x="167678" y="420382"/>
                  </a:lnTo>
                  <a:cubicBezTo>
                    <a:pt x="170498" y="421573"/>
                    <a:pt x="173536" y="422182"/>
                    <a:pt x="176603" y="422182"/>
                  </a:cubicBezTo>
                  <a:lnTo>
                    <a:pt x="575872" y="422182"/>
                  </a:lnTo>
                  <a:cubicBezTo>
                    <a:pt x="588597" y="422182"/>
                    <a:pt x="598904" y="411867"/>
                    <a:pt x="598904" y="399151"/>
                  </a:cubicBezTo>
                  <a:lnTo>
                    <a:pt x="598904" y="168636"/>
                  </a:lnTo>
                  <a:cubicBezTo>
                    <a:pt x="580377" y="191906"/>
                    <a:pt x="551888" y="206374"/>
                    <a:pt x="520808" y="206374"/>
                  </a:cubicBezTo>
                  <a:lnTo>
                    <a:pt x="520808" y="2063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 name="Google Shape;1384;p74"/>
          <p:cNvGrpSpPr/>
          <p:nvPr/>
        </p:nvGrpSpPr>
        <p:grpSpPr>
          <a:xfrm>
            <a:off x="4094407" y="3328731"/>
            <a:ext cx="399027" cy="398909"/>
            <a:chOff x="5153760" y="4359960"/>
            <a:chExt cx="786260" cy="786027"/>
          </a:xfrm>
        </p:grpSpPr>
        <p:sp>
          <p:nvSpPr>
            <p:cNvPr id="1385" name="Google Shape;1385;p74"/>
            <p:cNvSpPr/>
            <p:nvPr/>
          </p:nvSpPr>
          <p:spPr>
            <a:xfrm>
              <a:off x="5255280" y="4958640"/>
              <a:ext cx="92135" cy="187347"/>
            </a:xfrm>
            <a:custGeom>
              <a:rect b="b" l="l" r="r" t="t"/>
              <a:pathLst>
                <a:path extrusionOk="0" h="187347" w="92135">
                  <a:moveTo>
                    <a:pt x="0" y="164316"/>
                  </a:moveTo>
                  <a:cubicBezTo>
                    <a:pt x="0" y="177041"/>
                    <a:pt x="10315" y="187347"/>
                    <a:pt x="23031" y="187347"/>
                  </a:cubicBezTo>
                  <a:lnTo>
                    <a:pt x="69104" y="187347"/>
                  </a:lnTo>
                  <a:cubicBezTo>
                    <a:pt x="81829" y="187347"/>
                    <a:pt x="92135" y="177032"/>
                    <a:pt x="92135" y="164316"/>
                  </a:cubicBezTo>
                  <a:lnTo>
                    <a:pt x="92135" y="0"/>
                  </a:lnTo>
                  <a:lnTo>
                    <a:pt x="0" y="0"/>
                  </a:lnTo>
                  <a:lnTo>
                    <a:pt x="0" y="164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74"/>
            <p:cNvSpPr/>
            <p:nvPr/>
          </p:nvSpPr>
          <p:spPr>
            <a:xfrm>
              <a:off x="5746680" y="4958640"/>
              <a:ext cx="92135" cy="187347"/>
            </a:xfrm>
            <a:custGeom>
              <a:rect b="b" l="l" r="r" t="t"/>
              <a:pathLst>
                <a:path extrusionOk="0" h="187347" w="92135">
                  <a:moveTo>
                    <a:pt x="0" y="164316"/>
                  </a:moveTo>
                  <a:cubicBezTo>
                    <a:pt x="0" y="177041"/>
                    <a:pt x="10316" y="187347"/>
                    <a:pt x="23031" y="187347"/>
                  </a:cubicBezTo>
                  <a:lnTo>
                    <a:pt x="69104" y="187347"/>
                  </a:lnTo>
                  <a:cubicBezTo>
                    <a:pt x="81829" y="187347"/>
                    <a:pt x="92135" y="177032"/>
                    <a:pt x="92135" y="164316"/>
                  </a:cubicBezTo>
                  <a:lnTo>
                    <a:pt x="92135" y="0"/>
                  </a:lnTo>
                  <a:lnTo>
                    <a:pt x="0" y="0"/>
                  </a:lnTo>
                  <a:lnTo>
                    <a:pt x="0" y="164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74"/>
            <p:cNvSpPr/>
            <p:nvPr/>
          </p:nvSpPr>
          <p:spPr>
            <a:xfrm>
              <a:off x="5312160" y="4667400"/>
              <a:ext cx="66242" cy="53254"/>
            </a:xfrm>
            <a:custGeom>
              <a:rect b="b" l="l" r="r" t="t"/>
              <a:pathLst>
                <a:path extrusionOk="0" h="53254" w="66408">
                  <a:moveTo>
                    <a:pt x="39843" y="0"/>
                  </a:moveTo>
                  <a:cubicBezTo>
                    <a:pt x="39843" y="0"/>
                    <a:pt x="3648" y="29"/>
                    <a:pt x="0" y="38"/>
                  </a:cubicBezTo>
                  <a:lnTo>
                    <a:pt x="0" y="53254"/>
                  </a:lnTo>
                  <a:cubicBezTo>
                    <a:pt x="14802" y="53197"/>
                    <a:pt x="32537" y="53130"/>
                    <a:pt x="39843" y="53130"/>
                  </a:cubicBezTo>
                  <a:cubicBezTo>
                    <a:pt x="54493" y="53130"/>
                    <a:pt x="66408" y="41215"/>
                    <a:pt x="66408" y="26565"/>
                  </a:cubicBezTo>
                  <a:cubicBezTo>
                    <a:pt x="66408" y="11916"/>
                    <a:pt x="54493" y="0"/>
                    <a:pt x="39843" y="0"/>
                  </a:cubicBezTo>
                  <a:lnTo>
                    <a:pt x="398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74"/>
            <p:cNvSpPr/>
            <p:nvPr/>
          </p:nvSpPr>
          <p:spPr>
            <a:xfrm>
              <a:off x="5312160" y="4582440"/>
              <a:ext cx="49729" cy="38883"/>
            </a:xfrm>
            <a:custGeom>
              <a:rect b="b" l="l" r="r" t="t"/>
              <a:pathLst>
                <a:path extrusionOk="0" h="38786" w="49854">
                  <a:moveTo>
                    <a:pt x="30489" y="38729"/>
                  </a:moveTo>
                  <a:cubicBezTo>
                    <a:pt x="41167" y="38729"/>
                    <a:pt x="49854" y="30042"/>
                    <a:pt x="49854" y="19364"/>
                  </a:cubicBezTo>
                  <a:cubicBezTo>
                    <a:pt x="49854" y="8687"/>
                    <a:pt x="41167" y="0"/>
                    <a:pt x="30489" y="0"/>
                  </a:cubicBezTo>
                  <a:lnTo>
                    <a:pt x="0" y="0"/>
                  </a:lnTo>
                  <a:lnTo>
                    <a:pt x="0" y="38786"/>
                  </a:lnTo>
                  <a:cubicBezTo>
                    <a:pt x="0" y="38786"/>
                    <a:pt x="26489" y="38738"/>
                    <a:pt x="30489" y="3873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74"/>
            <p:cNvSpPr/>
            <p:nvPr/>
          </p:nvSpPr>
          <p:spPr>
            <a:xfrm>
              <a:off x="5153760" y="4359960"/>
              <a:ext cx="786260" cy="552840"/>
            </a:xfrm>
            <a:custGeom>
              <a:rect b="b" l="l" r="r" t="t"/>
              <a:pathLst>
                <a:path extrusionOk="0" h="552840" w="786260">
                  <a:moveTo>
                    <a:pt x="732511" y="0"/>
                  </a:moveTo>
                  <a:lnTo>
                    <a:pt x="53750" y="0"/>
                  </a:lnTo>
                  <a:cubicBezTo>
                    <a:pt x="24117" y="0"/>
                    <a:pt x="0" y="24108"/>
                    <a:pt x="0" y="53749"/>
                  </a:cubicBezTo>
                  <a:lnTo>
                    <a:pt x="0" y="499091"/>
                  </a:lnTo>
                  <a:cubicBezTo>
                    <a:pt x="0" y="528723"/>
                    <a:pt x="24108" y="552840"/>
                    <a:pt x="53750" y="552840"/>
                  </a:cubicBezTo>
                  <a:lnTo>
                    <a:pt x="732511" y="552840"/>
                  </a:lnTo>
                  <a:cubicBezTo>
                    <a:pt x="762143" y="552840"/>
                    <a:pt x="786260" y="528733"/>
                    <a:pt x="786260" y="499091"/>
                  </a:cubicBezTo>
                  <a:lnTo>
                    <a:pt x="786260" y="53749"/>
                  </a:lnTo>
                  <a:cubicBezTo>
                    <a:pt x="786260" y="24117"/>
                    <a:pt x="762153" y="0"/>
                    <a:pt x="732511" y="0"/>
                  </a:cubicBezTo>
                  <a:close/>
                  <a:moveTo>
                    <a:pt x="198015" y="406727"/>
                  </a:moveTo>
                  <a:cubicBezTo>
                    <a:pt x="184633" y="406727"/>
                    <a:pt x="135731" y="406946"/>
                    <a:pt x="135236" y="406946"/>
                  </a:cubicBezTo>
                  <a:lnTo>
                    <a:pt x="135131" y="406946"/>
                  </a:lnTo>
                  <a:cubicBezTo>
                    <a:pt x="129045" y="406946"/>
                    <a:pt x="123197" y="404536"/>
                    <a:pt x="118882" y="400231"/>
                  </a:cubicBezTo>
                  <a:cubicBezTo>
                    <a:pt x="114538" y="395907"/>
                    <a:pt x="112100" y="390030"/>
                    <a:pt x="112100" y="383905"/>
                  </a:cubicBezTo>
                  <a:lnTo>
                    <a:pt x="112100" y="199625"/>
                  </a:lnTo>
                  <a:cubicBezTo>
                    <a:pt x="112100" y="186899"/>
                    <a:pt x="122415" y="176593"/>
                    <a:pt x="135131" y="176593"/>
                  </a:cubicBezTo>
                  <a:lnTo>
                    <a:pt x="188662" y="176593"/>
                  </a:lnTo>
                  <a:cubicBezTo>
                    <a:pt x="224742" y="176593"/>
                    <a:pt x="254098" y="205949"/>
                    <a:pt x="254098" y="242030"/>
                  </a:cubicBezTo>
                  <a:cubicBezTo>
                    <a:pt x="254098" y="255127"/>
                    <a:pt x="250212" y="267328"/>
                    <a:pt x="243564" y="277568"/>
                  </a:cubicBezTo>
                  <a:cubicBezTo>
                    <a:pt x="260061" y="290893"/>
                    <a:pt x="270643" y="311277"/>
                    <a:pt x="270643" y="334089"/>
                  </a:cubicBezTo>
                  <a:cubicBezTo>
                    <a:pt x="270643" y="374142"/>
                    <a:pt x="238058" y="406727"/>
                    <a:pt x="198006" y="406727"/>
                  </a:cubicBezTo>
                  <a:lnTo>
                    <a:pt x="198006" y="406727"/>
                  </a:lnTo>
                  <a:close/>
                  <a:moveTo>
                    <a:pt x="391754" y="406793"/>
                  </a:moveTo>
                  <a:cubicBezTo>
                    <a:pt x="370818" y="406908"/>
                    <a:pt x="356502" y="406955"/>
                    <a:pt x="346643" y="406955"/>
                  </a:cubicBezTo>
                  <a:cubicBezTo>
                    <a:pt x="326107" y="406955"/>
                    <a:pt x="324850" y="406737"/>
                    <a:pt x="323202" y="406460"/>
                  </a:cubicBezTo>
                  <a:cubicBezTo>
                    <a:pt x="312144" y="404565"/>
                    <a:pt x="304057" y="394973"/>
                    <a:pt x="304057" y="383753"/>
                  </a:cubicBezTo>
                  <a:lnTo>
                    <a:pt x="304057" y="199625"/>
                  </a:lnTo>
                  <a:cubicBezTo>
                    <a:pt x="304057" y="186899"/>
                    <a:pt x="314373" y="176593"/>
                    <a:pt x="327089" y="176593"/>
                  </a:cubicBezTo>
                  <a:cubicBezTo>
                    <a:pt x="339805" y="176593"/>
                    <a:pt x="350120" y="186909"/>
                    <a:pt x="350120" y="199625"/>
                  </a:cubicBezTo>
                  <a:lnTo>
                    <a:pt x="350120" y="360864"/>
                  </a:lnTo>
                  <a:cubicBezTo>
                    <a:pt x="362065" y="360845"/>
                    <a:pt x="377285" y="360788"/>
                    <a:pt x="391487" y="360712"/>
                  </a:cubicBezTo>
                  <a:cubicBezTo>
                    <a:pt x="404155" y="360645"/>
                    <a:pt x="414576" y="370894"/>
                    <a:pt x="414652" y="383619"/>
                  </a:cubicBezTo>
                  <a:cubicBezTo>
                    <a:pt x="414719" y="396345"/>
                    <a:pt x="404470" y="406708"/>
                    <a:pt x="391744" y="406784"/>
                  </a:cubicBezTo>
                  <a:lnTo>
                    <a:pt x="391744" y="406784"/>
                  </a:lnTo>
                  <a:close/>
                  <a:moveTo>
                    <a:pt x="667731" y="405098"/>
                  </a:moveTo>
                  <a:cubicBezTo>
                    <a:pt x="655234" y="407489"/>
                    <a:pt x="643166" y="399288"/>
                    <a:pt x="640785" y="386801"/>
                  </a:cubicBezTo>
                  <a:lnTo>
                    <a:pt x="621401" y="285369"/>
                  </a:lnTo>
                  <a:lnTo>
                    <a:pt x="592332" y="387353"/>
                  </a:lnTo>
                  <a:cubicBezTo>
                    <a:pt x="592255" y="387620"/>
                    <a:pt x="592169" y="387887"/>
                    <a:pt x="592093" y="388153"/>
                  </a:cubicBezTo>
                  <a:cubicBezTo>
                    <a:pt x="588464" y="399336"/>
                    <a:pt x="578120" y="406898"/>
                    <a:pt x="566366" y="406955"/>
                  </a:cubicBezTo>
                  <a:lnTo>
                    <a:pt x="566223" y="406955"/>
                  </a:lnTo>
                  <a:cubicBezTo>
                    <a:pt x="554517" y="406955"/>
                    <a:pt x="544173" y="399526"/>
                    <a:pt x="540439" y="388420"/>
                  </a:cubicBezTo>
                  <a:cubicBezTo>
                    <a:pt x="540344" y="388153"/>
                    <a:pt x="540268" y="387877"/>
                    <a:pt x="540182" y="387601"/>
                  </a:cubicBezTo>
                  <a:lnTo>
                    <a:pt x="510073" y="285531"/>
                  </a:lnTo>
                  <a:lnTo>
                    <a:pt x="491833" y="386572"/>
                  </a:lnTo>
                  <a:cubicBezTo>
                    <a:pt x="489576" y="399088"/>
                    <a:pt x="477584" y="407413"/>
                    <a:pt x="465077" y="405146"/>
                  </a:cubicBezTo>
                  <a:cubicBezTo>
                    <a:pt x="452561" y="402889"/>
                    <a:pt x="444237" y="390906"/>
                    <a:pt x="446504" y="378390"/>
                  </a:cubicBezTo>
                  <a:lnTo>
                    <a:pt x="478898" y="198939"/>
                  </a:lnTo>
                  <a:cubicBezTo>
                    <a:pt x="478917" y="198853"/>
                    <a:pt x="478927" y="198768"/>
                    <a:pt x="478946" y="198682"/>
                  </a:cubicBezTo>
                  <a:cubicBezTo>
                    <a:pt x="481279" y="186557"/>
                    <a:pt x="491509" y="177508"/>
                    <a:pt x="503835" y="176679"/>
                  </a:cubicBezTo>
                  <a:cubicBezTo>
                    <a:pt x="516169" y="175850"/>
                    <a:pt x="527504" y="183451"/>
                    <a:pt x="531438" y="195158"/>
                  </a:cubicBezTo>
                  <a:cubicBezTo>
                    <a:pt x="531533" y="195434"/>
                    <a:pt x="531619" y="195701"/>
                    <a:pt x="531695" y="195977"/>
                  </a:cubicBezTo>
                  <a:lnTo>
                    <a:pt x="565928" y="312001"/>
                  </a:lnTo>
                  <a:lnTo>
                    <a:pt x="598942" y="196205"/>
                  </a:lnTo>
                  <a:cubicBezTo>
                    <a:pt x="599018" y="195939"/>
                    <a:pt x="599104" y="195672"/>
                    <a:pt x="599189" y="195405"/>
                  </a:cubicBezTo>
                  <a:cubicBezTo>
                    <a:pt x="603000" y="183661"/>
                    <a:pt x="614267" y="175936"/>
                    <a:pt x="626593" y="176651"/>
                  </a:cubicBezTo>
                  <a:cubicBezTo>
                    <a:pt x="638918" y="177346"/>
                    <a:pt x="649243" y="186280"/>
                    <a:pt x="651710" y="198368"/>
                  </a:cubicBezTo>
                  <a:cubicBezTo>
                    <a:pt x="651729" y="198463"/>
                    <a:pt x="651748" y="198558"/>
                    <a:pt x="651768" y="198644"/>
                  </a:cubicBezTo>
                  <a:lnTo>
                    <a:pt x="686076" y="378152"/>
                  </a:lnTo>
                  <a:cubicBezTo>
                    <a:pt x="688467" y="390649"/>
                    <a:pt x="680276" y="402707"/>
                    <a:pt x="667779" y="405098"/>
                  </a:cubicBezTo>
                  <a:lnTo>
                    <a:pt x="667779" y="4050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 name="Google Shape;1390;p74"/>
          <p:cNvGrpSpPr/>
          <p:nvPr/>
        </p:nvGrpSpPr>
        <p:grpSpPr>
          <a:xfrm>
            <a:off x="3538451" y="3353761"/>
            <a:ext cx="399032" cy="348938"/>
            <a:chOff x="4058280" y="4409280"/>
            <a:chExt cx="786270" cy="687562"/>
          </a:xfrm>
        </p:grpSpPr>
        <p:sp>
          <p:nvSpPr>
            <p:cNvPr id="1391" name="Google Shape;1391;p74"/>
            <p:cNvSpPr/>
            <p:nvPr/>
          </p:nvSpPr>
          <p:spPr>
            <a:xfrm>
              <a:off x="4321080" y="4640040"/>
              <a:ext cx="107768" cy="204588"/>
            </a:xfrm>
            <a:custGeom>
              <a:rect b="b" l="l" r="r" t="t"/>
              <a:pathLst>
                <a:path extrusionOk="0" h="204588" w="107499">
                  <a:moveTo>
                    <a:pt x="107499" y="130911"/>
                  </a:moveTo>
                  <a:lnTo>
                    <a:pt x="107499" y="0"/>
                  </a:lnTo>
                  <a:cubicBezTo>
                    <a:pt x="46482" y="10916"/>
                    <a:pt x="0" y="64341"/>
                    <a:pt x="0" y="128454"/>
                  </a:cubicBezTo>
                  <a:cubicBezTo>
                    <a:pt x="0" y="156858"/>
                    <a:pt x="9144" y="183147"/>
                    <a:pt x="24603" y="204588"/>
                  </a:cubicBezTo>
                  <a:lnTo>
                    <a:pt x="107499" y="13090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74"/>
            <p:cNvSpPr/>
            <p:nvPr/>
          </p:nvSpPr>
          <p:spPr>
            <a:xfrm>
              <a:off x="4474440" y="4640040"/>
              <a:ext cx="107768" cy="204597"/>
            </a:xfrm>
            <a:custGeom>
              <a:rect b="b" l="l" r="r" t="t"/>
              <a:pathLst>
                <a:path extrusionOk="0" h="204597" w="107499">
                  <a:moveTo>
                    <a:pt x="0" y="0"/>
                  </a:moveTo>
                  <a:lnTo>
                    <a:pt x="0" y="130911"/>
                  </a:lnTo>
                  <a:lnTo>
                    <a:pt x="82896" y="204597"/>
                  </a:lnTo>
                  <a:cubicBezTo>
                    <a:pt x="98355" y="183147"/>
                    <a:pt x="107499" y="156858"/>
                    <a:pt x="107499" y="128464"/>
                  </a:cubicBezTo>
                  <a:cubicBezTo>
                    <a:pt x="107499" y="64351"/>
                    <a:pt x="61027" y="10925"/>
                    <a:pt x="0" y="10"/>
                  </a:cubicBezTo>
                  <a:lnTo>
                    <a:pt x="0" y="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74"/>
            <p:cNvSpPr/>
            <p:nvPr/>
          </p:nvSpPr>
          <p:spPr>
            <a:xfrm>
              <a:off x="4378680" y="4812120"/>
              <a:ext cx="145561" cy="86699"/>
            </a:xfrm>
            <a:custGeom>
              <a:rect b="b" l="l" r="r" t="t"/>
              <a:pathLst>
                <a:path extrusionOk="0" h="86916" w="145561">
                  <a:moveTo>
                    <a:pt x="72780" y="0"/>
                  </a:moveTo>
                  <a:lnTo>
                    <a:pt x="0" y="64694"/>
                  </a:lnTo>
                  <a:cubicBezTo>
                    <a:pt x="20803" y="78724"/>
                    <a:pt x="45853" y="86916"/>
                    <a:pt x="72780" y="86916"/>
                  </a:cubicBezTo>
                  <a:cubicBezTo>
                    <a:pt x="99708" y="86916"/>
                    <a:pt x="124749" y="78715"/>
                    <a:pt x="145561" y="64694"/>
                  </a:cubicBezTo>
                  <a:lnTo>
                    <a:pt x="727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74"/>
            <p:cNvSpPr/>
            <p:nvPr/>
          </p:nvSpPr>
          <p:spPr>
            <a:xfrm>
              <a:off x="4058280" y="4409280"/>
              <a:ext cx="786270" cy="687562"/>
            </a:xfrm>
            <a:custGeom>
              <a:rect b="b" l="l" r="r" t="t"/>
              <a:pathLst>
                <a:path extrusionOk="0" h="687562" w="786270">
                  <a:moveTo>
                    <a:pt x="565833" y="0"/>
                  </a:moveTo>
                  <a:cubicBezTo>
                    <a:pt x="497938" y="0"/>
                    <a:pt x="434540" y="31775"/>
                    <a:pt x="393125" y="84839"/>
                  </a:cubicBezTo>
                  <a:cubicBezTo>
                    <a:pt x="351711" y="31775"/>
                    <a:pt x="288303" y="0"/>
                    <a:pt x="220418" y="0"/>
                  </a:cubicBezTo>
                  <a:cubicBezTo>
                    <a:pt x="98879" y="0"/>
                    <a:pt x="0" y="98879"/>
                    <a:pt x="0" y="220418"/>
                  </a:cubicBezTo>
                  <a:cubicBezTo>
                    <a:pt x="0" y="311877"/>
                    <a:pt x="64751" y="418062"/>
                    <a:pt x="192453" y="536038"/>
                  </a:cubicBezTo>
                  <a:cubicBezTo>
                    <a:pt x="285359" y="621868"/>
                    <a:pt x="376761" y="681371"/>
                    <a:pt x="380609" y="683857"/>
                  </a:cubicBezTo>
                  <a:cubicBezTo>
                    <a:pt x="384419" y="686324"/>
                    <a:pt x="388772" y="687562"/>
                    <a:pt x="393135" y="687562"/>
                  </a:cubicBezTo>
                  <a:cubicBezTo>
                    <a:pt x="397497" y="687562"/>
                    <a:pt x="401850" y="686324"/>
                    <a:pt x="405660" y="683857"/>
                  </a:cubicBezTo>
                  <a:cubicBezTo>
                    <a:pt x="409508" y="681361"/>
                    <a:pt x="500910" y="621868"/>
                    <a:pt x="593817" y="536038"/>
                  </a:cubicBezTo>
                  <a:cubicBezTo>
                    <a:pt x="721519" y="418062"/>
                    <a:pt x="786270" y="311868"/>
                    <a:pt x="786270" y="220418"/>
                  </a:cubicBezTo>
                  <a:cubicBezTo>
                    <a:pt x="786270" y="98879"/>
                    <a:pt x="687391" y="0"/>
                    <a:pt x="565852" y="0"/>
                  </a:cubicBezTo>
                  <a:lnTo>
                    <a:pt x="565852" y="0"/>
                  </a:lnTo>
                  <a:close/>
                  <a:moveTo>
                    <a:pt x="393125" y="535743"/>
                  </a:moveTo>
                  <a:cubicBezTo>
                    <a:pt x="295751" y="535743"/>
                    <a:pt x="216522" y="456524"/>
                    <a:pt x="216522" y="359140"/>
                  </a:cubicBezTo>
                  <a:cubicBezTo>
                    <a:pt x="216522" y="261756"/>
                    <a:pt x="295742" y="182537"/>
                    <a:pt x="393125" y="182537"/>
                  </a:cubicBezTo>
                  <a:cubicBezTo>
                    <a:pt x="490509" y="182537"/>
                    <a:pt x="569728" y="261756"/>
                    <a:pt x="569728" y="359140"/>
                  </a:cubicBezTo>
                  <a:cubicBezTo>
                    <a:pt x="569728" y="456524"/>
                    <a:pt x="490509" y="535743"/>
                    <a:pt x="393125" y="5357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 name="Google Shape;1395;p74"/>
          <p:cNvGrpSpPr/>
          <p:nvPr/>
        </p:nvGrpSpPr>
        <p:grpSpPr>
          <a:xfrm>
            <a:off x="3006611" y="3328731"/>
            <a:ext cx="350719" cy="399065"/>
            <a:chOff x="3010320" y="4359960"/>
            <a:chExt cx="691071" cy="786334"/>
          </a:xfrm>
        </p:grpSpPr>
        <p:sp>
          <p:nvSpPr>
            <p:cNvPr id="1396" name="Google Shape;1396;p74"/>
            <p:cNvSpPr/>
            <p:nvPr/>
          </p:nvSpPr>
          <p:spPr>
            <a:xfrm>
              <a:off x="3010320" y="4359960"/>
              <a:ext cx="92135" cy="636689"/>
            </a:xfrm>
            <a:custGeom>
              <a:rect b="b" l="l" r="r" t="t"/>
              <a:pathLst>
                <a:path extrusionOk="0" h="636689" w="92135">
                  <a:moveTo>
                    <a:pt x="92135" y="617334"/>
                  </a:moveTo>
                  <a:lnTo>
                    <a:pt x="92135" y="0"/>
                  </a:lnTo>
                  <a:lnTo>
                    <a:pt x="69104" y="0"/>
                  </a:lnTo>
                  <a:cubicBezTo>
                    <a:pt x="30937" y="0"/>
                    <a:pt x="0" y="30937"/>
                    <a:pt x="0" y="69104"/>
                  </a:cubicBezTo>
                  <a:lnTo>
                    <a:pt x="0" y="636689"/>
                  </a:lnTo>
                  <a:cubicBezTo>
                    <a:pt x="17431" y="624507"/>
                    <a:pt x="38595" y="617334"/>
                    <a:pt x="61427" y="617334"/>
                  </a:cubicBezTo>
                  <a:lnTo>
                    <a:pt x="92135" y="61733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7" name="Google Shape;1397;p74"/>
            <p:cNvGrpSpPr/>
            <p:nvPr/>
          </p:nvGrpSpPr>
          <p:grpSpPr>
            <a:xfrm>
              <a:off x="3148560" y="4359960"/>
              <a:ext cx="552831" cy="617334"/>
              <a:chOff x="3148560" y="4359960"/>
              <a:chExt cx="552831" cy="617334"/>
            </a:xfrm>
          </p:grpSpPr>
          <p:sp>
            <p:nvSpPr>
              <p:cNvPr id="1398" name="Google Shape;1398;p74"/>
              <p:cNvSpPr/>
              <p:nvPr/>
            </p:nvSpPr>
            <p:spPr>
              <a:xfrm>
                <a:off x="3263760" y="4722120"/>
                <a:ext cx="76599" cy="46072"/>
              </a:xfrm>
              <a:custGeom>
                <a:rect b="b" l="l" r="r" t="t"/>
                <a:pathLst>
                  <a:path extrusionOk="0" h="46072" w="76791">
                    <a:moveTo>
                      <a:pt x="0" y="0"/>
                    </a:moveTo>
                    <a:lnTo>
                      <a:pt x="0" y="7677"/>
                    </a:lnTo>
                    <a:cubicBezTo>
                      <a:pt x="0" y="28842"/>
                      <a:pt x="17221" y="46072"/>
                      <a:pt x="38395" y="46072"/>
                    </a:cubicBezTo>
                    <a:cubicBezTo>
                      <a:pt x="59569" y="46072"/>
                      <a:pt x="76791" y="28851"/>
                      <a:pt x="76791" y="7677"/>
                    </a:cubicBezTo>
                    <a:lnTo>
                      <a:pt x="76791" y="0"/>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74"/>
              <p:cNvSpPr/>
              <p:nvPr/>
            </p:nvSpPr>
            <p:spPr>
              <a:xfrm>
                <a:off x="3402360" y="4507200"/>
                <a:ext cx="45049" cy="55045"/>
              </a:xfrm>
              <a:custGeom>
                <a:rect b="b" l="l" r="r" t="t"/>
                <a:pathLst>
                  <a:path extrusionOk="0" h="55045" w="44825">
                    <a:moveTo>
                      <a:pt x="22413" y="0"/>
                    </a:moveTo>
                    <a:cubicBezTo>
                      <a:pt x="11544" y="0"/>
                      <a:pt x="2420" y="7563"/>
                      <a:pt x="0" y="17697"/>
                    </a:cubicBezTo>
                    <a:lnTo>
                      <a:pt x="22413" y="55045"/>
                    </a:lnTo>
                    <a:lnTo>
                      <a:pt x="44825" y="17697"/>
                    </a:lnTo>
                    <a:cubicBezTo>
                      <a:pt x="42415" y="7563"/>
                      <a:pt x="33281" y="0"/>
                      <a:pt x="224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74"/>
              <p:cNvSpPr/>
              <p:nvPr/>
            </p:nvSpPr>
            <p:spPr>
              <a:xfrm>
                <a:off x="3273480" y="4597920"/>
                <a:ext cx="57226" cy="78486"/>
              </a:xfrm>
              <a:custGeom>
                <a:rect b="b" l="l" r="r" t="t"/>
                <a:pathLst>
                  <a:path extrusionOk="0" h="78486" w="57083">
                    <a:moveTo>
                      <a:pt x="28537" y="0"/>
                    </a:moveTo>
                    <a:lnTo>
                      <a:pt x="0" y="78486"/>
                    </a:lnTo>
                    <a:lnTo>
                      <a:pt x="57083" y="78486"/>
                    </a:lnTo>
                    <a:lnTo>
                      <a:pt x="28547" y="0"/>
                    </a:lnTo>
                    <a:close/>
                  </a:path>
                </a:pathLst>
              </a:custGeom>
              <a:solidFill>
                <a:schemeClr val="dk1"/>
              </a:solidFill>
              <a:ln>
                <a:noFill/>
              </a:ln>
            </p:spPr>
          </p:sp>
          <p:sp>
            <p:nvSpPr>
              <p:cNvPr id="1401" name="Google Shape;1401;p74"/>
              <p:cNvSpPr/>
              <p:nvPr/>
            </p:nvSpPr>
            <p:spPr>
              <a:xfrm>
                <a:off x="3148560" y="4359960"/>
                <a:ext cx="552831" cy="617334"/>
              </a:xfrm>
              <a:custGeom>
                <a:rect b="b" l="l" r="r" t="t"/>
                <a:pathLst>
                  <a:path extrusionOk="0" h="617334" w="552831">
                    <a:moveTo>
                      <a:pt x="529800" y="0"/>
                    </a:moveTo>
                    <a:lnTo>
                      <a:pt x="0" y="0"/>
                    </a:lnTo>
                    <a:lnTo>
                      <a:pt x="0" y="617334"/>
                    </a:lnTo>
                    <a:lnTo>
                      <a:pt x="529800" y="617334"/>
                    </a:lnTo>
                    <a:cubicBezTo>
                      <a:pt x="542525" y="617334"/>
                      <a:pt x="552831" y="607019"/>
                      <a:pt x="552831" y="594303"/>
                    </a:cubicBezTo>
                    <a:lnTo>
                      <a:pt x="552831" y="23031"/>
                    </a:lnTo>
                    <a:cubicBezTo>
                      <a:pt x="552831" y="10306"/>
                      <a:pt x="542515" y="0"/>
                      <a:pt x="529800" y="0"/>
                    </a:cubicBezTo>
                    <a:close/>
                    <a:moveTo>
                      <a:pt x="353196" y="546697"/>
                    </a:moveTo>
                    <a:lnTo>
                      <a:pt x="199635" y="546697"/>
                    </a:lnTo>
                    <a:cubicBezTo>
                      <a:pt x="186909" y="546697"/>
                      <a:pt x="176603" y="536381"/>
                      <a:pt x="176603" y="523665"/>
                    </a:cubicBezTo>
                    <a:cubicBezTo>
                      <a:pt x="176603" y="510949"/>
                      <a:pt x="186919" y="500634"/>
                      <a:pt x="199635" y="500634"/>
                    </a:cubicBezTo>
                    <a:lnTo>
                      <a:pt x="353196" y="500634"/>
                    </a:lnTo>
                    <a:cubicBezTo>
                      <a:pt x="365922" y="500634"/>
                      <a:pt x="376228" y="510949"/>
                      <a:pt x="376228" y="523665"/>
                    </a:cubicBezTo>
                    <a:cubicBezTo>
                      <a:pt x="376228" y="536381"/>
                      <a:pt x="365913" y="546697"/>
                      <a:pt x="353196" y="546697"/>
                    </a:cubicBezTo>
                    <a:close/>
                    <a:moveTo>
                      <a:pt x="483727" y="370094"/>
                    </a:moveTo>
                    <a:cubicBezTo>
                      <a:pt x="483727" y="416662"/>
                      <a:pt x="445837" y="454552"/>
                      <a:pt x="399269" y="454552"/>
                    </a:cubicBezTo>
                    <a:cubicBezTo>
                      <a:pt x="352701" y="454552"/>
                      <a:pt x="314811" y="416662"/>
                      <a:pt x="314811" y="370094"/>
                    </a:cubicBezTo>
                    <a:lnTo>
                      <a:pt x="314811" y="339385"/>
                    </a:lnTo>
                    <a:cubicBezTo>
                      <a:pt x="314811" y="336699"/>
                      <a:pt x="315278" y="334032"/>
                      <a:pt x="316202" y="331518"/>
                    </a:cubicBezTo>
                    <a:lnTo>
                      <a:pt x="366389" y="193500"/>
                    </a:lnTo>
                    <a:lnTo>
                      <a:pt x="335537" y="193500"/>
                    </a:lnTo>
                    <a:lnTo>
                      <a:pt x="296180" y="259099"/>
                    </a:lnTo>
                    <a:cubicBezTo>
                      <a:pt x="292018" y="266033"/>
                      <a:pt x="284521" y="270281"/>
                      <a:pt x="276425" y="270281"/>
                    </a:cubicBezTo>
                    <a:cubicBezTo>
                      <a:pt x="268329" y="270281"/>
                      <a:pt x="260833" y="266033"/>
                      <a:pt x="256670" y="259099"/>
                    </a:cubicBezTo>
                    <a:lnTo>
                      <a:pt x="217313" y="193500"/>
                    </a:lnTo>
                    <a:lnTo>
                      <a:pt x="186462" y="193500"/>
                    </a:lnTo>
                    <a:lnTo>
                      <a:pt x="236649" y="331518"/>
                    </a:lnTo>
                    <a:cubicBezTo>
                      <a:pt x="237563" y="334042"/>
                      <a:pt x="238039" y="336709"/>
                      <a:pt x="238039" y="339385"/>
                    </a:cubicBezTo>
                    <a:lnTo>
                      <a:pt x="238039" y="370094"/>
                    </a:lnTo>
                    <a:cubicBezTo>
                      <a:pt x="238039" y="416662"/>
                      <a:pt x="200149" y="454552"/>
                      <a:pt x="153581" y="454552"/>
                    </a:cubicBezTo>
                    <a:cubicBezTo>
                      <a:pt x="107014" y="454552"/>
                      <a:pt x="69123" y="416662"/>
                      <a:pt x="69123" y="370094"/>
                    </a:cubicBezTo>
                    <a:lnTo>
                      <a:pt x="69123" y="339385"/>
                    </a:lnTo>
                    <a:cubicBezTo>
                      <a:pt x="69123" y="336699"/>
                      <a:pt x="69590" y="334032"/>
                      <a:pt x="70514" y="331518"/>
                    </a:cubicBezTo>
                    <a:lnTo>
                      <a:pt x="120701" y="193500"/>
                    </a:lnTo>
                    <a:lnTo>
                      <a:pt x="107518" y="193500"/>
                    </a:lnTo>
                    <a:cubicBezTo>
                      <a:pt x="94793" y="193500"/>
                      <a:pt x="84487" y="183185"/>
                      <a:pt x="84487" y="170469"/>
                    </a:cubicBezTo>
                    <a:cubicBezTo>
                      <a:pt x="84487" y="157753"/>
                      <a:pt x="94802" y="147438"/>
                      <a:pt x="107518" y="147438"/>
                    </a:cubicBezTo>
                    <a:lnTo>
                      <a:pt x="211303" y="147438"/>
                    </a:lnTo>
                    <a:cubicBezTo>
                      <a:pt x="218256" y="127835"/>
                      <a:pt x="233810" y="112281"/>
                      <a:pt x="253413" y="105327"/>
                    </a:cubicBezTo>
                    <a:lnTo>
                      <a:pt x="253413" y="93688"/>
                    </a:lnTo>
                    <a:cubicBezTo>
                      <a:pt x="253413" y="80963"/>
                      <a:pt x="263728" y="70656"/>
                      <a:pt x="276444" y="70656"/>
                    </a:cubicBezTo>
                    <a:cubicBezTo>
                      <a:pt x="289160" y="70656"/>
                      <a:pt x="299476" y="80972"/>
                      <a:pt x="299476" y="93688"/>
                    </a:cubicBezTo>
                    <a:lnTo>
                      <a:pt x="299476" y="105327"/>
                    </a:lnTo>
                    <a:cubicBezTo>
                      <a:pt x="319078" y="112281"/>
                      <a:pt x="334632" y="127835"/>
                      <a:pt x="341586" y="147438"/>
                    </a:cubicBezTo>
                    <a:lnTo>
                      <a:pt x="445370" y="147438"/>
                    </a:lnTo>
                    <a:cubicBezTo>
                      <a:pt x="458095" y="147438"/>
                      <a:pt x="468401" y="157753"/>
                      <a:pt x="468401" y="170469"/>
                    </a:cubicBezTo>
                    <a:cubicBezTo>
                      <a:pt x="468401" y="183185"/>
                      <a:pt x="458086" y="193500"/>
                      <a:pt x="445370" y="193500"/>
                    </a:cubicBezTo>
                    <a:lnTo>
                      <a:pt x="432187" y="193500"/>
                    </a:lnTo>
                    <a:lnTo>
                      <a:pt x="482375" y="331518"/>
                    </a:lnTo>
                    <a:cubicBezTo>
                      <a:pt x="483289" y="334042"/>
                      <a:pt x="483765" y="336709"/>
                      <a:pt x="483765" y="339385"/>
                    </a:cubicBezTo>
                    <a:lnTo>
                      <a:pt x="483765" y="370094"/>
                    </a:lnTo>
                    <a:lnTo>
                      <a:pt x="483765" y="37009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74"/>
              <p:cNvSpPr/>
              <p:nvPr/>
            </p:nvSpPr>
            <p:spPr>
              <a:xfrm>
                <a:off x="3519360" y="4597920"/>
                <a:ext cx="57226" cy="78486"/>
              </a:xfrm>
              <a:custGeom>
                <a:rect b="b" l="l" r="r" t="t"/>
                <a:pathLst>
                  <a:path extrusionOk="0" h="78486" w="57083">
                    <a:moveTo>
                      <a:pt x="28537" y="0"/>
                    </a:moveTo>
                    <a:lnTo>
                      <a:pt x="0" y="78486"/>
                    </a:lnTo>
                    <a:lnTo>
                      <a:pt x="57083" y="78486"/>
                    </a:lnTo>
                    <a:lnTo>
                      <a:pt x="28547" y="0"/>
                    </a:lnTo>
                    <a:close/>
                  </a:path>
                </a:pathLst>
              </a:custGeom>
              <a:solidFill>
                <a:schemeClr val="dk1"/>
              </a:solidFill>
              <a:ln>
                <a:noFill/>
              </a:ln>
            </p:spPr>
          </p:sp>
          <p:sp>
            <p:nvSpPr>
              <p:cNvPr id="1403" name="Google Shape;1403;p74"/>
              <p:cNvSpPr/>
              <p:nvPr/>
            </p:nvSpPr>
            <p:spPr>
              <a:xfrm>
                <a:off x="3509280" y="4722120"/>
                <a:ext cx="76599" cy="46072"/>
              </a:xfrm>
              <a:custGeom>
                <a:rect b="b" l="l" r="r" t="t"/>
                <a:pathLst>
                  <a:path extrusionOk="0" h="46072" w="76791">
                    <a:moveTo>
                      <a:pt x="0" y="0"/>
                    </a:moveTo>
                    <a:lnTo>
                      <a:pt x="0" y="7677"/>
                    </a:lnTo>
                    <a:cubicBezTo>
                      <a:pt x="0" y="28842"/>
                      <a:pt x="17221" y="46072"/>
                      <a:pt x="38395" y="46072"/>
                    </a:cubicBezTo>
                    <a:cubicBezTo>
                      <a:pt x="59570" y="46072"/>
                      <a:pt x="76791" y="28851"/>
                      <a:pt x="76791" y="7677"/>
                    </a:cubicBezTo>
                    <a:lnTo>
                      <a:pt x="76791" y="0"/>
                    </a:ln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4" name="Google Shape;1404;p74"/>
            <p:cNvSpPr/>
            <p:nvPr/>
          </p:nvSpPr>
          <p:spPr>
            <a:xfrm>
              <a:off x="3010320" y="5023440"/>
              <a:ext cx="691048" cy="122854"/>
            </a:xfrm>
            <a:custGeom>
              <a:rect b="b" l="l" r="r" t="t"/>
              <a:pathLst>
                <a:path extrusionOk="0" h="122854" w="691048">
                  <a:moveTo>
                    <a:pt x="668017" y="76781"/>
                  </a:moveTo>
                  <a:lnTo>
                    <a:pt x="660340" y="76781"/>
                  </a:lnTo>
                  <a:lnTo>
                    <a:pt x="660340" y="0"/>
                  </a:lnTo>
                  <a:lnTo>
                    <a:pt x="61427" y="0"/>
                  </a:lnTo>
                  <a:cubicBezTo>
                    <a:pt x="27499" y="0"/>
                    <a:pt x="0" y="27499"/>
                    <a:pt x="0" y="61427"/>
                  </a:cubicBezTo>
                  <a:cubicBezTo>
                    <a:pt x="0" y="95355"/>
                    <a:pt x="27499" y="122854"/>
                    <a:pt x="61427" y="122854"/>
                  </a:cubicBezTo>
                  <a:lnTo>
                    <a:pt x="668017" y="122854"/>
                  </a:lnTo>
                  <a:cubicBezTo>
                    <a:pt x="680742" y="122854"/>
                    <a:pt x="691048" y="112538"/>
                    <a:pt x="691048" y="99822"/>
                  </a:cubicBezTo>
                  <a:cubicBezTo>
                    <a:pt x="691048" y="87106"/>
                    <a:pt x="680733" y="76791"/>
                    <a:pt x="668017" y="7679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 name="Google Shape;1405;p74"/>
          <p:cNvGrpSpPr/>
          <p:nvPr/>
        </p:nvGrpSpPr>
        <p:grpSpPr>
          <a:xfrm>
            <a:off x="2426356" y="3328731"/>
            <a:ext cx="399071" cy="399022"/>
            <a:chOff x="1866960" y="4359960"/>
            <a:chExt cx="786347" cy="786251"/>
          </a:xfrm>
        </p:grpSpPr>
        <p:sp>
          <p:nvSpPr>
            <p:cNvPr id="1406" name="Google Shape;1406;p74"/>
            <p:cNvSpPr/>
            <p:nvPr/>
          </p:nvSpPr>
          <p:spPr>
            <a:xfrm>
              <a:off x="1866960" y="4605480"/>
              <a:ext cx="539010" cy="540544"/>
            </a:xfrm>
            <a:custGeom>
              <a:rect b="b" l="l" r="r" t="t"/>
              <a:pathLst>
                <a:path extrusionOk="0" h="540544" w="539010">
                  <a:moveTo>
                    <a:pt x="500615" y="307114"/>
                  </a:moveTo>
                  <a:lnTo>
                    <a:pt x="115167" y="307114"/>
                  </a:lnTo>
                  <a:cubicBezTo>
                    <a:pt x="102441" y="307114"/>
                    <a:pt x="92135" y="296799"/>
                    <a:pt x="92135" y="284083"/>
                  </a:cubicBezTo>
                  <a:cubicBezTo>
                    <a:pt x="92135" y="271367"/>
                    <a:pt x="102451" y="261052"/>
                    <a:pt x="115167" y="261052"/>
                  </a:cubicBezTo>
                  <a:lnTo>
                    <a:pt x="256632" y="261052"/>
                  </a:lnTo>
                  <a:cubicBezTo>
                    <a:pt x="250831" y="249917"/>
                    <a:pt x="247450" y="237344"/>
                    <a:pt x="247240" y="223971"/>
                  </a:cubicBezTo>
                  <a:lnTo>
                    <a:pt x="247231" y="223971"/>
                  </a:lnTo>
                  <a:lnTo>
                    <a:pt x="247231" y="214979"/>
                  </a:lnTo>
                  <a:lnTo>
                    <a:pt x="115167" y="214979"/>
                  </a:lnTo>
                  <a:cubicBezTo>
                    <a:pt x="102441" y="214979"/>
                    <a:pt x="92135" y="204664"/>
                    <a:pt x="92135" y="191948"/>
                  </a:cubicBezTo>
                  <a:cubicBezTo>
                    <a:pt x="92135" y="179232"/>
                    <a:pt x="102451" y="168916"/>
                    <a:pt x="115167" y="168916"/>
                  </a:cubicBezTo>
                  <a:lnTo>
                    <a:pt x="247231" y="168916"/>
                  </a:lnTo>
                  <a:lnTo>
                    <a:pt x="247231" y="46063"/>
                  </a:lnTo>
                  <a:lnTo>
                    <a:pt x="46063" y="46063"/>
                  </a:lnTo>
                  <a:lnTo>
                    <a:pt x="46063" y="23031"/>
                  </a:lnTo>
                  <a:cubicBezTo>
                    <a:pt x="46063" y="10306"/>
                    <a:pt x="35747" y="0"/>
                    <a:pt x="23031" y="0"/>
                  </a:cubicBezTo>
                  <a:cubicBezTo>
                    <a:pt x="10316" y="0"/>
                    <a:pt x="0" y="10315"/>
                    <a:pt x="0" y="23031"/>
                  </a:cubicBezTo>
                  <a:lnTo>
                    <a:pt x="0" y="517512"/>
                  </a:lnTo>
                  <a:cubicBezTo>
                    <a:pt x="0" y="530238"/>
                    <a:pt x="10316" y="540544"/>
                    <a:pt x="23031" y="540544"/>
                  </a:cubicBezTo>
                  <a:cubicBezTo>
                    <a:pt x="35747" y="540544"/>
                    <a:pt x="46063" y="530228"/>
                    <a:pt x="46063" y="517512"/>
                  </a:cubicBezTo>
                  <a:lnTo>
                    <a:pt x="46063" y="383905"/>
                  </a:lnTo>
                  <a:lnTo>
                    <a:pt x="500615" y="383905"/>
                  </a:lnTo>
                  <a:cubicBezTo>
                    <a:pt x="521818" y="383905"/>
                    <a:pt x="539010" y="366713"/>
                    <a:pt x="539010" y="345510"/>
                  </a:cubicBezTo>
                  <a:cubicBezTo>
                    <a:pt x="539010" y="324307"/>
                    <a:pt x="521818" y="307114"/>
                    <a:pt x="500615" y="30711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74"/>
            <p:cNvSpPr/>
            <p:nvPr/>
          </p:nvSpPr>
          <p:spPr>
            <a:xfrm>
              <a:off x="2160360" y="4789800"/>
              <a:ext cx="245716" cy="86049"/>
            </a:xfrm>
            <a:custGeom>
              <a:rect b="b" l="l" r="r" t="t"/>
              <a:pathLst>
                <a:path extrusionOk="0" h="86049" w="245716">
                  <a:moveTo>
                    <a:pt x="0" y="38386"/>
                  </a:moveTo>
                  <a:cubicBezTo>
                    <a:pt x="0" y="59550"/>
                    <a:pt x="17221" y="76781"/>
                    <a:pt x="38395" y="76781"/>
                  </a:cubicBezTo>
                  <a:lnTo>
                    <a:pt x="207321" y="76781"/>
                  </a:lnTo>
                  <a:cubicBezTo>
                    <a:pt x="221142" y="76781"/>
                    <a:pt x="234182" y="80143"/>
                    <a:pt x="245716" y="86049"/>
                  </a:cubicBezTo>
                  <a:lnTo>
                    <a:pt x="245716" y="0"/>
                  </a:lnTo>
                  <a:lnTo>
                    <a:pt x="38405" y="0"/>
                  </a:lnTo>
                  <a:cubicBezTo>
                    <a:pt x="17240" y="0"/>
                    <a:pt x="9" y="17221"/>
                    <a:pt x="9" y="383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74"/>
            <p:cNvSpPr/>
            <p:nvPr/>
          </p:nvSpPr>
          <p:spPr>
            <a:xfrm>
              <a:off x="2160360" y="4359960"/>
              <a:ext cx="492947" cy="786251"/>
            </a:xfrm>
            <a:custGeom>
              <a:rect b="b" l="l" r="r" t="t"/>
              <a:pathLst>
                <a:path extrusionOk="0" h="786251" w="492947">
                  <a:moveTo>
                    <a:pt x="469906" y="10"/>
                  </a:moveTo>
                  <a:cubicBezTo>
                    <a:pt x="457181" y="10"/>
                    <a:pt x="446875" y="10325"/>
                    <a:pt x="446875" y="23041"/>
                  </a:cubicBezTo>
                  <a:lnTo>
                    <a:pt x="446875" y="46072"/>
                  </a:lnTo>
                  <a:lnTo>
                    <a:pt x="69104" y="46072"/>
                  </a:lnTo>
                  <a:cubicBezTo>
                    <a:pt x="30937" y="46072"/>
                    <a:pt x="0" y="77010"/>
                    <a:pt x="0" y="115176"/>
                  </a:cubicBezTo>
                  <a:lnTo>
                    <a:pt x="0" y="393182"/>
                  </a:lnTo>
                  <a:cubicBezTo>
                    <a:pt x="11525" y="387277"/>
                    <a:pt x="24575" y="383915"/>
                    <a:pt x="38395" y="383915"/>
                  </a:cubicBezTo>
                  <a:lnTo>
                    <a:pt x="446885" y="383915"/>
                  </a:lnTo>
                  <a:lnTo>
                    <a:pt x="446885" y="763219"/>
                  </a:lnTo>
                  <a:cubicBezTo>
                    <a:pt x="446885" y="775945"/>
                    <a:pt x="457200" y="786251"/>
                    <a:pt x="469916" y="786251"/>
                  </a:cubicBezTo>
                  <a:cubicBezTo>
                    <a:pt x="482632" y="786251"/>
                    <a:pt x="492947" y="775935"/>
                    <a:pt x="492947" y="763219"/>
                  </a:cubicBezTo>
                  <a:lnTo>
                    <a:pt x="492947" y="23031"/>
                  </a:lnTo>
                  <a:cubicBezTo>
                    <a:pt x="492947" y="10306"/>
                    <a:pt x="482632" y="0"/>
                    <a:pt x="469916" y="0"/>
                  </a:cubicBezTo>
                  <a:close/>
                  <a:moveTo>
                    <a:pt x="400803" y="295627"/>
                  </a:moveTo>
                  <a:lnTo>
                    <a:pt x="92135" y="295627"/>
                  </a:lnTo>
                  <a:cubicBezTo>
                    <a:pt x="79410" y="295627"/>
                    <a:pt x="69104" y="285312"/>
                    <a:pt x="69104" y="272596"/>
                  </a:cubicBezTo>
                  <a:cubicBezTo>
                    <a:pt x="69104" y="259880"/>
                    <a:pt x="79420" y="249564"/>
                    <a:pt x="92135" y="249564"/>
                  </a:cubicBezTo>
                  <a:lnTo>
                    <a:pt x="400803" y="249564"/>
                  </a:lnTo>
                  <a:cubicBezTo>
                    <a:pt x="413528" y="249564"/>
                    <a:pt x="423834" y="259880"/>
                    <a:pt x="423834" y="272596"/>
                  </a:cubicBezTo>
                  <a:cubicBezTo>
                    <a:pt x="423834" y="285312"/>
                    <a:pt x="413518" y="295627"/>
                    <a:pt x="400803" y="295627"/>
                  </a:cubicBezTo>
                  <a:close/>
                  <a:moveTo>
                    <a:pt x="400803" y="203492"/>
                  </a:moveTo>
                  <a:lnTo>
                    <a:pt x="92135" y="203492"/>
                  </a:lnTo>
                  <a:cubicBezTo>
                    <a:pt x="79410" y="203492"/>
                    <a:pt x="69104" y="193177"/>
                    <a:pt x="69104" y="180461"/>
                  </a:cubicBezTo>
                  <a:cubicBezTo>
                    <a:pt x="69104" y="167745"/>
                    <a:pt x="79420" y="157429"/>
                    <a:pt x="92135" y="157429"/>
                  </a:cubicBezTo>
                  <a:lnTo>
                    <a:pt x="400803" y="157429"/>
                  </a:lnTo>
                  <a:cubicBezTo>
                    <a:pt x="413528" y="157429"/>
                    <a:pt x="423834" y="167745"/>
                    <a:pt x="423834" y="180461"/>
                  </a:cubicBezTo>
                  <a:cubicBezTo>
                    <a:pt x="423834" y="193177"/>
                    <a:pt x="413518" y="203492"/>
                    <a:pt x="400803" y="20349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 name="Google Shape;1409;p74"/>
          <p:cNvGrpSpPr/>
          <p:nvPr/>
        </p:nvGrpSpPr>
        <p:grpSpPr>
          <a:xfrm>
            <a:off x="1870400" y="3328731"/>
            <a:ext cx="399114" cy="398923"/>
            <a:chOff x="771480" y="4359960"/>
            <a:chExt cx="786432" cy="786055"/>
          </a:xfrm>
        </p:grpSpPr>
        <p:sp>
          <p:nvSpPr>
            <p:cNvPr id="1410" name="Google Shape;1410;p74"/>
            <p:cNvSpPr/>
            <p:nvPr/>
          </p:nvSpPr>
          <p:spPr>
            <a:xfrm>
              <a:off x="771480" y="4886640"/>
              <a:ext cx="276416" cy="259375"/>
            </a:xfrm>
            <a:custGeom>
              <a:rect b="b" l="l" r="r" t="t"/>
              <a:pathLst>
                <a:path extrusionOk="0" h="259375" w="276416">
                  <a:moveTo>
                    <a:pt x="238030" y="148809"/>
                  </a:moveTo>
                  <a:cubicBezTo>
                    <a:pt x="236525" y="148809"/>
                    <a:pt x="235001" y="148733"/>
                    <a:pt x="233486" y="148580"/>
                  </a:cubicBezTo>
                  <a:cubicBezTo>
                    <a:pt x="219751" y="147219"/>
                    <a:pt x="207350" y="139770"/>
                    <a:pt x="199692" y="128292"/>
                  </a:cubicBezTo>
                  <a:lnTo>
                    <a:pt x="138265" y="36157"/>
                  </a:lnTo>
                  <a:cubicBezTo>
                    <a:pt x="130969" y="25203"/>
                    <a:pt x="128911" y="12087"/>
                    <a:pt x="131769" y="0"/>
                  </a:cubicBezTo>
                  <a:lnTo>
                    <a:pt x="85363" y="13926"/>
                  </a:lnTo>
                  <a:cubicBezTo>
                    <a:pt x="34700" y="29118"/>
                    <a:pt x="0" y="75752"/>
                    <a:pt x="0" y="128654"/>
                  </a:cubicBezTo>
                  <a:lnTo>
                    <a:pt x="0" y="236344"/>
                  </a:lnTo>
                  <a:cubicBezTo>
                    <a:pt x="0" y="249069"/>
                    <a:pt x="10316" y="259375"/>
                    <a:pt x="23031" y="259375"/>
                  </a:cubicBezTo>
                  <a:lnTo>
                    <a:pt x="276416" y="259375"/>
                  </a:lnTo>
                  <a:lnTo>
                    <a:pt x="276416" y="129502"/>
                  </a:lnTo>
                  <a:lnTo>
                    <a:pt x="270596" y="135322"/>
                  </a:lnTo>
                  <a:cubicBezTo>
                    <a:pt x="261918" y="143999"/>
                    <a:pt x="250174" y="148819"/>
                    <a:pt x="238020" y="148819"/>
                  </a:cubicBezTo>
                  <a:lnTo>
                    <a:pt x="238020" y="1488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74"/>
            <p:cNvSpPr/>
            <p:nvPr/>
          </p:nvSpPr>
          <p:spPr>
            <a:xfrm>
              <a:off x="1094040" y="4854600"/>
              <a:ext cx="99822" cy="134779"/>
            </a:xfrm>
            <a:custGeom>
              <a:rect b="b" l="l" r="r" t="t"/>
              <a:pathLst>
                <a:path extrusionOk="0" h="134779" w="99822">
                  <a:moveTo>
                    <a:pt x="0" y="18012"/>
                  </a:moveTo>
                  <a:lnTo>
                    <a:pt x="0" y="96383"/>
                  </a:lnTo>
                  <a:lnTo>
                    <a:pt x="38395" y="134779"/>
                  </a:lnTo>
                  <a:lnTo>
                    <a:pt x="99822" y="42643"/>
                  </a:lnTo>
                  <a:lnTo>
                    <a:pt x="55893" y="0"/>
                  </a:lnTo>
                  <a:cubicBezTo>
                    <a:pt x="38786" y="9077"/>
                    <a:pt x="19945" y="15287"/>
                    <a:pt x="10" y="18021"/>
                  </a:cubicBezTo>
                  <a:lnTo>
                    <a:pt x="10" y="18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74"/>
            <p:cNvSpPr/>
            <p:nvPr/>
          </p:nvSpPr>
          <p:spPr>
            <a:xfrm>
              <a:off x="948240" y="4854600"/>
              <a:ext cx="99822" cy="134788"/>
            </a:xfrm>
            <a:custGeom>
              <a:rect b="b" l="l" r="r" t="t"/>
              <a:pathLst>
                <a:path extrusionOk="0" h="134788" w="99822">
                  <a:moveTo>
                    <a:pt x="0" y="42653"/>
                  </a:moveTo>
                  <a:lnTo>
                    <a:pt x="61427" y="134788"/>
                  </a:lnTo>
                  <a:lnTo>
                    <a:pt x="99822" y="96393"/>
                  </a:lnTo>
                  <a:lnTo>
                    <a:pt x="99822" y="18021"/>
                  </a:lnTo>
                  <a:cubicBezTo>
                    <a:pt x="79886" y="15288"/>
                    <a:pt x="61046" y="9077"/>
                    <a:pt x="43939" y="0"/>
                  </a:cubicBezTo>
                  <a:lnTo>
                    <a:pt x="10" y="4264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74"/>
            <p:cNvSpPr/>
            <p:nvPr/>
          </p:nvSpPr>
          <p:spPr>
            <a:xfrm>
              <a:off x="948240" y="4661280"/>
              <a:ext cx="245716" cy="166840"/>
            </a:xfrm>
            <a:custGeom>
              <a:rect b="b" l="l" r="r" t="t"/>
              <a:pathLst>
                <a:path extrusionOk="0" h="166840" w="245716">
                  <a:moveTo>
                    <a:pt x="245716" y="43977"/>
                  </a:moveTo>
                  <a:lnTo>
                    <a:pt x="245716" y="0"/>
                  </a:lnTo>
                  <a:cubicBezTo>
                    <a:pt x="239754" y="5439"/>
                    <a:pt x="233382" y="10478"/>
                    <a:pt x="226609" y="15049"/>
                  </a:cubicBezTo>
                  <a:cubicBezTo>
                    <a:pt x="198663" y="33966"/>
                    <a:pt x="166049" y="43977"/>
                    <a:pt x="132302" y="43977"/>
                  </a:cubicBezTo>
                  <a:lnTo>
                    <a:pt x="113414" y="43977"/>
                  </a:lnTo>
                  <a:cubicBezTo>
                    <a:pt x="79667" y="43977"/>
                    <a:pt x="47053" y="33976"/>
                    <a:pt x="19107" y="15059"/>
                  </a:cubicBezTo>
                  <a:cubicBezTo>
                    <a:pt x="12344" y="10478"/>
                    <a:pt x="5972" y="5439"/>
                    <a:pt x="0" y="10"/>
                  </a:cubicBezTo>
                  <a:lnTo>
                    <a:pt x="0" y="43987"/>
                  </a:lnTo>
                  <a:cubicBezTo>
                    <a:pt x="0" y="111833"/>
                    <a:pt x="55007" y="166840"/>
                    <a:pt x="122853" y="166840"/>
                  </a:cubicBezTo>
                  <a:cubicBezTo>
                    <a:pt x="190700" y="166840"/>
                    <a:pt x="245707" y="111833"/>
                    <a:pt x="245707" y="4398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74"/>
            <p:cNvSpPr/>
            <p:nvPr/>
          </p:nvSpPr>
          <p:spPr>
            <a:xfrm>
              <a:off x="948240" y="4582440"/>
              <a:ext cx="245716" cy="76589"/>
            </a:xfrm>
            <a:custGeom>
              <a:rect b="b" l="l" r="r" t="t"/>
              <a:pathLst>
                <a:path extrusionOk="0" h="76781" w="245716">
                  <a:moveTo>
                    <a:pt x="0" y="0"/>
                  </a:moveTo>
                  <a:cubicBezTo>
                    <a:pt x="18545" y="46377"/>
                    <a:pt x="63465" y="76781"/>
                    <a:pt x="113414" y="76781"/>
                  </a:cubicBezTo>
                  <a:lnTo>
                    <a:pt x="132302" y="76781"/>
                  </a:lnTo>
                  <a:cubicBezTo>
                    <a:pt x="182251" y="76781"/>
                    <a:pt x="227162" y="46368"/>
                    <a:pt x="245716" y="0"/>
                  </a:cubicBezTo>
                  <a:lnTo>
                    <a:pt x="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74"/>
            <p:cNvSpPr/>
            <p:nvPr/>
          </p:nvSpPr>
          <p:spPr>
            <a:xfrm>
              <a:off x="1239840" y="4582440"/>
              <a:ext cx="38491" cy="76599"/>
            </a:xfrm>
            <a:custGeom>
              <a:rect b="b" l="l" r="r" t="t"/>
              <a:pathLst>
                <a:path extrusionOk="0" h="76791" w="38395">
                  <a:moveTo>
                    <a:pt x="0" y="76791"/>
                  </a:moveTo>
                  <a:cubicBezTo>
                    <a:pt x="21203" y="76791"/>
                    <a:pt x="38395" y="59598"/>
                    <a:pt x="38395" y="38395"/>
                  </a:cubicBezTo>
                  <a:cubicBezTo>
                    <a:pt x="38395" y="17193"/>
                    <a:pt x="21203" y="0"/>
                    <a:pt x="0" y="0"/>
                  </a:cubicBezTo>
                  <a:lnTo>
                    <a:pt x="0" y="767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74"/>
            <p:cNvSpPr/>
            <p:nvPr/>
          </p:nvSpPr>
          <p:spPr>
            <a:xfrm>
              <a:off x="863640" y="4582440"/>
              <a:ext cx="38491" cy="76599"/>
            </a:xfrm>
            <a:custGeom>
              <a:rect b="b" l="l" r="r" t="t"/>
              <a:pathLst>
                <a:path extrusionOk="0" h="76791" w="38395">
                  <a:moveTo>
                    <a:pt x="38395" y="76781"/>
                  </a:moveTo>
                  <a:lnTo>
                    <a:pt x="38395" y="0"/>
                  </a:lnTo>
                  <a:cubicBezTo>
                    <a:pt x="17193" y="0"/>
                    <a:pt x="0" y="17193"/>
                    <a:pt x="0" y="38395"/>
                  </a:cubicBezTo>
                  <a:cubicBezTo>
                    <a:pt x="0" y="59598"/>
                    <a:pt x="17193" y="76791"/>
                    <a:pt x="38395" y="7679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74"/>
            <p:cNvSpPr/>
            <p:nvPr/>
          </p:nvSpPr>
          <p:spPr>
            <a:xfrm>
              <a:off x="881640" y="4359960"/>
              <a:ext cx="378735" cy="176594"/>
            </a:xfrm>
            <a:custGeom>
              <a:rect b="b" l="l" r="r" t="t"/>
              <a:pathLst>
                <a:path extrusionOk="0" h="176594" w="380638">
                  <a:moveTo>
                    <a:pt x="58666" y="176594"/>
                  </a:moveTo>
                  <a:lnTo>
                    <a:pt x="166165" y="176594"/>
                  </a:lnTo>
                  <a:lnTo>
                    <a:pt x="166165" y="145885"/>
                  </a:lnTo>
                  <a:cubicBezTo>
                    <a:pt x="166165" y="133160"/>
                    <a:pt x="176481" y="122854"/>
                    <a:pt x="189197" y="122854"/>
                  </a:cubicBezTo>
                  <a:cubicBezTo>
                    <a:pt x="201913" y="122854"/>
                    <a:pt x="212228" y="133169"/>
                    <a:pt x="212228" y="145885"/>
                  </a:cubicBezTo>
                  <a:lnTo>
                    <a:pt x="212228" y="176594"/>
                  </a:lnTo>
                  <a:lnTo>
                    <a:pt x="319727" y="176594"/>
                  </a:lnTo>
                  <a:lnTo>
                    <a:pt x="376134" y="103404"/>
                  </a:lnTo>
                  <a:cubicBezTo>
                    <a:pt x="379506" y="96660"/>
                    <a:pt x="379049" y="88868"/>
                    <a:pt x="374915" y="82572"/>
                  </a:cubicBezTo>
                  <a:cubicBezTo>
                    <a:pt x="370753" y="76238"/>
                    <a:pt x="363685" y="72705"/>
                    <a:pt x="356132" y="73133"/>
                  </a:cubicBezTo>
                  <a:cubicBezTo>
                    <a:pt x="298582" y="76343"/>
                    <a:pt x="242203" y="51826"/>
                    <a:pt x="205304" y="7544"/>
                  </a:cubicBezTo>
                  <a:cubicBezTo>
                    <a:pt x="201303" y="2743"/>
                    <a:pt x="195436" y="0"/>
                    <a:pt x="189187" y="0"/>
                  </a:cubicBezTo>
                  <a:cubicBezTo>
                    <a:pt x="182939" y="0"/>
                    <a:pt x="177072" y="2753"/>
                    <a:pt x="173071" y="7553"/>
                  </a:cubicBezTo>
                  <a:cubicBezTo>
                    <a:pt x="136162" y="51845"/>
                    <a:pt x="79764" y="76362"/>
                    <a:pt x="22243" y="73143"/>
                  </a:cubicBezTo>
                  <a:cubicBezTo>
                    <a:pt x="14632" y="72723"/>
                    <a:pt x="7631" y="76248"/>
                    <a:pt x="3459" y="82582"/>
                  </a:cubicBezTo>
                  <a:cubicBezTo>
                    <a:pt x="-675" y="88878"/>
                    <a:pt x="-1132" y="96660"/>
                    <a:pt x="2240" y="103404"/>
                  </a:cubicBezTo>
                  <a:lnTo>
                    <a:pt x="58647" y="17659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74"/>
            <p:cNvSpPr/>
            <p:nvPr/>
          </p:nvSpPr>
          <p:spPr>
            <a:xfrm>
              <a:off x="1404360" y="4359960"/>
              <a:ext cx="153552" cy="598903"/>
            </a:xfrm>
            <a:custGeom>
              <a:rect b="b" l="l" r="r" t="t"/>
              <a:pathLst>
                <a:path extrusionOk="0" h="598903" w="153552">
                  <a:moveTo>
                    <a:pt x="130521" y="445341"/>
                  </a:moveTo>
                  <a:lnTo>
                    <a:pt x="46063" y="445341"/>
                  </a:lnTo>
                  <a:lnTo>
                    <a:pt x="46063" y="23031"/>
                  </a:lnTo>
                  <a:cubicBezTo>
                    <a:pt x="46063" y="10306"/>
                    <a:pt x="35747" y="0"/>
                    <a:pt x="23031" y="0"/>
                  </a:cubicBezTo>
                  <a:cubicBezTo>
                    <a:pt x="10316" y="0"/>
                    <a:pt x="0" y="10315"/>
                    <a:pt x="0" y="23031"/>
                  </a:cubicBezTo>
                  <a:lnTo>
                    <a:pt x="0" y="575872"/>
                  </a:lnTo>
                  <a:cubicBezTo>
                    <a:pt x="0" y="588597"/>
                    <a:pt x="10316" y="598903"/>
                    <a:pt x="23031" y="598903"/>
                  </a:cubicBezTo>
                  <a:cubicBezTo>
                    <a:pt x="35747" y="598903"/>
                    <a:pt x="46063" y="588588"/>
                    <a:pt x="46063" y="575872"/>
                  </a:cubicBezTo>
                  <a:lnTo>
                    <a:pt x="46063" y="491414"/>
                  </a:lnTo>
                  <a:lnTo>
                    <a:pt x="130521" y="491414"/>
                  </a:lnTo>
                  <a:cubicBezTo>
                    <a:pt x="143246" y="491414"/>
                    <a:pt x="153552" y="481098"/>
                    <a:pt x="153552" y="468382"/>
                  </a:cubicBezTo>
                  <a:cubicBezTo>
                    <a:pt x="153552" y="455666"/>
                    <a:pt x="143237" y="445351"/>
                    <a:pt x="130521" y="4453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74"/>
            <p:cNvSpPr/>
            <p:nvPr/>
          </p:nvSpPr>
          <p:spPr>
            <a:xfrm>
              <a:off x="1094040" y="4886640"/>
              <a:ext cx="276416" cy="259366"/>
            </a:xfrm>
            <a:custGeom>
              <a:rect b="b" l="l" r="r" t="t"/>
              <a:pathLst>
                <a:path extrusionOk="0" h="259366" w="276416">
                  <a:moveTo>
                    <a:pt x="191062" y="13925"/>
                  </a:moveTo>
                  <a:lnTo>
                    <a:pt x="144656" y="0"/>
                  </a:lnTo>
                  <a:cubicBezTo>
                    <a:pt x="147504" y="12087"/>
                    <a:pt x="145456" y="25203"/>
                    <a:pt x="138160" y="36157"/>
                  </a:cubicBezTo>
                  <a:lnTo>
                    <a:pt x="76733" y="128292"/>
                  </a:lnTo>
                  <a:cubicBezTo>
                    <a:pt x="69075" y="139779"/>
                    <a:pt x="56674" y="147218"/>
                    <a:pt x="42939" y="148580"/>
                  </a:cubicBezTo>
                  <a:cubicBezTo>
                    <a:pt x="41424" y="148733"/>
                    <a:pt x="39900" y="148809"/>
                    <a:pt x="38395" y="148809"/>
                  </a:cubicBezTo>
                  <a:cubicBezTo>
                    <a:pt x="26241" y="148809"/>
                    <a:pt x="14507" y="143999"/>
                    <a:pt x="5820" y="135312"/>
                  </a:cubicBezTo>
                  <a:lnTo>
                    <a:pt x="0" y="129492"/>
                  </a:lnTo>
                  <a:lnTo>
                    <a:pt x="0" y="259366"/>
                  </a:lnTo>
                  <a:lnTo>
                    <a:pt x="253384" y="259366"/>
                  </a:lnTo>
                  <a:cubicBezTo>
                    <a:pt x="266109" y="259366"/>
                    <a:pt x="276416" y="249050"/>
                    <a:pt x="276416" y="236334"/>
                  </a:cubicBezTo>
                  <a:lnTo>
                    <a:pt x="276416" y="128644"/>
                  </a:lnTo>
                  <a:cubicBezTo>
                    <a:pt x="276416" y="75743"/>
                    <a:pt x="241716" y="29118"/>
                    <a:pt x="191052" y="13916"/>
                  </a:cubicBezTo>
                  <a:close/>
                  <a:moveTo>
                    <a:pt x="168926" y="194881"/>
                  </a:moveTo>
                  <a:lnTo>
                    <a:pt x="122853" y="194881"/>
                  </a:lnTo>
                  <a:cubicBezTo>
                    <a:pt x="110128" y="194881"/>
                    <a:pt x="99822" y="184566"/>
                    <a:pt x="99822" y="171850"/>
                  </a:cubicBezTo>
                  <a:cubicBezTo>
                    <a:pt x="99822" y="159134"/>
                    <a:pt x="110138" y="148819"/>
                    <a:pt x="122853" y="148819"/>
                  </a:cubicBezTo>
                  <a:lnTo>
                    <a:pt x="168926" y="148819"/>
                  </a:lnTo>
                  <a:cubicBezTo>
                    <a:pt x="181651" y="148819"/>
                    <a:pt x="191957" y="159134"/>
                    <a:pt x="191957" y="171850"/>
                  </a:cubicBezTo>
                  <a:cubicBezTo>
                    <a:pt x="191957" y="184566"/>
                    <a:pt x="181642" y="194881"/>
                    <a:pt x="168926" y="1948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 name="Google Shape;1420;p74"/>
          <p:cNvGrpSpPr/>
          <p:nvPr/>
        </p:nvGrpSpPr>
        <p:grpSpPr>
          <a:xfrm>
            <a:off x="6874553" y="4000885"/>
            <a:ext cx="398965" cy="399210"/>
            <a:chOff x="10631880" y="5684400"/>
            <a:chExt cx="786138" cy="786620"/>
          </a:xfrm>
        </p:grpSpPr>
        <p:grpSp>
          <p:nvGrpSpPr>
            <p:cNvPr id="1421" name="Google Shape;1421;p74"/>
            <p:cNvGrpSpPr/>
            <p:nvPr/>
          </p:nvGrpSpPr>
          <p:grpSpPr>
            <a:xfrm>
              <a:off x="11310480" y="5810400"/>
              <a:ext cx="107538" cy="660442"/>
              <a:chOff x="11310480" y="5810400"/>
              <a:chExt cx="107538" cy="660442"/>
            </a:xfrm>
          </p:grpSpPr>
          <p:sp>
            <p:nvSpPr>
              <p:cNvPr id="1422" name="Google Shape;1422;p74"/>
              <p:cNvSpPr/>
              <p:nvPr/>
            </p:nvSpPr>
            <p:spPr>
              <a:xfrm>
                <a:off x="11310480" y="5948640"/>
                <a:ext cx="107538" cy="322488"/>
              </a:xfrm>
              <a:custGeom>
                <a:rect b="b" l="l" r="r" t="t"/>
                <a:pathLst>
                  <a:path extrusionOk="0" h="322488" w="107538">
                    <a:moveTo>
                      <a:pt x="0" y="0"/>
                    </a:moveTo>
                    <a:lnTo>
                      <a:pt x="107538" y="0"/>
                    </a:lnTo>
                    <a:lnTo>
                      <a:pt x="107538" y="322488"/>
                    </a:lnTo>
                    <a:lnTo>
                      <a:pt x="0" y="322488"/>
                    </a:lnTo>
                    <a:lnTo>
                      <a:pt x="0" y="0"/>
                    </a:lnTo>
                    <a:close/>
                  </a:path>
                </a:pathLst>
              </a:custGeom>
              <a:solidFill>
                <a:schemeClr val="dk1"/>
              </a:solidFill>
              <a:ln>
                <a:noFill/>
              </a:ln>
            </p:spPr>
          </p:sp>
          <p:sp>
            <p:nvSpPr>
              <p:cNvPr id="1423" name="Google Shape;1423;p74"/>
              <p:cNvSpPr/>
              <p:nvPr/>
            </p:nvSpPr>
            <p:spPr>
              <a:xfrm>
                <a:off x="11314800" y="6317280"/>
                <a:ext cx="98906" cy="153562"/>
              </a:xfrm>
              <a:custGeom>
                <a:rect b="b" l="l" r="r" t="t"/>
                <a:pathLst>
                  <a:path extrusionOk="0" h="153562" w="99154">
                    <a:moveTo>
                      <a:pt x="0" y="0"/>
                    </a:moveTo>
                    <a:lnTo>
                      <a:pt x="26955" y="135045"/>
                    </a:lnTo>
                    <a:cubicBezTo>
                      <a:pt x="29146" y="145818"/>
                      <a:pt x="38576" y="153562"/>
                      <a:pt x="49530" y="153562"/>
                    </a:cubicBezTo>
                    <a:cubicBezTo>
                      <a:pt x="60579" y="153562"/>
                      <a:pt x="70009" y="145809"/>
                      <a:pt x="72104" y="135045"/>
                    </a:cubicBezTo>
                    <a:lnTo>
                      <a:pt x="99154"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74"/>
              <p:cNvSpPr/>
              <p:nvPr/>
            </p:nvSpPr>
            <p:spPr>
              <a:xfrm>
                <a:off x="11310480" y="5810400"/>
                <a:ext cx="107538" cy="92145"/>
              </a:xfrm>
              <a:custGeom>
                <a:rect b="b" l="l" r="r" t="t"/>
                <a:pathLst>
                  <a:path extrusionOk="0" h="92145" w="107538">
                    <a:moveTo>
                      <a:pt x="107538" y="92145"/>
                    </a:moveTo>
                    <a:lnTo>
                      <a:pt x="107538" y="53750"/>
                    </a:lnTo>
                    <a:cubicBezTo>
                      <a:pt x="107538" y="24070"/>
                      <a:pt x="83439" y="0"/>
                      <a:pt x="53721" y="0"/>
                    </a:cubicBezTo>
                    <a:cubicBezTo>
                      <a:pt x="24099" y="0"/>
                      <a:pt x="0" y="24060"/>
                      <a:pt x="0" y="53750"/>
                    </a:cubicBezTo>
                    <a:lnTo>
                      <a:pt x="0" y="92145"/>
                    </a:lnTo>
                    <a:lnTo>
                      <a:pt x="107538" y="921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5" name="Google Shape;1425;p74"/>
            <p:cNvSpPr/>
            <p:nvPr/>
          </p:nvSpPr>
          <p:spPr>
            <a:xfrm>
              <a:off x="10631880" y="5684400"/>
              <a:ext cx="69056" cy="230352"/>
            </a:xfrm>
            <a:custGeom>
              <a:rect b="b" l="l" r="r" t="t"/>
              <a:pathLst>
                <a:path extrusionOk="0" h="230352" w="69056">
                  <a:moveTo>
                    <a:pt x="0" y="34557"/>
                  </a:moveTo>
                  <a:lnTo>
                    <a:pt x="0" y="207321"/>
                  </a:lnTo>
                  <a:cubicBezTo>
                    <a:pt x="0" y="220046"/>
                    <a:pt x="10288" y="230352"/>
                    <a:pt x="23051" y="230352"/>
                  </a:cubicBezTo>
                  <a:lnTo>
                    <a:pt x="69056" y="230352"/>
                  </a:lnTo>
                  <a:lnTo>
                    <a:pt x="69056" y="34557"/>
                  </a:lnTo>
                  <a:cubicBezTo>
                    <a:pt x="69056" y="15478"/>
                    <a:pt x="53626" y="0"/>
                    <a:pt x="34576" y="0"/>
                  </a:cubicBezTo>
                  <a:cubicBezTo>
                    <a:pt x="15430" y="0"/>
                    <a:pt x="0" y="15468"/>
                    <a:pt x="0" y="345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 name="Google Shape;1426;p74"/>
            <p:cNvGrpSpPr/>
            <p:nvPr/>
          </p:nvGrpSpPr>
          <p:grpSpPr>
            <a:xfrm>
              <a:off x="10739160" y="5684760"/>
              <a:ext cx="494634" cy="786260"/>
              <a:chOff x="10739160" y="5684760"/>
              <a:chExt cx="494634" cy="786260"/>
            </a:xfrm>
          </p:grpSpPr>
          <p:sp>
            <p:nvSpPr>
              <p:cNvPr id="1427" name="Google Shape;1427;p74"/>
              <p:cNvSpPr/>
              <p:nvPr/>
            </p:nvSpPr>
            <p:spPr>
              <a:xfrm>
                <a:off x="10875240" y="5825160"/>
                <a:ext cx="92201" cy="177955"/>
              </a:xfrm>
              <a:custGeom>
                <a:rect b="b" l="l" r="r" t="t"/>
                <a:pathLst>
                  <a:path extrusionOk="0" h="177955" w="92201">
                    <a:moveTo>
                      <a:pt x="92201" y="114033"/>
                    </a:moveTo>
                    <a:lnTo>
                      <a:pt x="92201" y="0"/>
                    </a:lnTo>
                    <a:cubicBezTo>
                      <a:pt x="39624" y="10696"/>
                      <a:pt x="0" y="57235"/>
                      <a:pt x="0" y="112862"/>
                    </a:cubicBezTo>
                    <a:cubicBezTo>
                      <a:pt x="0" y="137007"/>
                      <a:pt x="7525" y="159420"/>
                      <a:pt x="20288" y="177955"/>
                    </a:cubicBezTo>
                    <a:lnTo>
                      <a:pt x="92201" y="1140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74"/>
              <p:cNvSpPr/>
              <p:nvPr/>
            </p:nvSpPr>
            <p:spPr>
              <a:xfrm>
                <a:off x="10928880" y="5980320"/>
                <a:ext cx="123348" cy="72655"/>
              </a:xfrm>
              <a:custGeom>
                <a:rect b="b" l="l" r="r" t="t"/>
                <a:pathLst>
                  <a:path extrusionOk="0" h="72837" w="123348">
                    <a:moveTo>
                      <a:pt x="61626" y="72837"/>
                    </a:moveTo>
                    <a:cubicBezTo>
                      <a:pt x="84391" y="72837"/>
                      <a:pt x="105537" y="66218"/>
                      <a:pt x="123348" y="54845"/>
                    </a:cubicBezTo>
                    <a:lnTo>
                      <a:pt x="61626" y="0"/>
                    </a:lnTo>
                    <a:lnTo>
                      <a:pt x="0" y="54845"/>
                    </a:lnTo>
                    <a:cubicBezTo>
                      <a:pt x="17812" y="66218"/>
                      <a:pt x="38957" y="72837"/>
                      <a:pt x="61626" y="728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74"/>
              <p:cNvSpPr/>
              <p:nvPr/>
            </p:nvSpPr>
            <p:spPr>
              <a:xfrm>
                <a:off x="11013480" y="5825160"/>
                <a:ext cx="92201" cy="177955"/>
              </a:xfrm>
              <a:custGeom>
                <a:rect b="b" l="l" r="r" t="t"/>
                <a:pathLst>
                  <a:path extrusionOk="0" h="177955" w="92201">
                    <a:moveTo>
                      <a:pt x="92201" y="112862"/>
                    </a:moveTo>
                    <a:cubicBezTo>
                      <a:pt x="92201" y="57235"/>
                      <a:pt x="52578" y="10706"/>
                      <a:pt x="0" y="0"/>
                    </a:cubicBezTo>
                    <a:lnTo>
                      <a:pt x="0" y="114033"/>
                    </a:lnTo>
                    <a:lnTo>
                      <a:pt x="71913" y="177955"/>
                    </a:lnTo>
                    <a:cubicBezTo>
                      <a:pt x="84677" y="159420"/>
                      <a:pt x="92201" y="136998"/>
                      <a:pt x="92201" y="1128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74"/>
              <p:cNvSpPr/>
              <p:nvPr/>
            </p:nvSpPr>
            <p:spPr>
              <a:xfrm>
                <a:off x="10739160" y="5684760"/>
                <a:ext cx="494634" cy="786260"/>
              </a:xfrm>
              <a:custGeom>
                <a:rect b="b" l="l" r="r" t="t"/>
                <a:pathLst>
                  <a:path extrusionOk="0" h="786260" w="494634">
                    <a:moveTo>
                      <a:pt x="425482" y="0"/>
                    </a:moveTo>
                    <a:lnTo>
                      <a:pt x="0" y="0"/>
                    </a:lnTo>
                    <a:cubicBezTo>
                      <a:pt x="5049" y="10477"/>
                      <a:pt x="7811" y="22193"/>
                      <a:pt x="7811" y="34557"/>
                    </a:cubicBezTo>
                    <a:lnTo>
                      <a:pt x="7811" y="763228"/>
                    </a:lnTo>
                    <a:cubicBezTo>
                      <a:pt x="7811" y="775954"/>
                      <a:pt x="18098" y="786260"/>
                      <a:pt x="30861" y="786260"/>
                    </a:cubicBezTo>
                    <a:lnTo>
                      <a:pt x="471583" y="786260"/>
                    </a:lnTo>
                    <a:cubicBezTo>
                      <a:pt x="484346" y="786260"/>
                      <a:pt x="494634" y="775945"/>
                      <a:pt x="494634" y="763228"/>
                    </a:cubicBezTo>
                    <a:lnTo>
                      <a:pt x="494634" y="69104"/>
                    </a:lnTo>
                    <a:cubicBezTo>
                      <a:pt x="494634" y="30937"/>
                      <a:pt x="463678" y="0"/>
                      <a:pt x="425482" y="0"/>
                    </a:cubicBezTo>
                    <a:close/>
                    <a:moveTo>
                      <a:pt x="251174" y="92135"/>
                    </a:moveTo>
                    <a:cubicBezTo>
                      <a:pt x="340137" y="92135"/>
                      <a:pt x="412433" y="164468"/>
                      <a:pt x="412433" y="253384"/>
                    </a:cubicBezTo>
                    <a:cubicBezTo>
                      <a:pt x="412433" y="342300"/>
                      <a:pt x="340137" y="414633"/>
                      <a:pt x="251174" y="414633"/>
                    </a:cubicBezTo>
                    <a:cubicBezTo>
                      <a:pt x="162306" y="414633"/>
                      <a:pt x="90012" y="342300"/>
                      <a:pt x="90012" y="253384"/>
                    </a:cubicBezTo>
                    <a:cubicBezTo>
                      <a:pt x="90012" y="164468"/>
                      <a:pt x="162306" y="92135"/>
                      <a:pt x="251174" y="92135"/>
                    </a:cubicBezTo>
                    <a:close/>
                    <a:moveTo>
                      <a:pt x="391002" y="691048"/>
                    </a:moveTo>
                    <a:lnTo>
                      <a:pt x="111443" y="691048"/>
                    </a:lnTo>
                    <a:cubicBezTo>
                      <a:pt x="98774" y="691048"/>
                      <a:pt x="88488" y="680733"/>
                      <a:pt x="88488" y="668017"/>
                    </a:cubicBezTo>
                    <a:cubicBezTo>
                      <a:pt x="88488" y="655301"/>
                      <a:pt x="98774" y="644985"/>
                      <a:pt x="111443" y="644985"/>
                    </a:cubicBezTo>
                    <a:lnTo>
                      <a:pt x="391002" y="644985"/>
                    </a:lnTo>
                    <a:cubicBezTo>
                      <a:pt x="403670" y="644985"/>
                      <a:pt x="413956" y="655301"/>
                      <a:pt x="413956" y="668017"/>
                    </a:cubicBezTo>
                    <a:cubicBezTo>
                      <a:pt x="413956" y="680733"/>
                      <a:pt x="403670" y="691048"/>
                      <a:pt x="391002" y="691048"/>
                    </a:cubicBezTo>
                    <a:close/>
                    <a:moveTo>
                      <a:pt x="391002" y="598913"/>
                    </a:moveTo>
                    <a:lnTo>
                      <a:pt x="111443" y="598913"/>
                    </a:lnTo>
                    <a:cubicBezTo>
                      <a:pt x="98774" y="598913"/>
                      <a:pt x="88488" y="588597"/>
                      <a:pt x="88488" y="575882"/>
                    </a:cubicBezTo>
                    <a:cubicBezTo>
                      <a:pt x="88488" y="563166"/>
                      <a:pt x="98774" y="552850"/>
                      <a:pt x="111443" y="552850"/>
                    </a:cubicBezTo>
                    <a:lnTo>
                      <a:pt x="391002" y="552850"/>
                    </a:lnTo>
                    <a:cubicBezTo>
                      <a:pt x="403670" y="552850"/>
                      <a:pt x="413956" y="563166"/>
                      <a:pt x="413956" y="575882"/>
                    </a:cubicBezTo>
                    <a:cubicBezTo>
                      <a:pt x="413956" y="588597"/>
                      <a:pt x="403670" y="598913"/>
                      <a:pt x="391002" y="598913"/>
                    </a:cubicBezTo>
                    <a:close/>
                    <a:moveTo>
                      <a:pt x="391002" y="506778"/>
                    </a:moveTo>
                    <a:lnTo>
                      <a:pt x="111443" y="506778"/>
                    </a:lnTo>
                    <a:cubicBezTo>
                      <a:pt x="98774" y="506778"/>
                      <a:pt x="88488" y="496462"/>
                      <a:pt x="88488" y="483746"/>
                    </a:cubicBezTo>
                    <a:cubicBezTo>
                      <a:pt x="88488" y="471030"/>
                      <a:pt x="98774" y="460715"/>
                      <a:pt x="111443" y="460715"/>
                    </a:cubicBezTo>
                    <a:lnTo>
                      <a:pt x="391002" y="460715"/>
                    </a:lnTo>
                    <a:cubicBezTo>
                      <a:pt x="403670" y="460715"/>
                      <a:pt x="413956" y="471030"/>
                      <a:pt x="413956" y="483746"/>
                    </a:cubicBezTo>
                    <a:cubicBezTo>
                      <a:pt x="413956" y="496462"/>
                      <a:pt x="403670" y="506778"/>
                      <a:pt x="391002" y="50677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1" name="Google Shape;1431;p74"/>
          <p:cNvGrpSpPr/>
          <p:nvPr/>
        </p:nvGrpSpPr>
        <p:grpSpPr>
          <a:xfrm>
            <a:off x="6318597" y="4001067"/>
            <a:ext cx="398967" cy="398975"/>
            <a:chOff x="9536400" y="5684760"/>
            <a:chExt cx="786141" cy="786158"/>
          </a:xfrm>
        </p:grpSpPr>
        <p:grpSp>
          <p:nvGrpSpPr>
            <p:cNvPr id="1432" name="Google Shape;1432;p74"/>
            <p:cNvGrpSpPr/>
            <p:nvPr/>
          </p:nvGrpSpPr>
          <p:grpSpPr>
            <a:xfrm>
              <a:off x="9536400" y="6086880"/>
              <a:ext cx="368551" cy="384038"/>
              <a:chOff x="9536400" y="6086880"/>
              <a:chExt cx="368551" cy="384038"/>
            </a:xfrm>
          </p:grpSpPr>
          <p:sp>
            <p:nvSpPr>
              <p:cNvPr id="1433" name="Google Shape;1433;p74"/>
              <p:cNvSpPr/>
              <p:nvPr/>
            </p:nvSpPr>
            <p:spPr>
              <a:xfrm>
                <a:off x="9628560" y="6086880"/>
                <a:ext cx="184281" cy="84669"/>
              </a:xfrm>
              <a:custGeom>
                <a:rect b="b" l="l" r="r" t="t"/>
                <a:pathLst>
                  <a:path extrusionOk="0" h="84458" w="184281">
                    <a:moveTo>
                      <a:pt x="75858" y="60493"/>
                    </a:moveTo>
                    <a:cubicBezTo>
                      <a:pt x="84849" y="51502"/>
                      <a:pt x="99441" y="51502"/>
                      <a:pt x="108433" y="60493"/>
                    </a:cubicBezTo>
                    <a:cubicBezTo>
                      <a:pt x="123892" y="75943"/>
                      <a:pt x="144437" y="84458"/>
                      <a:pt x="166288" y="84458"/>
                    </a:cubicBezTo>
                    <a:lnTo>
                      <a:pt x="184281" y="84458"/>
                    </a:lnTo>
                    <a:lnTo>
                      <a:pt x="184281" y="61427"/>
                    </a:lnTo>
                    <a:cubicBezTo>
                      <a:pt x="184281" y="27499"/>
                      <a:pt x="156782" y="0"/>
                      <a:pt x="122854" y="0"/>
                    </a:cubicBezTo>
                    <a:lnTo>
                      <a:pt x="61427" y="0"/>
                    </a:lnTo>
                    <a:cubicBezTo>
                      <a:pt x="27499" y="0"/>
                      <a:pt x="0" y="27499"/>
                      <a:pt x="0" y="61427"/>
                    </a:cubicBezTo>
                    <a:lnTo>
                      <a:pt x="0" y="84458"/>
                    </a:lnTo>
                    <a:lnTo>
                      <a:pt x="17993" y="84458"/>
                    </a:lnTo>
                    <a:cubicBezTo>
                      <a:pt x="39853" y="84458"/>
                      <a:pt x="60398" y="75943"/>
                      <a:pt x="75858" y="6049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74"/>
              <p:cNvSpPr/>
              <p:nvPr/>
            </p:nvSpPr>
            <p:spPr>
              <a:xfrm>
                <a:off x="9536400" y="6336720"/>
                <a:ext cx="368551" cy="134198"/>
              </a:xfrm>
              <a:custGeom>
                <a:rect b="b" l="l" r="r" t="t"/>
                <a:pathLst>
                  <a:path extrusionOk="0" h="134198" w="368551">
                    <a:moveTo>
                      <a:pt x="283464" y="0"/>
                    </a:moveTo>
                    <a:cubicBezTo>
                      <a:pt x="258328" y="25918"/>
                      <a:pt x="223161" y="42063"/>
                      <a:pt x="184280" y="42063"/>
                    </a:cubicBezTo>
                    <a:cubicBezTo>
                      <a:pt x="145399" y="42063"/>
                      <a:pt x="110233" y="25927"/>
                      <a:pt x="85097" y="0"/>
                    </a:cubicBezTo>
                    <a:cubicBezTo>
                      <a:pt x="36129" y="13259"/>
                      <a:pt x="0" y="58064"/>
                      <a:pt x="0" y="111166"/>
                    </a:cubicBezTo>
                    <a:cubicBezTo>
                      <a:pt x="0" y="123892"/>
                      <a:pt x="10316" y="134198"/>
                      <a:pt x="23032" y="134198"/>
                    </a:cubicBezTo>
                    <a:lnTo>
                      <a:pt x="345520" y="134198"/>
                    </a:lnTo>
                    <a:cubicBezTo>
                      <a:pt x="358245" y="134198"/>
                      <a:pt x="368551" y="123883"/>
                      <a:pt x="368551" y="111166"/>
                    </a:cubicBezTo>
                    <a:cubicBezTo>
                      <a:pt x="368551" y="58064"/>
                      <a:pt x="332413" y="13259"/>
                      <a:pt x="283454" y="0"/>
                    </a:cubicBezTo>
                    <a:lnTo>
                      <a:pt x="2834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74"/>
              <p:cNvSpPr/>
              <p:nvPr/>
            </p:nvSpPr>
            <p:spPr>
              <a:xfrm>
                <a:off x="9628560" y="6193800"/>
                <a:ext cx="184271" cy="138818"/>
              </a:xfrm>
              <a:custGeom>
                <a:rect b="b" l="l" r="r" t="t"/>
                <a:pathLst>
                  <a:path extrusionOk="0" h="138818" w="184271">
                    <a:moveTo>
                      <a:pt x="92145" y="0"/>
                    </a:moveTo>
                    <a:cubicBezTo>
                      <a:pt x="70638" y="15364"/>
                      <a:pt x="44958" y="23651"/>
                      <a:pt x="17993" y="23651"/>
                    </a:cubicBezTo>
                    <a:lnTo>
                      <a:pt x="0" y="23651"/>
                    </a:lnTo>
                    <a:lnTo>
                      <a:pt x="0" y="46682"/>
                    </a:lnTo>
                    <a:cubicBezTo>
                      <a:pt x="0" y="97565"/>
                      <a:pt x="41253" y="138818"/>
                      <a:pt x="92136" y="138818"/>
                    </a:cubicBezTo>
                    <a:cubicBezTo>
                      <a:pt x="143018" y="138818"/>
                      <a:pt x="184271" y="97565"/>
                      <a:pt x="184271" y="46682"/>
                    </a:cubicBezTo>
                    <a:lnTo>
                      <a:pt x="184271" y="23651"/>
                    </a:lnTo>
                    <a:lnTo>
                      <a:pt x="166278" y="23651"/>
                    </a:lnTo>
                    <a:cubicBezTo>
                      <a:pt x="139322" y="23651"/>
                      <a:pt x="113634" y="15364"/>
                      <a:pt x="92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 name="Google Shape;1436;p74"/>
            <p:cNvGrpSpPr/>
            <p:nvPr/>
          </p:nvGrpSpPr>
          <p:grpSpPr>
            <a:xfrm>
              <a:off x="9954000" y="6086880"/>
              <a:ext cx="368541" cy="384038"/>
              <a:chOff x="9954000" y="6086880"/>
              <a:chExt cx="368541" cy="384038"/>
            </a:xfrm>
          </p:grpSpPr>
          <p:sp>
            <p:nvSpPr>
              <p:cNvPr id="1437" name="Google Shape;1437;p74"/>
              <p:cNvSpPr/>
              <p:nvPr/>
            </p:nvSpPr>
            <p:spPr>
              <a:xfrm>
                <a:off x="10046520" y="6086880"/>
                <a:ext cx="183585" cy="84669"/>
              </a:xfrm>
              <a:custGeom>
                <a:rect b="b" l="l" r="r" t="t"/>
                <a:pathLst>
                  <a:path extrusionOk="0" h="84458" w="183585">
                    <a:moveTo>
                      <a:pt x="17640" y="84458"/>
                    </a:moveTo>
                    <a:cubicBezTo>
                      <a:pt x="39500" y="84458"/>
                      <a:pt x="60045" y="75943"/>
                      <a:pt x="75505" y="60493"/>
                    </a:cubicBezTo>
                    <a:cubicBezTo>
                      <a:pt x="84496" y="51502"/>
                      <a:pt x="99088" y="51502"/>
                      <a:pt x="108080" y="60493"/>
                    </a:cubicBezTo>
                    <a:cubicBezTo>
                      <a:pt x="123539" y="75943"/>
                      <a:pt x="144084" y="84458"/>
                      <a:pt x="165935" y="84458"/>
                    </a:cubicBezTo>
                    <a:lnTo>
                      <a:pt x="183585" y="84458"/>
                    </a:lnTo>
                    <a:cubicBezTo>
                      <a:pt x="179679" y="37167"/>
                      <a:pt x="140084" y="0"/>
                      <a:pt x="91792" y="0"/>
                    </a:cubicBezTo>
                    <a:cubicBezTo>
                      <a:pt x="43500" y="0"/>
                      <a:pt x="3905" y="37167"/>
                      <a:pt x="0" y="84458"/>
                    </a:cubicBezTo>
                    <a:lnTo>
                      <a:pt x="17650" y="8445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74"/>
              <p:cNvSpPr/>
              <p:nvPr/>
            </p:nvSpPr>
            <p:spPr>
              <a:xfrm>
                <a:off x="9954000" y="6336720"/>
                <a:ext cx="368541" cy="134198"/>
              </a:xfrm>
              <a:custGeom>
                <a:rect b="b" l="l" r="r" t="t"/>
                <a:pathLst>
                  <a:path extrusionOk="0" h="134198" w="368541">
                    <a:moveTo>
                      <a:pt x="283464" y="0"/>
                    </a:moveTo>
                    <a:cubicBezTo>
                      <a:pt x="258327" y="25918"/>
                      <a:pt x="223161" y="42063"/>
                      <a:pt x="184280" y="42063"/>
                    </a:cubicBezTo>
                    <a:cubicBezTo>
                      <a:pt x="145399" y="42063"/>
                      <a:pt x="110233" y="25927"/>
                      <a:pt x="85096" y="0"/>
                    </a:cubicBezTo>
                    <a:cubicBezTo>
                      <a:pt x="36128" y="13259"/>
                      <a:pt x="0" y="58064"/>
                      <a:pt x="0" y="111166"/>
                    </a:cubicBezTo>
                    <a:cubicBezTo>
                      <a:pt x="0" y="123892"/>
                      <a:pt x="10315" y="134198"/>
                      <a:pt x="23031" y="134198"/>
                    </a:cubicBezTo>
                    <a:lnTo>
                      <a:pt x="345491" y="134198"/>
                    </a:lnTo>
                    <a:cubicBezTo>
                      <a:pt x="358254" y="134198"/>
                      <a:pt x="368541" y="123883"/>
                      <a:pt x="368541" y="111166"/>
                    </a:cubicBezTo>
                    <a:cubicBezTo>
                      <a:pt x="368541" y="58064"/>
                      <a:pt x="332413" y="13259"/>
                      <a:pt x="2834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74"/>
              <p:cNvSpPr/>
              <p:nvPr/>
            </p:nvSpPr>
            <p:spPr>
              <a:xfrm>
                <a:off x="10046160" y="6193800"/>
                <a:ext cx="184271" cy="138818"/>
              </a:xfrm>
              <a:custGeom>
                <a:rect b="b" l="l" r="r" t="t"/>
                <a:pathLst>
                  <a:path extrusionOk="0" h="138818" w="184271">
                    <a:moveTo>
                      <a:pt x="92145" y="0"/>
                    </a:moveTo>
                    <a:cubicBezTo>
                      <a:pt x="70638" y="15364"/>
                      <a:pt x="44958" y="23651"/>
                      <a:pt x="17993" y="23651"/>
                    </a:cubicBezTo>
                    <a:lnTo>
                      <a:pt x="0" y="23651"/>
                    </a:lnTo>
                    <a:lnTo>
                      <a:pt x="0" y="46682"/>
                    </a:lnTo>
                    <a:cubicBezTo>
                      <a:pt x="0" y="97565"/>
                      <a:pt x="41253" y="138818"/>
                      <a:pt x="92135" y="138818"/>
                    </a:cubicBezTo>
                    <a:cubicBezTo>
                      <a:pt x="143018" y="138818"/>
                      <a:pt x="184271" y="97565"/>
                      <a:pt x="184271" y="46682"/>
                    </a:cubicBezTo>
                    <a:lnTo>
                      <a:pt x="184271" y="23651"/>
                    </a:lnTo>
                    <a:lnTo>
                      <a:pt x="166278" y="23651"/>
                    </a:lnTo>
                    <a:cubicBezTo>
                      <a:pt x="139322" y="23651"/>
                      <a:pt x="113633" y="15364"/>
                      <a:pt x="92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0" name="Google Shape;1440;p74"/>
            <p:cNvSpPr/>
            <p:nvPr/>
          </p:nvSpPr>
          <p:spPr>
            <a:xfrm>
              <a:off x="10206000" y="6030000"/>
              <a:ext cx="101184" cy="105109"/>
            </a:xfrm>
            <a:custGeom>
              <a:rect b="b" l="l" r="r" t="t"/>
              <a:pathLst>
                <a:path extrusionOk="0" h="105109" w="101184">
                  <a:moveTo>
                    <a:pt x="101184" y="53750"/>
                  </a:moveTo>
                  <a:cubicBezTo>
                    <a:pt x="101184" y="24070"/>
                    <a:pt x="77124" y="0"/>
                    <a:pt x="47434" y="0"/>
                  </a:cubicBezTo>
                  <a:cubicBezTo>
                    <a:pt x="26889" y="0"/>
                    <a:pt x="9049" y="11525"/>
                    <a:pt x="0" y="28470"/>
                  </a:cubicBezTo>
                  <a:cubicBezTo>
                    <a:pt x="9334" y="33728"/>
                    <a:pt x="18097" y="40100"/>
                    <a:pt x="26098" y="47511"/>
                  </a:cubicBezTo>
                  <a:cubicBezTo>
                    <a:pt x="43329" y="63465"/>
                    <a:pt x="56016" y="83277"/>
                    <a:pt x="63312" y="105109"/>
                  </a:cubicBezTo>
                  <a:cubicBezTo>
                    <a:pt x="85239" y="98336"/>
                    <a:pt x="101184" y="77905"/>
                    <a:pt x="101184" y="53750"/>
                  </a:cubicBezTo>
                  <a:lnTo>
                    <a:pt x="101184" y="537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74"/>
            <p:cNvSpPr/>
            <p:nvPr/>
          </p:nvSpPr>
          <p:spPr>
            <a:xfrm>
              <a:off x="9676080" y="5684760"/>
              <a:ext cx="476060" cy="368541"/>
            </a:xfrm>
            <a:custGeom>
              <a:rect b="b" l="l" r="r" t="t"/>
              <a:pathLst>
                <a:path extrusionOk="0" h="368541" w="476060">
                  <a:moveTo>
                    <a:pt x="474393" y="244821"/>
                  </a:moveTo>
                  <a:lnTo>
                    <a:pt x="425606" y="122844"/>
                  </a:lnTo>
                  <a:lnTo>
                    <a:pt x="437655" y="122844"/>
                  </a:lnTo>
                  <a:cubicBezTo>
                    <a:pt x="450381" y="122844"/>
                    <a:pt x="460686" y="112528"/>
                    <a:pt x="460686" y="99813"/>
                  </a:cubicBezTo>
                  <a:cubicBezTo>
                    <a:pt x="460686" y="87096"/>
                    <a:pt x="450371" y="76781"/>
                    <a:pt x="437655" y="76781"/>
                  </a:cubicBezTo>
                  <a:lnTo>
                    <a:pt x="290789" y="76781"/>
                  </a:lnTo>
                  <a:cubicBezTo>
                    <a:pt x="284979" y="63522"/>
                    <a:pt x="274311" y="52864"/>
                    <a:pt x="261052" y="47054"/>
                  </a:cubicBezTo>
                  <a:lnTo>
                    <a:pt x="261052" y="23031"/>
                  </a:lnTo>
                  <a:cubicBezTo>
                    <a:pt x="261052" y="10306"/>
                    <a:pt x="250736" y="0"/>
                    <a:pt x="238020" y="0"/>
                  </a:cubicBezTo>
                  <a:cubicBezTo>
                    <a:pt x="225305" y="0"/>
                    <a:pt x="214989" y="10316"/>
                    <a:pt x="214989" y="23031"/>
                  </a:cubicBezTo>
                  <a:lnTo>
                    <a:pt x="214989" y="47130"/>
                  </a:lnTo>
                  <a:cubicBezTo>
                    <a:pt x="201912" y="52978"/>
                    <a:pt x="191434" y="63636"/>
                    <a:pt x="185576" y="76781"/>
                  </a:cubicBezTo>
                  <a:lnTo>
                    <a:pt x="38386" y="76781"/>
                  </a:lnTo>
                  <a:cubicBezTo>
                    <a:pt x="25661" y="76781"/>
                    <a:pt x="15354" y="87096"/>
                    <a:pt x="15354" y="99813"/>
                  </a:cubicBezTo>
                  <a:cubicBezTo>
                    <a:pt x="15354" y="112528"/>
                    <a:pt x="25670" y="122844"/>
                    <a:pt x="38386" y="122844"/>
                  </a:cubicBezTo>
                  <a:lnTo>
                    <a:pt x="50435" y="122844"/>
                  </a:lnTo>
                  <a:lnTo>
                    <a:pt x="1648" y="244821"/>
                  </a:lnTo>
                  <a:cubicBezTo>
                    <a:pt x="562" y="247545"/>
                    <a:pt x="0" y="250450"/>
                    <a:pt x="0" y="253375"/>
                  </a:cubicBezTo>
                  <a:lnTo>
                    <a:pt x="0" y="284083"/>
                  </a:lnTo>
                  <a:cubicBezTo>
                    <a:pt x="0" y="330651"/>
                    <a:pt x="37891" y="368541"/>
                    <a:pt x="84458" y="368541"/>
                  </a:cubicBezTo>
                  <a:cubicBezTo>
                    <a:pt x="131026" y="368541"/>
                    <a:pt x="168916" y="330651"/>
                    <a:pt x="168916" y="284083"/>
                  </a:cubicBezTo>
                  <a:lnTo>
                    <a:pt x="168916" y="253375"/>
                  </a:lnTo>
                  <a:cubicBezTo>
                    <a:pt x="168916" y="250441"/>
                    <a:pt x="168355" y="247545"/>
                    <a:pt x="167269" y="244821"/>
                  </a:cubicBezTo>
                  <a:lnTo>
                    <a:pt x="118482" y="122844"/>
                  </a:lnTo>
                  <a:lnTo>
                    <a:pt x="191957" y="122844"/>
                  </a:lnTo>
                  <a:cubicBezTo>
                    <a:pt x="192081" y="122844"/>
                    <a:pt x="192205" y="122825"/>
                    <a:pt x="192339" y="122825"/>
                  </a:cubicBezTo>
                  <a:lnTo>
                    <a:pt x="218275" y="166059"/>
                  </a:lnTo>
                  <a:cubicBezTo>
                    <a:pt x="227219" y="180966"/>
                    <a:pt x="248831" y="180966"/>
                    <a:pt x="257785" y="166059"/>
                  </a:cubicBezTo>
                  <a:lnTo>
                    <a:pt x="283722" y="122825"/>
                  </a:lnTo>
                  <a:cubicBezTo>
                    <a:pt x="283855" y="122825"/>
                    <a:pt x="283969" y="122844"/>
                    <a:pt x="284102" y="122844"/>
                  </a:cubicBezTo>
                  <a:lnTo>
                    <a:pt x="357578" y="122844"/>
                  </a:lnTo>
                  <a:lnTo>
                    <a:pt x="308791" y="244821"/>
                  </a:lnTo>
                  <a:cubicBezTo>
                    <a:pt x="307706" y="247545"/>
                    <a:pt x="307143" y="250450"/>
                    <a:pt x="307143" y="253375"/>
                  </a:cubicBezTo>
                  <a:lnTo>
                    <a:pt x="307143" y="284083"/>
                  </a:lnTo>
                  <a:cubicBezTo>
                    <a:pt x="307143" y="330651"/>
                    <a:pt x="345034" y="368541"/>
                    <a:pt x="391602" y="368541"/>
                  </a:cubicBezTo>
                  <a:cubicBezTo>
                    <a:pt x="438169" y="368541"/>
                    <a:pt x="476060" y="330651"/>
                    <a:pt x="476060" y="284083"/>
                  </a:cubicBezTo>
                  <a:lnTo>
                    <a:pt x="476060" y="253375"/>
                  </a:lnTo>
                  <a:cubicBezTo>
                    <a:pt x="476060" y="250441"/>
                    <a:pt x="475498" y="247545"/>
                    <a:pt x="474412" y="244821"/>
                  </a:cubicBezTo>
                  <a:close/>
                  <a:moveTo>
                    <a:pt x="47826" y="253375"/>
                  </a:moveTo>
                  <a:lnTo>
                    <a:pt x="84440" y="161830"/>
                  </a:lnTo>
                  <a:lnTo>
                    <a:pt x="121054" y="253375"/>
                  </a:lnTo>
                  <a:lnTo>
                    <a:pt x="47816" y="253375"/>
                  </a:lnTo>
                  <a:close/>
                  <a:moveTo>
                    <a:pt x="354959" y="253375"/>
                  </a:moveTo>
                  <a:lnTo>
                    <a:pt x="391573" y="161830"/>
                  </a:lnTo>
                  <a:lnTo>
                    <a:pt x="428187" y="253375"/>
                  </a:lnTo>
                  <a:lnTo>
                    <a:pt x="354949" y="25337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 name="Google Shape;1442;p74"/>
          <p:cNvGrpSpPr/>
          <p:nvPr/>
        </p:nvGrpSpPr>
        <p:grpSpPr>
          <a:xfrm>
            <a:off x="5762458" y="4001067"/>
            <a:ext cx="399079" cy="398986"/>
            <a:chOff x="8440560" y="5684760"/>
            <a:chExt cx="786362" cy="786180"/>
          </a:xfrm>
        </p:grpSpPr>
        <p:sp>
          <p:nvSpPr>
            <p:cNvPr id="1443" name="Google Shape;1443;p74"/>
            <p:cNvSpPr/>
            <p:nvPr/>
          </p:nvSpPr>
          <p:spPr>
            <a:xfrm>
              <a:off x="8947440" y="5684760"/>
              <a:ext cx="279482" cy="214989"/>
            </a:xfrm>
            <a:custGeom>
              <a:rect b="b" l="l" r="r" t="t"/>
              <a:pathLst>
                <a:path extrusionOk="0" h="214989" w="279482">
                  <a:moveTo>
                    <a:pt x="256451" y="0"/>
                  </a:moveTo>
                  <a:lnTo>
                    <a:pt x="23031" y="0"/>
                  </a:lnTo>
                  <a:cubicBezTo>
                    <a:pt x="10306" y="0"/>
                    <a:pt x="0" y="10316"/>
                    <a:pt x="0" y="23031"/>
                  </a:cubicBezTo>
                  <a:lnTo>
                    <a:pt x="0" y="191957"/>
                  </a:lnTo>
                  <a:cubicBezTo>
                    <a:pt x="0" y="204683"/>
                    <a:pt x="10316" y="214989"/>
                    <a:pt x="23031" y="214989"/>
                  </a:cubicBezTo>
                  <a:lnTo>
                    <a:pt x="256451" y="214989"/>
                  </a:lnTo>
                  <a:cubicBezTo>
                    <a:pt x="269177" y="214989"/>
                    <a:pt x="279482" y="204673"/>
                    <a:pt x="279482" y="191957"/>
                  </a:cubicBezTo>
                  <a:lnTo>
                    <a:pt x="279482" y="23031"/>
                  </a:lnTo>
                  <a:cubicBezTo>
                    <a:pt x="279482" y="10306"/>
                    <a:pt x="269167" y="0"/>
                    <a:pt x="2564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74"/>
            <p:cNvSpPr/>
            <p:nvPr/>
          </p:nvSpPr>
          <p:spPr>
            <a:xfrm>
              <a:off x="8440560" y="5684760"/>
              <a:ext cx="279482" cy="214989"/>
            </a:xfrm>
            <a:custGeom>
              <a:rect b="b" l="l" r="r" t="t"/>
              <a:pathLst>
                <a:path extrusionOk="0" h="214989" w="279482">
                  <a:moveTo>
                    <a:pt x="23031" y="214989"/>
                  </a:moveTo>
                  <a:lnTo>
                    <a:pt x="256451" y="214989"/>
                  </a:lnTo>
                  <a:cubicBezTo>
                    <a:pt x="269176" y="214989"/>
                    <a:pt x="279482" y="204673"/>
                    <a:pt x="279482" y="191957"/>
                  </a:cubicBezTo>
                  <a:lnTo>
                    <a:pt x="279482" y="23031"/>
                  </a:lnTo>
                  <a:cubicBezTo>
                    <a:pt x="279482" y="10306"/>
                    <a:pt x="269167" y="0"/>
                    <a:pt x="256451" y="0"/>
                  </a:cubicBezTo>
                  <a:lnTo>
                    <a:pt x="23031" y="0"/>
                  </a:lnTo>
                  <a:cubicBezTo>
                    <a:pt x="10306" y="0"/>
                    <a:pt x="0" y="10316"/>
                    <a:pt x="0" y="23031"/>
                  </a:cubicBezTo>
                  <a:lnTo>
                    <a:pt x="0" y="191957"/>
                  </a:lnTo>
                  <a:cubicBezTo>
                    <a:pt x="0" y="204683"/>
                    <a:pt x="10315" y="214989"/>
                    <a:pt x="23031" y="21498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74"/>
            <p:cNvSpPr/>
            <p:nvPr/>
          </p:nvSpPr>
          <p:spPr>
            <a:xfrm>
              <a:off x="9048960" y="6203520"/>
              <a:ext cx="122853" cy="122853"/>
            </a:xfrm>
            <a:custGeom>
              <a:rect b="b" l="l" r="r" t="t"/>
              <a:pathLst>
                <a:path extrusionOk="0" h="122853" w="122853">
                  <a:moveTo>
                    <a:pt x="122854" y="61427"/>
                  </a:moveTo>
                  <a:cubicBezTo>
                    <a:pt x="122854" y="95352"/>
                    <a:pt x="95352" y="122853"/>
                    <a:pt x="61427" y="122853"/>
                  </a:cubicBezTo>
                  <a:cubicBezTo>
                    <a:pt x="27502" y="122853"/>
                    <a:pt x="1" y="95351"/>
                    <a:pt x="1" y="61427"/>
                  </a:cubicBezTo>
                  <a:cubicBezTo>
                    <a:pt x="1" y="27501"/>
                    <a:pt x="27503" y="0"/>
                    <a:pt x="61427" y="0"/>
                  </a:cubicBezTo>
                  <a:cubicBezTo>
                    <a:pt x="95353" y="0"/>
                    <a:pt x="122854" y="27502"/>
                    <a:pt x="122854"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74"/>
            <p:cNvSpPr/>
            <p:nvPr/>
          </p:nvSpPr>
          <p:spPr>
            <a:xfrm>
              <a:off x="8772480" y="6203520"/>
              <a:ext cx="122853" cy="122853"/>
            </a:xfrm>
            <a:custGeom>
              <a:rect b="b" l="l" r="r" t="t"/>
              <a:pathLst>
                <a:path extrusionOk="0" h="122853" w="122853">
                  <a:moveTo>
                    <a:pt x="122854" y="61427"/>
                  </a:moveTo>
                  <a:cubicBezTo>
                    <a:pt x="122854" y="95352"/>
                    <a:pt x="95352" y="122853"/>
                    <a:pt x="61427" y="122853"/>
                  </a:cubicBezTo>
                  <a:cubicBezTo>
                    <a:pt x="27502" y="122853"/>
                    <a:pt x="1" y="95351"/>
                    <a:pt x="1" y="61427"/>
                  </a:cubicBezTo>
                  <a:cubicBezTo>
                    <a:pt x="1" y="27501"/>
                    <a:pt x="27502" y="0"/>
                    <a:pt x="61427" y="0"/>
                  </a:cubicBezTo>
                  <a:cubicBezTo>
                    <a:pt x="95352" y="0"/>
                    <a:pt x="122854" y="27502"/>
                    <a:pt x="122854"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74"/>
            <p:cNvSpPr/>
            <p:nvPr/>
          </p:nvSpPr>
          <p:spPr>
            <a:xfrm>
              <a:off x="8442360" y="6348600"/>
              <a:ext cx="230343" cy="122340"/>
            </a:xfrm>
            <a:custGeom>
              <a:rect b="b" l="l" r="r" t="t"/>
              <a:pathLst>
                <a:path extrusionOk="0" h="122340" w="230343">
                  <a:moveTo>
                    <a:pt x="182861" y="0"/>
                  </a:moveTo>
                  <a:cubicBezTo>
                    <a:pt x="164363" y="15030"/>
                    <a:pt x="140808" y="24060"/>
                    <a:pt x="115176" y="24060"/>
                  </a:cubicBezTo>
                  <a:cubicBezTo>
                    <a:pt x="89545" y="24060"/>
                    <a:pt x="65989" y="15030"/>
                    <a:pt x="47492" y="0"/>
                  </a:cubicBezTo>
                  <a:cubicBezTo>
                    <a:pt x="18717" y="20936"/>
                    <a:pt x="0" y="54855"/>
                    <a:pt x="0" y="93164"/>
                  </a:cubicBezTo>
                  <a:lnTo>
                    <a:pt x="0" y="99308"/>
                  </a:lnTo>
                  <a:cubicBezTo>
                    <a:pt x="0" y="112033"/>
                    <a:pt x="10316" y="122340"/>
                    <a:pt x="23032" y="122340"/>
                  </a:cubicBezTo>
                  <a:lnTo>
                    <a:pt x="230343" y="122340"/>
                  </a:lnTo>
                  <a:lnTo>
                    <a:pt x="230343" y="93164"/>
                  </a:lnTo>
                  <a:cubicBezTo>
                    <a:pt x="230343" y="54855"/>
                    <a:pt x="211627" y="20936"/>
                    <a:pt x="1828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74"/>
            <p:cNvSpPr/>
            <p:nvPr/>
          </p:nvSpPr>
          <p:spPr>
            <a:xfrm>
              <a:off x="8718480" y="6348600"/>
              <a:ext cx="230353" cy="122340"/>
            </a:xfrm>
            <a:custGeom>
              <a:rect b="b" l="l" r="r" t="t"/>
              <a:pathLst>
                <a:path extrusionOk="0" h="122340" w="230353">
                  <a:moveTo>
                    <a:pt x="182861" y="0"/>
                  </a:moveTo>
                  <a:cubicBezTo>
                    <a:pt x="164363" y="15030"/>
                    <a:pt x="140808" y="24060"/>
                    <a:pt x="115176" y="24060"/>
                  </a:cubicBezTo>
                  <a:cubicBezTo>
                    <a:pt x="89545" y="24060"/>
                    <a:pt x="65989" y="15030"/>
                    <a:pt x="47492" y="0"/>
                  </a:cubicBezTo>
                  <a:cubicBezTo>
                    <a:pt x="18717" y="20936"/>
                    <a:pt x="0" y="54855"/>
                    <a:pt x="0" y="93164"/>
                  </a:cubicBezTo>
                  <a:lnTo>
                    <a:pt x="0" y="122340"/>
                  </a:lnTo>
                  <a:lnTo>
                    <a:pt x="230353" y="122340"/>
                  </a:lnTo>
                  <a:lnTo>
                    <a:pt x="230353" y="93164"/>
                  </a:lnTo>
                  <a:cubicBezTo>
                    <a:pt x="230353" y="54855"/>
                    <a:pt x="211636" y="20936"/>
                    <a:pt x="1828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74"/>
            <p:cNvSpPr/>
            <p:nvPr/>
          </p:nvSpPr>
          <p:spPr>
            <a:xfrm>
              <a:off x="8994960" y="6348600"/>
              <a:ext cx="230343" cy="122340"/>
            </a:xfrm>
            <a:custGeom>
              <a:rect b="b" l="l" r="r" t="t"/>
              <a:pathLst>
                <a:path extrusionOk="0" h="122340" w="230343">
                  <a:moveTo>
                    <a:pt x="182861" y="0"/>
                  </a:moveTo>
                  <a:cubicBezTo>
                    <a:pt x="164363" y="15030"/>
                    <a:pt x="140808" y="24060"/>
                    <a:pt x="115176" y="24060"/>
                  </a:cubicBezTo>
                  <a:cubicBezTo>
                    <a:pt x="89545" y="24060"/>
                    <a:pt x="65989" y="15030"/>
                    <a:pt x="47491" y="0"/>
                  </a:cubicBezTo>
                  <a:cubicBezTo>
                    <a:pt x="18716" y="20936"/>
                    <a:pt x="0" y="54855"/>
                    <a:pt x="0" y="93164"/>
                  </a:cubicBezTo>
                  <a:lnTo>
                    <a:pt x="0" y="122340"/>
                  </a:lnTo>
                  <a:lnTo>
                    <a:pt x="207312" y="122340"/>
                  </a:lnTo>
                  <a:cubicBezTo>
                    <a:pt x="220037" y="122340"/>
                    <a:pt x="230343" y="112024"/>
                    <a:pt x="230343" y="99308"/>
                  </a:cubicBezTo>
                  <a:lnTo>
                    <a:pt x="230343" y="93164"/>
                  </a:lnTo>
                  <a:cubicBezTo>
                    <a:pt x="230343" y="54855"/>
                    <a:pt x="211626" y="20936"/>
                    <a:pt x="1828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74"/>
            <p:cNvSpPr/>
            <p:nvPr/>
          </p:nvSpPr>
          <p:spPr>
            <a:xfrm>
              <a:off x="8496000" y="6203520"/>
              <a:ext cx="122853" cy="122853"/>
            </a:xfrm>
            <a:custGeom>
              <a:rect b="b" l="l" r="r" t="t"/>
              <a:pathLst>
                <a:path extrusionOk="0" h="122853" w="122853">
                  <a:moveTo>
                    <a:pt x="122854" y="61427"/>
                  </a:moveTo>
                  <a:cubicBezTo>
                    <a:pt x="122854" y="95352"/>
                    <a:pt x="95352" y="122853"/>
                    <a:pt x="61427" y="122853"/>
                  </a:cubicBezTo>
                  <a:cubicBezTo>
                    <a:pt x="27502" y="122853"/>
                    <a:pt x="1" y="95351"/>
                    <a:pt x="1" y="61427"/>
                  </a:cubicBezTo>
                  <a:cubicBezTo>
                    <a:pt x="1" y="27501"/>
                    <a:pt x="27502" y="0"/>
                    <a:pt x="61427" y="0"/>
                  </a:cubicBezTo>
                  <a:cubicBezTo>
                    <a:pt x="95352" y="0"/>
                    <a:pt x="122854" y="27502"/>
                    <a:pt x="122854"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74"/>
            <p:cNvSpPr/>
            <p:nvPr/>
          </p:nvSpPr>
          <p:spPr>
            <a:xfrm>
              <a:off x="9064080" y="5945760"/>
              <a:ext cx="46072" cy="204197"/>
            </a:xfrm>
            <a:custGeom>
              <a:rect b="b" l="l" r="r" t="t"/>
              <a:pathLst>
                <a:path extrusionOk="0" h="204197" w="46072">
                  <a:moveTo>
                    <a:pt x="0" y="154914"/>
                  </a:moveTo>
                  <a:cubicBezTo>
                    <a:pt x="18592" y="167907"/>
                    <a:pt x="34328" y="184709"/>
                    <a:pt x="46072" y="204197"/>
                  </a:cubicBezTo>
                  <a:lnTo>
                    <a:pt x="46072" y="0"/>
                  </a:lnTo>
                  <a:lnTo>
                    <a:pt x="0" y="0"/>
                  </a:lnTo>
                  <a:lnTo>
                    <a:pt x="0" y="1549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74"/>
            <p:cNvSpPr/>
            <p:nvPr/>
          </p:nvSpPr>
          <p:spPr>
            <a:xfrm>
              <a:off x="8557560" y="5945760"/>
              <a:ext cx="46073" cy="204207"/>
            </a:xfrm>
            <a:custGeom>
              <a:rect b="b" l="l" r="r" t="t"/>
              <a:pathLst>
                <a:path extrusionOk="0" h="204207" w="46073">
                  <a:moveTo>
                    <a:pt x="46073" y="10"/>
                  </a:moveTo>
                  <a:lnTo>
                    <a:pt x="0" y="10"/>
                  </a:lnTo>
                  <a:lnTo>
                    <a:pt x="0" y="204207"/>
                  </a:lnTo>
                  <a:cubicBezTo>
                    <a:pt x="11735" y="184728"/>
                    <a:pt x="27480" y="167926"/>
                    <a:pt x="46073" y="154924"/>
                  </a:cubicBezTo>
                  <a:lnTo>
                    <a:pt x="460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74"/>
            <p:cNvSpPr/>
            <p:nvPr/>
          </p:nvSpPr>
          <p:spPr>
            <a:xfrm>
              <a:off x="8910720" y="5994720"/>
              <a:ext cx="122853" cy="122853"/>
            </a:xfrm>
            <a:custGeom>
              <a:rect b="b" l="l" r="r" t="t"/>
              <a:pathLst>
                <a:path extrusionOk="0" h="122853" w="122853">
                  <a:moveTo>
                    <a:pt x="122854" y="61427"/>
                  </a:moveTo>
                  <a:cubicBezTo>
                    <a:pt x="122854" y="95352"/>
                    <a:pt x="95352" y="122853"/>
                    <a:pt x="61427" y="122853"/>
                  </a:cubicBezTo>
                  <a:cubicBezTo>
                    <a:pt x="27502" y="122853"/>
                    <a:pt x="1" y="95351"/>
                    <a:pt x="1" y="61427"/>
                  </a:cubicBezTo>
                  <a:cubicBezTo>
                    <a:pt x="1" y="27501"/>
                    <a:pt x="27502" y="0"/>
                    <a:pt x="61427" y="0"/>
                  </a:cubicBezTo>
                  <a:cubicBezTo>
                    <a:pt x="95352" y="0"/>
                    <a:pt x="122854" y="27502"/>
                    <a:pt x="122854"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74"/>
            <p:cNvSpPr/>
            <p:nvPr/>
          </p:nvSpPr>
          <p:spPr>
            <a:xfrm>
              <a:off x="8601120" y="6139800"/>
              <a:ext cx="188862" cy="219047"/>
            </a:xfrm>
            <a:custGeom>
              <a:rect b="b" l="l" r="r" t="t"/>
              <a:pathLst>
                <a:path extrusionOk="0" h="219047" w="188862">
                  <a:moveTo>
                    <a:pt x="136207" y="172860"/>
                  </a:moveTo>
                  <a:cubicBezTo>
                    <a:pt x="129130" y="158544"/>
                    <a:pt x="125139" y="142437"/>
                    <a:pt x="125139" y="125416"/>
                  </a:cubicBezTo>
                  <a:cubicBezTo>
                    <a:pt x="125139" y="81725"/>
                    <a:pt x="151352" y="44072"/>
                    <a:pt x="188862" y="27270"/>
                  </a:cubicBezTo>
                  <a:cubicBezTo>
                    <a:pt x="181517" y="16764"/>
                    <a:pt x="172459" y="7544"/>
                    <a:pt x="162106" y="0"/>
                  </a:cubicBezTo>
                  <a:cubicBezTo>
                    <a:pt x="143608" y="15030"/>
                    <a:pt x="120062" y="24060"/>
                    <a:pt x="94431" y="24060"/>
                  </a:cubicBezTo>
                  <a:cubicBezTo>
                    <a:pt x="68799" y="24060"/>
                    <a:pt x="45244" y="15030"/>
                    <a:pt x="26755" y="0"/>
                  </a:cubicBezTo>
                  <a:cubicBezTo>
                    <a:pt x="16402" y="7544"/>
                    <a:pt x="7344" y="16764"/>
                    <a:pt x="0" y="27270"/>
                  </a:cubicBezTo>
                  <a:cubicBezTo>
                    <a:pt x="37509" y="44063"/>
                    <a:pt x="63722" y="81725"/>
                    <a:pt x="63722" y="125416"/>
                  </a:cubicBezTo>
                  <a:cubicBezTo>
                    <a:pt x="63722" y="142437"/>
                    <a:pt x="59731" y="158544"/>
                    <a:pt x="52654" y="172860"/>
                  </a:cubicBezTo>
                  <a:cubicBezTo>
                    <a:pt x="69389" y="185385"/>
                    <a:pt x="83610" y="201083"/>
                    <a:pt x="94431" y="219047"/>
                  </a:cubicBezTo>
                  <a:cubicBezTo>
                    <a:pt x="105260" y="201083"/>
                    <a:pt x="119482" y="185385"/>
                    <a:pt x="136207" y="17286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74"/>
            <p:cNvSpPr/>
            <p:nvPr/>
          </p:nvSpPr>
          <p:spPr>
            <a:xfrm>
              <a:off x="8877600" y="6139800"/>
              <a:ext cx="188862" cy="219047"/>
            </a:xfrm>
            <a:custGeom>
              <a:rect b="b" l="l" r="r" t="t"/>
              <a:pathLst>
                <a:path extrusionOk="0" h="219047" w="188862">
                  <a:moveTo>
                    <a:pt x="136207" y="172860"/>
                  </a:moveTo>
                  <a:cubicBezTo>
                    <a:pt x="129130" y="158544"/>
                    <a:pt x="125139" y="142437"/>
                    <a:pt x="125139" y="125416"/>
                  </a:cubicBezTo>
                  <a:cubicBezTo>
                    <a:pt x="125139" y="81725"/>
                    <a:pt x="151352" y="44072"/>
                    <a:pt x="188862" y="27270"/>
                  </a:cubicBezTo>
                  <a:cubicBezTo>
                    <a:pt x="181518" y="16764"/>
                    <a:pt x="172460" y="7544"/>
                    <a:pt x="162106" y="0"/>
                  </a:cubicBezTo>
                  <a:cubicBezTo>
                    <a:pt x="143609" y="15030"/>
                    <a:pt x="120063" y="24060"/>
                    <a:pt x="94431" y="24060"/>
                  </a:cubicBezTo>
                  <a:cubicBezTo>
                    <a:pt x="68799" y="24060"/>
                    <a:pt x="45244" y="15030"/>
                    <a:pt x="26756" y="0"/>
                  </a:cubicBezTo>
                  <a:cubicBezTo>
                    <a:pt x="16402" y="7544"/>
                    <a:pt x="7344" y="16764"/>
                    <a:pt x="0" y="27270"/>
                  </a:cubicBezTo>
                  <a:cubicBezTo>
                    <a:pt x="37509" y="44063"/>
                    <a:pt x="63722" y="81725"/>
                    <a:pt x="63722" y="125416"/>
                  </a:cubicBezTo>
                  <a:cubicBezTo>
                    <a:pt x="63722" y="142437"/>
                    <a:pt x="59731" y="158544"/>
                    <a:pt x="52654" y="172860"/>
                  </a:cubicBezTo>
                  <a:cubicBezTo>
                    <a:pt x="69390" y="185385"/>
                    <a:pt x="83611" y="201083"/>
                    <a:pt x="94431" y="219047"/>
                  </a:cubicBezTo>
                  <a:cubicBezTo>
                    <a:pt x="105261" y="201083"/>
                    <a:pt x="119482" y="185385"/>
                    <a:pt x="136207" y="172860"/>
                  </a:cubicBezTo>
                  <a:lnTo>
                    <a:pt x="136207" y="1728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74"/>
            <p:cNvSpPr/>
            <p:nvPr/>
          </p:nvSpPr>
          <p:spPr>
            <a:xfrm>
              <a:off x="8634240" y="5994720"/>
              <a:ext cx="122853" cy="122853"/>
            </a:xfrm>
            <a:custGeom>
              <a:rect b="b" l="l" r="r" t="t"/>
              <a:pathLst>
                <a:path extrusionOk="0" h="122853" w="122853">
                  <a:moveTo>
                    <a:pt x="122853" y="61427"/>
                  </a:moveTo>
                  <a:cubicBezTo>
                    <a:pt x="122853" y="95352"/>
                    <a:pt x="95352" y="122853"/>
                    <a:pt x="61427" y="122853"/>
                  </a:cubicBezTo>
                  <a:cubicBezTo>
                    <a:pt x="27502" y="122853"/>
                    <a:pt x="0" y="95351"/>
                    <a:pt x="0" y="61427"/>
                  </a:cubicBezTo>
                  <a:cubicBezTo>
                    <a:pt x="0" y="27501"/>
                    <a:pt x="27502" y="0"/>
                    <a:pt x="61427" y="0"/>
                  </a:cubicBezTo>
                  <a:cubicBezTo>
                    <a:pt x="95352" y="0"/>
                    <a:pt x="122853" y="27502"/>
                    <a:pt x="122853" y="6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 name="Google Shape;1457;p74"/>
          <p:cNvGrpSpPr/>
          <p:nvPr/>
        </p:nvGrpSpPr>
        <p:grpSpPr>
          <a:xfrm>
            <a:off x="5254004" y="4000885"/>
            <a:ext cx="303984" cy="399126"/>
            <a:chOff x="7438680" y="5684400"/>
            <a:chExt cx="598984" cy="786455"/>
          </a:xfrm>
        </p:grpSpPr>
        <p:sp>
          <p:nvSpPr>
            <p:cNvPr id="1458" name="Google Shape;1458;p74"/>
            <p:cNvSpPr/>
            <p:nvPr/>
          </p:nvSpPr>
          <p:spPr>
            <a:xfrm>
              <a:off x="7615440" y="5895000"/>
              <a:ext cx="245707" cy="245583"/>
            </a:xfrm>
            <a:custGeom>
              <a:rect b="b" l="l" r="r" t="t"/>
              <a:pathLst>
                <a:path extrusionOk="0" h="252527" w="245707">
                  <a:moveTo>
                    <a:pt x="122854" y="245702"/>
                  </a:moveTo>
                  <a:cubicBezTo>
                    <a:pt x="55007" y="245702"/>
                    <a:pt x="0" y="190695"/>
                    <a:pt x="0" y="122849"/>
                  </a:cubicBezTo>
                  <a:lnTo>
                    <a:pt x="0" y="20474"/>
                  </a:lnTo>
                  <a:cubicBezTo>
                    <a:pt x="36404" y="-6825"/>
                    <a:pt x="86449" y="-6825"/>
                    <a:pt x="122854" y="20474"/>
                  </a:cubicBezTo>
                  <a:cubicBezTo>
                    <a:pt x="159258" y="-6825"/>
                    <a:pt x="209302" y="-6825"/>
                    <a:pt x="245707" y="20474"/>
                  </a:cubicBezTo>
                  <a:lnTo>
                    <a:pt x="245707" y="122849"/>
                  </a:lnTo>
                  <a:cubicBezTo>
                    <a:pt x="245707" y="190695"/>
                    <a:pt x="190700" y="245702"/>
                    <a:pt x="122854" y="2457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9" name="Google Shape;1459;p74"/>
            <p:cNvGrpSpPr/>
            <p:nvPr/>
          </p:nvGrpSpPr>
          <p:grpSpPr>
            <a:xfrm>
              <a:off x="7469640" y="5684400"/>
              <a:ext cx="537316" cy="494412"/>
              <a:chOff x="7469640" y="5684400"/>
              <a:chExt cx="537316" cy="494412"/>
            </a:xfrm>
          </p:grpSpPr>
          <p:sp>
            <p:nvSpPr>
              <p:cNvPr id="1460" name="Google Shape;1460;p74"/>
              <p:cNvSpPr/>
              <p:nvPr/>
            </p:nvSpPr>
            <p:spPr>
              <a:xfrm>
                <a:off x="7761240" y="5684400"/>
                <a:ext cx="245716" cy="494052"/>
              </a:xfrm>
              <a:custGeom>
                <a:rect b="b" l="l" r="r" t="t"/>
                <a:pathLst>
                  <a:path extrusionOk="0" h="494052" w="245716">
                    <a:moveTo>
                      <a:pt x="229971" y="279492"/>
                    </a:moveTo>
                    <a:cubicBezTo>
                      <a:pt x="240211" y="263566"/>
                      <a:pt x="245707" y="245040"/>
                      <a:pt x="245707" y="225742"/>
                    </a:cubicBezTo>
                    <a:cubicBezTo>
                      <a:pt x="245707" y="183623"/>
                      <a:pt x="219047" y="146389"/>
                      <a:pt x="180508" y="132112"/>
                    </a:cubicBezTo>
                    <a:cubicBezTo>
                      <a:pt x="161840" y="54616"/>
                      <a:pt x="92497" y="0"/>
                      <a:pt x="12782" y="0"/>
                    </a:cubicBezTo>
                    <a:lnTo>
                      <a:pt x="0" y="0"/>
                    </a:lnTo>
                    <a:lnTo>
                      <a:pt x="0" y="169316"/>
                    </a:lnTo>
                    <a:cubicBezTo>
                      <a:pt x="12392" y="166011"/>
                      <a:pt x="25260" y="164316"/>
                      <a:pt x="38395" y="164316"/>
                    </a:cubicBezTo>
                    <a:cubicBezTo>
                      <a:pt x="70771" y="164316"/>
                      <a:pt x="101565" y="174584"/>
                      <a:pt x="127464" y="194005"/>
                    </a:cubicBezTo>
                    <a:cubicBezTo>
                      <a:pt x="139065" y="202701"/>
                      <a:pt x="145895" y="216360"/>
                      <a:pt x="145895" y="230857"/>
                    </a:cubicBezTo>
                    <a:lnTo>
                      <a:pt x="145895" y="333232"/>
                    </a:lnTo>
                    <a:cubicBezTo>
                      <a:pt x="145895" y="370655"/>
                      <a:pt x="133655" y="405260"/>
                      <a:pt x="112986" y="433292"/>
                    </a:cubicBezTo>
                    <a:lnTo>
                      <a:pt x="124863" y="460553"/>
                    </a:lnTo>
                    <a:lnTo>
                      <a:pt x="207588" y="485374"/>
                    </a:lnTo>
                    <a:cubicBezTo>
                      <a:pt x="215398" y="487718"/>
                      <a:pt x="222942" y="490632"/>
                      <a:pt x="230200" y="494052"/>
                    </a:cubicBezTo>
                    <a:cubicBezTo>
                      <a:pt x="240030" y="478621"/>
                      <a:pt x="245716" y="460324"/>
                      <a:pt x="245716" y="440741"/>
                    </a:cubicBezTo>
                    <a:cubicBezTo>
                      <a:pt x="245716" y="421443"/>
                      <a:pt x="240221" y="402926"/>
                      <a:pt x="229981" y="386991"/>
                    </a:cubicBezTo>
                    <a:cubicBezTo>
                      <a:pt x="240221" y="371065"/>
                      <a:pt x="245716" y="352539"/>
                      <a:pt x="245716" y="333241"/>
                    </a:cubicBezTo>
                    <a:cubicBezTo>
                      <a:pt x="245716" y="313944"/>
                      <a:pt x="240221" y="295427"/>
                      <a:pt x="229981" y="279492"/>
                    </a:cubicBezTo>
                    <a:lnTo>
                      <a:pt x="229981" y="2794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74"/>
              <p:cNvSpPr/>
              <p:nvPr/>
            </p:nvSpPr>
            <p:spPr>
              <a:xfrm>
                <a:off x="7469640" y="5684760"/>
                <a:ext cx="245716" cy="494052"/>
              </a:xfrm>
              <a:custGeom>
                <a:rect b="b" l="l" r="r" t="t"/>
                <a:pathLst>
                  <a:path extrusionOk="0" h="494052" w="245716">
                    <a:moveTo>
                      <a:pt x="232924" y="0"/>
                    </a:moveTo>
                    <a:cubicBezTo>
                      <a:pt x="153210" y="0"/>
                      <a:pt x="83877" y="54616"/>
                      <a:pt x="65199" y="132112"/>
                    </a:cubicBezTo>
                    <a:cubicBezTo>
                      <a:pt x="26661" y="146390"/>
                      <a:pt x="0" y="183632"/>
                      <a:pt x="0" y="225743"/>
                    </a:cubicBezTo>
                    <a:cubicBezTo>
                      <a:pt x="0" y="245040"/>
                      <a:pt x="5496" y="263557"/>
                      <a:pt x="15735" y="279492"/>
                    </a:cubicBezTo>
                    <a:cubicBezTo>
                      <a:pt x="5496" y="295418"/>
                      <a:pt x="0" y="313944"/>
                      <a:pt x="0" y="333242"/>
                    </a:cubicBezTo>
                    <a:cubicBezTo>
                      <a:pt x="0" y="352539"/>
                      <a:pt x="5496" y="371056"/>
                      <a:pt x="15735" y="386991"/>
                    </a:cubicBezTo>
                    <a:cubicBezTo>
                      <a:pt x="5496" y="402917"/>
                      <a:pt x="0" y="421443"/>
                      <a:pt x="0" y="440741"/>
                    </a:cubicBezTo>
                    <a:cubicBezTo>
                      <a:pt x="0" y="460324"/>
                      <a:pt x="5686" y="478622"/>
                      <a:pt x="15516" y="494052"/>
                    </a:cubicBezTo>
                    <a:cubicBezTo>
                      <a:pt x="22774" y="490633"/>
                      <a:pt x="30309" y="487718"/>
                      <a:pt x="38128" y="485375"/>
                    </a:cubicBezTo>
                    <a:lnTo>
                      <a:pt x="120853" y="460553"/>
                    </a:lnTo>
                    <a:lnTo>
                      <a:pt x="132731" y="433292"/>
                    </a:lnTo>
                    <a:cubicBezTo>
                      <a:pt x="112062" y="405269"/>
                      <a:pt x="99822" y="370656"/>
                      <a:pt x="99822" y="333232"/>
                    </a:cubicBezTo>
                    <a:lnTo>
                      <a:pt x="99822" y="230857"/>
                    </a:lnTo>
                    <a:cubicBezTo>
                      <a:pt x="99822" y="216360"/>
                      <a:pt x="106652" y="202702"/>
                      <a:pt x="118253" y="194005"/>
                    </a:cubicBezTo>
                    <a:cubicBezTo>
                      <a:pt x="144151" y="174584"/>
                      <a:pt x="174946" y="164316"/>
                      <a:pt x="207321" y="164316"/>
                    </a:cubicBezTo>
                    <a:cubicBezTo>
                      <a:pt x="220456" y="164316"/>
                      <a:pt x="233324" y="166011"/>
                      <a:pt x="245716" y="169316"/>
                    </a:cubicBezTo>
                    <a:lnTo>
                      <a:pt x="245716" y="0"/>
                    </a:lnTo>
                    <a:lnTo>
                      <a:pt x="2329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 name="Google Shape;1462;p74"/>
            <p:cNvSpPr/>
            <p:nvPr/>
          </p:nvSpPr>
          <p:spPr>
            <a:xfrm>
              <a:off x="7700040" y="6186600"/>
              <a:ext cx="76257" cy="284179"/>
            </a:xfrm>
            <a:custGeom>
              <a:rect b="b" l="l" r="r" t="t"/>
              <a:pathLst>
                <a:path extrusionOk="0" h="284179" w="76448">
                  <a:moveTo>
                    <a:pt x="76448" y="284179"/>
                  </a:moveTo>
                  <a:lnTo>
                    <a:pt x="42348" y="0"/>
                  </a:lnTo>
                  <a:cubicBezTo>
                    <a:pt x="40977" y="28"/>
                    <a:pt x="39605" y="86"/>
                    <a:pt x="38224" y="86"/>
                  </a:cubicBezTo>
                  <a:cubicBezTo>
                    <a:pt x="36843" y="86"/>
                    <a:pt x="35471" y="38"/>
                    <a:pt x="34099" y="0"/>
                  </a:cubicBezTo>
                  <a:lnTo>
                    <a:pt x="0" y="284179"/>
                  </a:lnTo>
                  <a:lnTo>
                    <a:pt x="76448" y="28417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3" name="Google Shape;1463;p74"/>
            <p:cNvGrpSpPr/>
            <p:nvPr/>
          </p:nvGrpSpPr>
          <p:grpSpPr>
            <a:xfrm>
              <a:off x="7438680" y="6153120"/>
              <a:ext cx="598984" cy="317735"/>
              <a:chOff x="7438680" y="6153120"/>
              <a:chExt cx="598984" cy="317735"/>
            </a:xfrm>
          </p:grpSpPr>
          <p:sp>
            <p:nvSpPr>
              <p:cNvPr id="1464" name="Google Shape;1464;p74"/>
              <p:cNvSpPr/>
              <p:nvPr/>
            </p:nvSpPr>
            <p:spPr>
              <a:xfrm>
                <a:off x="7625520" y="6153120"/>
                <a:ext cx="63046" cy="66627"/>
              </a:xfrm>
              <a:custGeom>
                <a:rect b="b" l="l" r="r" t="t"/>
                <a:pathLst>
                  <a:path extrusionOk="0" h="66627" w="63046">
                    <a:moveTo>
                      <a:pt x="58198" y="66627"/>
                    </a:moveTo>
                    <a:lnTo>
                      <a:pt x="63046" y="26203"/>
                    </a:lnTo>
                    <a:cubicBezTo>
                      <a:pt x="44311" y="20431"/>
                      <a:pt x="26937" y="11506"/>
                      <a:pt x="11592" y="0"/>
                    </a:cubicBezTo>
                    <a:lnTo>
                      <a:pt x="0" y="26612"/>
                    </a:lnTo>
                    <a:lnTo>
                      <a:pt x="6125" y="32737"/>
                    </a:lnTo>
                    <a:cubicBezTo>
                      <a:pt x="21022" y="47634"/>
                      <a:pt x="38738" y="59112"/>
                      <a:pt x="58198" y="666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74"/>
              <p:cNvSpPr/>
              <p:nvPr/>
            </p:nvSpPr>
            <p:spPr>
              <a:xfrm>
                <a:off x="7438680" y="6197040"/>
                <a:ext cx="239344" cy="273815"/>
              </a:xfrm>
              <a:custGeom>
                <a:rect b="b" l="l" r="r" t="t"/>
                <a:pathLst>
                  <a:path extrusionOk="0" h="273815" w="239344">
                    <a:moveTo>
                      <a:pt x="138951" y="0"/>
                    </a:moveTo>
                    <a:lnTo>
                      <a:pt x="82077" y="17059"/>
                    </a:lnTo>
                    <a:cubicBezTo>
                      <a:pt x="58178" y="24232"/>
                      <a:pt x="37662" y="38605"/>
                      <a:pt x="22774" y="58626"/>
                    </a:cubicBezTo>
                    <a:cubicBezTo>
                      <a:pt x="7877" y="78648"/>
                      <a:pt x="0" y="102422"/>
                      <a:pt x="0" y="127378"/>
                    </a:cubicBezTo>
                    <a:lnTo>
                      <a:pt x="0" y="250784"/>
                    </a:lnTo>
                    <a:cubicBezTo>
                      <a:pt x="0" y="263509"/>
                      <a:pt x="10316" y="273815"/>
                      <a:pt x="23032" y="273815"/>
                    </a:cubicBezTo>
                    <a:lnTo>
                      <a:pt x="214827" y="273815"/>
                    </a:lnTo>
                    <a:lnTo>
                      <a:pt x="239344" y="69513"/>
                    </a:lnTo>
                    <a:cubicBezTo>
                      <a:pt x="209588" y="60017"/>
                      <a:pt x="182556" y="43605"/>
                      <a:pt x="160315" y="21364"/>
                    </a:cubicBezTo>
                    <a:lnTo>
                      <a:pt x="1389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74"/>
              <p:cNvSpPr/>
              <p:nvPr/>
            </p:nvSpPr>
            <p:spPr>
              <a:xfrm>
                <a:off x="7798320" y="6197040"/>
                <a:ext cx="239344" cy="273815"/>
              </a:xfrm>
              <a:custGeom>
                <a:rect b="b" l="l" r="r" t="t"/>
                <a:pathLst>
                  <a:path extrusionOk="0" h="273815" w="239344">
                    <a:moveTo>
                      <a:pt x="216579" y="58627"/>
                    </a:moveTo>
                    <a:cubicBezTo>
                      <a:pt x="201682" y="38605"/>
                      <a:pt x="181175" y="24232"/>
                      <a:pt x="157267" y="17059"/>
                    </a:cubicBezTo>
                    <a:lnTo>
                      <a:pt x="100393" y="0"/>
                    </a:lnTo>
                    <a:lnTo>
                      <a:pt x="79029" y="21364"/>
                    </a:lnTo>
                    <a:cubicBezTo>
                      <a:pt x="56788" y="43605"/>
                      <a:pt x="29756" y="60007"/>
                      <a:pt x="0" y="69514"/>
                    </a:cubicBezTo>
                    <a:lnTo>
                      <a:pt x="24517" y="273815"/>
                    </a:lnTo>
                    <a:lnTo>
                      <a:pt x="216312" y="273815"/>
                    </a:lnTo>
                    <a:cubicBezTo>
                      <a:pt x="229038" y="273815"/>
                      <a:pt x="239344" y="263500"/>
                      <a:pt x="239344" y="250784"/>
                    </a:cubicBezTo>
                    <a:lnTo>
                      <a:pt x="239344" y="127378"/>
                    </a:lnTo>
                    <a:cubicBezTo>
                      <a:pt x="239344" y="102422"/>
                      <a:pt x="231467" y="78648"/>
                      <a:pt x="216570" y="586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74"/>
              <p:cNvSpPr/>
              <p:nvPr/>
            </p:nvSpPr>
            <p:spPr>
              <a:xfrm>
                <a:off x="7787880" y="6153120"/>
                <a:ext cx="63046" cy="66627"/>
              </a:xfrm>
              <a:custGeom>
                <a:rect b="b" l="l" r="r" t="t"/>
                <a:pathLst>
                  <a:path extrusionOk="0" h="66627" w="63046">
                    <a:moveTo>
                      <a:pt x="63046" y="26613"/>
                    </a:moveTo>
                    <a:lnTo>
                      <a:pt x="51454" y="0"/>
                    </a:lnTo>
                    <a:cubicBezTo>
                      <a:pt x="36109" y="11496"/>
                      <a:pt x="18735" y="20431"/>
                      <a:pt x="0" y="26203"/>
                    </a:cubicBezTo>
                    <a:lnTo>
                      <a:pt x="4848" y="66627"/>
                    </a:lnTo>
                    <a:cubicBezTo>
                      <a:pt x="24317" y="59112"/>
                      <a:pt x="42024" y="47644"/>
                      <a:pt x="56922" y="32747"/>
                    </a:cubicBezTo>
                    <a:lnTo>
                      <a:pt x="63046" y="266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8" name="Google Shape;1468;p74"/>
          <p:cNvGrpSpPr/>
          <p:nvPr/>
        </p:nvGrpSpPr>
        <p:grpSpPr>
          <a:xfrm>
            <a:off x="4650546" y="4001067"/>
            <a:ext cx="399049" cy="399005"/>
            <a:chOff x="6249600" y="5684760"/>
            <a:chExt cx="786303" cy="786216"/>
          </a:xfrm>
        </p:grpSpPr>
        <p:grpSp>
          <p:nvGrpSpPr>
            <p:cNvPr id="1469" name="Google Shape;1469;p74"/>
            <p:cNvGrpSpPr/>
            <p:nvPr/>
          </p:nvGrpSpPr>
          <p:grpSpPr>
            <a:xfrm>
              <a:off x="6458400" y="5930280"/>
              <a:ext cx="368561" cy="540696"/>
              <a:chOff x="6458400" y="5930280"/>
              <a:chExt cx="368561" cy="540696"/>
            </a:xfrm>
          </p:grpSpPr>
          <p:sp>
            <p:nvSpPr>
              <p:cNvPr id="1470" name="Google Shape;1470;p74"/>
              <p:cNvSpPr/>
              <p:nvPr/>
            </p:nvSpPr>
            <p:spPr>
              <a:xfrm>
                <a:off x="6573600" y="6068520"/>
                <a:ext cx="138208" cy="46073"/>
              </a:xfrm>
              <a:custGeom>
                <a:rect b="b" l="l" r="r" t="t"/>
                <a:pathLst>
                  <a:path extrusionOk="0" h="46073" w="138208">
                    <a:moveTo>
                      <a:pt x="0" y="0"/>
                    </a:moveTo>
                    <a:lnTo>
                      <a:pt x="138208" y="0"/>
                    </a:lnTo>
                    <a:lnTo>
                      <a:pt x="138208" y="46073"/>
                    </a:lnTo>
                    <a:lnTo>
                      <a:pt x="0" y="46073"/>
                    </a:lnTo>
                    <a:lnTo>
                      <a:pt x="0" y="0"/>
                    </a:lnTo>
                    <a:close/>
                  </a:path>
                </a:pathLst>
              </a:custGeom>
              <a:solidFill>
                <a:schemeClr val="dk1"/>
              </a:solidFill>
              <a:ln>
                <a:noFill/>
              </a:ln>
            </p:spPr>
          </p:sp>
          <p:sp>
            <p:nvSpPr>
              <p:cNvPr id="1471" name="Google Shape;1471;p74"/>
              <p:cNvSpPr/>
              <p:nvPr/>
            </p:nvSpPr>
            <p:spPr>
              <a:xfrm>
                <a:off x="6458400" y="6252840"/>
                <a:ext cx="368561" cy="79857"/>
              </a:xfrm>
              <a:custGeom>
                <a:rect b="b" l="l" r="r" t="t"/>
                <a:pathLst>
                  <a:path extrusionOk="0" h="79857" w="368561">
                    <a:moveTo>
                      <a:pt x="0" y="0"/>
                    </a:moveTo>
                    <a:lnTo>
                      <a:pt x="368561" y="0"/>
                    </a:lnTo>
                    <a:lnTo>
                      <a:pt x="368561" y="79857"/>
                    </a:lnTo>
                    <a:lnTo>
                      <a:pt x="0" y="79857"/>
                    </a:lnTo>
                    <a:lnTo>
                      <a:pt x="0" y="0"/>
                    </a:lnTo>
                    <a:close/>
                  </a:path>
                </a:pathLst>
              </a:custGeom>
              <a:solidFill>
                <a:schemeClr val="dk1"/>
              </a:solidFill>
              <a:ln>
                <a:noFill/>
              </a:ln>
            </p:spPr>
          </p:sp>
          <p:sp>
            <p:nvSpPr>
              <p:cNvPr id="1472" name="Google Shape;1472;p74"/>
              <p:cNvSpPr/>
              <p:nvPr/>
            </p:nvSpPr>
            <p:spPr>
              <a:xfrm>
                <a:off x="6458400" y="6378840"/>
                <a:ext cx="368561" cy="92136"/>
              </a:xfrm>
              <a:custGeom>
                <a:rect b="b" l="l" r="r" t="t"/>
                <a:pathLst>
                  <a:path extrusionOk="0" h="92136" w="368561">
                    <a:moveTo>
                      <a:pt x="0" y="23032"/>
                    </a:moveTo>
                    <a:cubicBezTo>
                      <a:pt x="0" y="61132"/>
                      <a:pt x="31004" y="92136"/>
                      <a:pt x="69104" y="92136"/>
                    </a:cubicBezTo>
                    <a:lnTo>
                      <a:pt x="299457" y="92136"/>
                    </a:lnTo>
                    <a:cubicBezTo>
                      <a:pt x="337557" y="92136"/>
                      <a:pt x="368561" y="61132"/>
                      <a:pt x="368561" y="23032"/>
                    </a:cubicBezTo>
                    <a:lnTo>
                      <a:pt x="368561" y="0"/>
                    </a:lnTo>
                    <a:lnTo>
                      <a:pt x="0" y="0"/>
                    </a:lnTo>
                    <a:lnTo>
                      <a:pt x="0" y="2303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74"/>
              <p:cNvSpPr/>
              <p:nvPr/>
            </p:nvSpPr>
            <p:spPr>
              <a:xfrm>
                <a:off x="6458400" y="5930280"/>
                <a:ext cx="368561" cy="276415"/>
              </a:xfrm>
              <a:custGeom>
                <a:rect b="b" l="l" r="r" t="t"/>
                <a:pathLst>
                  <a:path extrusionOk="0" h="276415" w="368561">
                    <a:moveTo>
                      <a:pt x="368561" y="69103"/>
                    </a:moveTo>
                    <a:cubicBezTo>
                      <a:pt x="368561" y="31003"/>
                      <a:pt x="337557" y="0"/>
                      <a:pt x="299457" y="0"/>
                    </a:cubicBezTo>
                    <a:lnTo>
                      <a:pt x="69104" y="0"/>
                    </a:lnTo>
                    <a:cubicBezTo>
                      <a:pt x="31004" y="0"/>
                      <a:pt x="0" y="31003"/>
                      <a:pt x="0" y="69103"/>
                    </a:cubicBezTo>
                    <a:lnTo>
                      <a:pt x="0" y="276415"/>
                    </a:lnTo>
                    <a:lnTo>
                      <a:pt x="368561" y="276415"/>
                    </a:lnTo>
                    <a:lnTo>
                      <a:pt x="368561" y="69103"/>
                    </a:lnTo>
                    <a:close/>
                    <a:moveTo>
                      <a:pt x="299457" y="207311"/>
                    </a:moveTo>
                    <a:cubicBezTo>
                      <a:pt x="299457" y="220037"/>
                      <a:pt x="289141" y="230343"/>
                      <a:pt x="276425" y="230343"/>
                    </a:cubicBezTo>
                    <a:lnTo>
                      <a:pt x="92145" y="230343"/>
                    </a:lnTo>
                    <a:cubicBezTo>
                      <a:pt x="79420" y="230343"/>
                      <a:pt x="69113" y="220027"/>
                      <a:pt x="69113" y="207311"/>
                    </a:cubicBezTo>
                    <a:lnTo>
                      <a:pt x="69113" y="115176"/>
                    </a:lnTo>
                    <a:cubicBezTo>
                      <a:pt x="69113" y="102451"/>
                      <a:pt x="79429" y="92144"/>
                      <a:pt x="92145" y="92144"/>
                    </a:cubicBezTo>
                    <a:lnTo>
                      <a:pt x="276425" y="92144"/>
                    </a:lnTo>
                    <a:cubicBezTo>
                      <a:pt x="289150" y="92144"/>
                      <a:pt x="299457" y="102460"/>
                      <a:pt x="299457" y="115176"/>
                    </a:cubicBezTo>
                    <a:lnTo>
                      <a:pt x="299457" y="20731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 name="Google Shape;1474;p74"/>
            <p:cNvGrpSpPr/>
            <p:nvPr/>
          </p:nvGrpSpPr>
          <p:grpSpPr>
            <a:xfrm>
              <a:off x="6341760" y="5684760"/>
              <a:ext cx="601880" cy="107758"/>
              <a:chOff x="6341760" y="5684760"/>
              <a:chExt cx="601880" cy="107758"/>
            </a:xfrm>
          </p:grpSpPr>
          <p:sp>
            <p:nvSpPr>
              <p:cNvPr id="1475" name="Google Shape;1475;p74"/>
              <p:cNvSpPr/>
              <p:nvPr/>
            </p:nvSpPr>
            <p:spPr>
              <a:xfrm>
                <a:off x="6759360" y="5684760"/>
                <a:ext cx="184280" cy="107758"/>
              </a:xfrm>
              <a:custGeom>
                <a:rect b="b" l="l" r="r" t="t"/>
                <a:pathLst>
                  <a:path extrusionOk="0" h="107489" w="184280">
                    <a:moveTo>
                      <a:pt x="92135" y="0"/>
                    </a:moveTo>
                    <a:cubicBezTo>
                      <a:pt x="41253" y="0"/>
                      <a:pt x="0" y="41253"/>
                      <a:pt x="0" y="92135"/>
                    </a:cubicBezTo>
                    <a:lnTo>
                      <a:pt x="0" y="107489"/>
                    </a:lnTo>
                    <a:lnTo>
                      <a:pt x="184280" y="107489"/>
                    </a:lnTo>
                    <a:lnTo>
                      <a:pt x="184280" y="92135"/>
                    </a:lnTo>
                    <a:cubicBezTo>
                      <a:pt x="184280" y="41253"/>
                      <a:pt x="143027" y="0"/>
                      <a:pt x="92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74"/>
              <p:cNvSpPr/>
              <p:nvPr/>
            </p:nvSpPr>
            <p:spPr>
              <a:xfrm>
                <a:off x="6341760" y="5684760"/>
                <a:ext cx="184281" cy="107758"/>
              </a:xfrm>
              <a:custGeom>
                <a:rect b="b" l="l" r="r" t="t"/>
                <a:pathLst>
                  <a:path extrusionOk="0" h="107489" w="184281">
                    <a:moveTo>
                      <a:pt x="92136" y="0"/>
                    </a:moveTo>
                    <a:cubicBezTo>
                      <a:pt x="41253" y="0"/>
                      <a:pt x="0" y="41253"/>
                      <a:pt x="0" y="92135"/>
                    </a:cubicBezTo>
                    <a:lnTo>
                      <a:pt x="0" y="107489"/>
                    </a:lnTo>
                    <a:lnTo>
                      <a:pt x="184281" y="107489"/>
                    </a:lnTo>
                    <a:lnTo>
                      <a:pt x="184281" y="92135"/>
                    </a:lnTo>
                    <a:cubicBezTo>
                      <a:pt x="184281" y="41253"/>
                      <a:pt x="143028" y="0"/>
                      <a:pt x="92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7" name="Google Shape;1477;p74"/>
            <p:cNvSpPr/>
            <p:nvPr/>
          </p:nvSpPr>
          <p:spPr>
            <a:xfrm>
              <a:off x="6550560" y="5776560"/>
              <a:ext cx="184280" cy="107759"/>
            </a:xfrm>
            <a:custGeom>
              <a:rect b="b" l="l" r="r" t="t"/>
              <a:pathLst>
                <a:path extrusionOk="0" h="107490" w="184280">
                  <a:moveTo>
                    <a:pt x="92135" y="0"/>
                  </a:moveTo>
                  <a:cubicBezTo>
                    <a:pt x="41253" y="0"/>
                    <a:pt x="0" y="41253"/>
                    <a:pt x="0" y="92136"/>
                  </a:cubicBezTo>
                  <a:lnTo>
                    <a:pt x="0" y="107490"/>
                  </a:lnTo>
                  <a:lnTo>
                    <a:pt x="184280" y="107490"/>
                  </a:lnTo>
                  <a:lnTo>
                    <a:pt x="184280" y="92136"/>
                  </a:lnTo>
                  <a:cubicBezTo>
                    <a:pt x="184280" y="41253"/>
                    <a:pt x="143027" y="0"/>
                    <a:pt x="92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8" name="Google Shape;1478;p74"/>
            <p:cNvGrpSpPr/>
            <p:nvPr/>
          </p:nvGrpSpPr>
          <p:grpSpPr>
            <a:xfrm>
              <a:off x="6777360" y="5838120"/>
              <a:ext cx="258543" cy="540695"/>
              <a:chOff x="6777360" y="5838120"/>
              <a:chExt cx="258543" cy="540695"/>
            </a:xfrm>
          </p:grpSpPr>
          <p:sp>
            <p:nvSpPr>
              <p:cNvPr id="1479" name="Google Shape;1479;p74"/>
              <p:cNvSpPr/>
              <p:nvPr/>
            </p:nvSpPr>
            <p:spPr>
              <a:xfrm>
                <a:off x="6777360" y="5838120"/>
                <a:ext cx="258366" cy="276416"/>
              </a:xfrm>
              <a:custGeom>
                <a:rect b="b" l="l" r="r" t="t"/>
                <a:pathLst>
                  <a:path extrusionOk="0" h="276416" w="258366">
                    <a:moveTo>
                      <a:pt x="3439" y="48396"/>
                    </a:moveTo>
                    <a:cubicBezTo>
                      <a:pt x="31489" y="54112"/>
                      <a:pt x="55855" y="70057"/>
                      <a:pt x="72476" y="92145"/>
                    </a:cubicBezTo>
                    <a:lnTo>
                      <a:pt x="166221" y="92145"/>
                    </a:lnTo>
                    <a:cubicBezTo>
                      <a:pt x="178946" y="92145"/>
                      <a:pt x="189252" y="102461"/>
                      <a:pt x="189252" y="115177"/>
                    </a:cubicBezTo>
                    <a:lnTo>
                      <a:pt x="189252" y="207312"/>
                    </a:lnTo>
                    <a:cubicBezTo>
                      <a:pt x="189252" y="220037"/>
                      <a:pt x="178937" y="230344"/>
                      <a:pt x="166221" y="230344"/>
                    </a:cubicBezTo>
                    <a:lnTo>
                      <a:pt x="95583" y="230344"/>
                    </a:lnTo>
                    <a:lnTo>
                      <a:pt x="95583" y="276416"/>
                    </a:lnTo>
                    <a:lnTo>
                      <a:pt x="258366" y="276416"/>
                    </a:lnTo>
                    <a:lnTo>
                      <a:pt x="258366" y="69104"/>
                    </a:lnTo>
                    <a:cubicBezTo>
                      <a:pt x="258366" y="31004"/>
                      <a:pt x="227362" y="0"/>
                      <a:pt x="189262" y="0"/>
                    </a:cubicBezTo>
                    <a:lnTo>
                      <a:pt x="0" y="0"/>
                    </a:lnTo>
                    <a:cubicBezTo>
                      <a:pt x="2248" y="9878"/>
                      <a:pt x="3448" y="20164"/>
                      <a:pt x="3448" y="30709"/>
                    </a:cubicBezTo>
                    <a:lnTo>
                      <a:pt x="3448" y="48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74"/>
              <p:cNvSpPr/>
              <p:nvPr/>
            </p:nvSpPr>
            <p:spPr>
              <a:xfrm>
                <a:off x="6873120" y="6160680"/>
                <a:ext cx="162783" cy="79857"/>
              </a:xfrm>
              <a:custGeom>
                <a:rect b="b" l="l" r="r" t="t"/>
                <a:pathLst>
                  <a:path extrusionOk="0" h="79857" w="162783">
                    <a:moveTo>
                      <a:pt x="0" y="0"/>
                    </a:moveTo>
                    <a:lnTo>
                      <a:pt x="162783" y="0"/>
                    </a:lnTo>
                    <a:lnTo>
                      <a:pt x="162783" y="79857"/>
                    </a:lnTo>
                    <a:lnTo>
                      <a:pt x="0" y="79857"/>
                    </a:lnTo>
                    <a:lnTo>
                      <a:pt x="0" y="0"/>
                    </a:lnTo>
                    <a:close/>
                  </a:path>
                </a:pathLst>
              </a:custGeom>
              <a:solidFill>
                <a:schemeClr val="dk1"/>
              </a:solidFill>
              <a:ln>
                <a:noFill/>
              </a:ln>
            </p:spPr>
          </p:sp>
          <p:sp>
            <p:nvSpPr>
              <p:cNvPr id="1481" name="Google Shape;1481;p74"/>
              <p:cNvSpPr/>
              <p:nvPr/>
            </p:nvSpPr>
            <p:spPr>
              <a:xfrm>
                <a:off x="6870600" y="5976360"/>
                <a:ext cx="50074" cy="46072"/>
              </a:xfrm>
              <a:custGeom>
                <a:rect b="b" l="l" r="r" t="t"/>
                <a:pathLst>
                  <a:path extrusionOk="0" h="46072" w="49949">
                    <a:moveTo>
                      <a:pt x="49949" y="46072"/>
                    </a:moveTo>
                    <a:lnTo>
                      <a:pt x="49949" y="0"/>
                    </a:lnTo>
                    <a:lnTo>
                      <a:pt x="0" y="0"/>
                    </a:lnTo>
                    <a:cubicBezTo>
                      <a:pt x="1514" y="7448"/>
                      <a:pt x="2343" y="15144"/>
                      <a:pt x="2343" y="23031"/>
                    </a:cubicBezTo>
                    <a:lnTo>
                      <a:pt x="2343" y="46063"/>
                    </a:lnTo>
                    <a:lnTo>
                      <a:pt x="49949" y="460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74"/>
              <p:cNvSpPr/>
              <p:nvPr/>
            </p:nvSpPr>
            <p:spPr>
              <a:xfrm>
                <a:off x="6873120" y="6286680"/>
                <a:ext cx="162783" cy="92135"/>
              </a:xfrm>
              <a:custGeom>
                <a:rect b="b" l="l" r="r" t="t"/>
                <a:pathLst>
                  <a:path extrusionOk="0" h="92135" w="162783">
                    <a:moveTo>
                      <a:pt x="0" y="92135"/>
                    </a:moveTo>
                    <a:lnTo>
                      <a:pt x="93679" y="92135"/>
                    </a:lnTo>
                    <a:cubicBezTo>
                      <a:pt x="131779" y="92135"/>
                      <a:pt x="162783" y="61131"/>
                      <a:pt x="162783" y="23031"/>
                    </a:cubicBezTo>
                    <a:lnTo>
                      <a:pt x="162783" y="0"/>
                    </a:lnTo>
                    <a:lnTo>
                      <a:pt x="0" y="0"/>
                    </a:lnTo>
                    <a:lnTo>
                      <a:pt x="0" y="921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 name="Google Shape;1483;p74"/>
            <p:cNvGrpSpPr/>
            <p:nvPr/>
          </p:nvGrpSpPr>
          <p:grpSpPr>
            <a:xfrm>
              <a:off x="6249600" y="5838120"/>
              <a:ext cx="258366" cy="540695"/>
              <a:chOff x="6249600" y="5838120"/>
              <a:chExt cx="258366" cy="540695"/>
            </a:xfrm>
          </p:grpSpPr>
          <p:sp>
            <p:nvSpPr>
              <p:cNvPr id="1484" name="Google Shape;1484;p74"/>
              <p:cNvSpPr/>
              <p:nvPr/>
            </p:nvSpPr>
            <p:spPr>
              <a:xfrm>
                <a:off x="6364800" y="5976360"/>
                <a:ext cx="50074" cy="46072"/>
              </a:xfrm>
              <a:custGeom>
                <a:rect b="b" l="l" r="r" t="t"/>
                <a:pathLst>
                  <a:path extrusionOk="0" h="46072" w="49949">
                    <a:moveTo>
                      <a:pt x="0" y="0"/>
                    </a:moveTo>
                    <a:lnTo>
                      <a:pt x="0" y="46072"/>
                    </a:lnTo>
                    <a:lnTo>
                      <a:pt x="47606" y="46072"/>
                    </a:lnTo>
                    <a:lnTo>
                      <a:pt x="47606" y="23040"/>
                    </a:lnTo>
                    <a:cubicBezTo>
                      <a:pt x="47606" y="15154"/>
                      <a:pt x="48425" y="7458"/>
                      <a:pt x="49949" y="9"/>
                    </a:cubicBezTo>
                    <a:lnTo>
                      <a:pt x="0" y="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74"/>
              <p:cNvSpPr/>
              <p:nvPr/>
            </p:nvSpPr>
            <p:spPr>
              <a:xfrm>
                <a:off x="6249600" y="6160680"/>
                <a:ext cx="162782" cy="79857"/>
              </a:xfrm>
              <a:custGeom>
                <a:rect b="b" l="l" r="r" t="t"/>
                <a:pathLst>
                  <a:path extrusionOk="0" h="79857" w="162782">
                    <a:moveTo>
                      <a:pt x="0" y="0"/>
                    </a:moveTo>
                    <a:lnTo>
                      <a:pt x="162782" y="0"/>
                    </a:lnTo>
                    <a:lnTo>
                      <a:pt x="162782" y="79857"/>
                    </a:lnTo>
                    <a:lnTo>
                      <a:pt x="0" y="79857"/>
                    </a:lnTo>
                    <a:lnTo>
                      <a:pt x="0" y="0"/>
                    </a:lnTo>
                    <a:close/>
                  </a:path>
                </a:pathLst>
              </a:custGeom>
              <a:solidFill>
                <a:schemeClr val="dk1"/>
              </a:solidFill>
              <a:ln>
                <a:noFill/>
              </a:ln>
            </p:spPr>
          </p:sp>
          <p:sp>
            <p:nvSpPr>
              <p:cNvPr id="1486" name="Google Shape;1486;p74"/>
              <p:cNvSpPr/>
              <p:nvPr/>
            </p:nvSpPr>
            <p:spPr>
              <a:xfrm>
                <a:off x="6249600" y="6286680"/>
                <a:ext cx="162782" cy="92135"/>
              </a:xfrm>
              <a:custGeom>
                <a:rect b="b" l="l" r="r" t="t"/>
                <a:pathLst>
                  <a:path extrusionOk="0" h="92135" w="162782">
                    <a:moveTo>
                      <a:pt x="0" y="0"/>
                    </a:moveTo>
                    <a:lnTo>
                      <a:pt x="0" y="23031"/>
                    </a:lnTo>
                    <a:cubicBezTo>
                      <a:pt x="0" y="61131"/>
                      <a:pt x="31003" y="92135"/>
                      <a:pt x="69103" y="92135"/>
                    </a:cubicBezTo>
                    <a:lnTo>
                      <a:pt x="162782" y="92135"/>
                    </a:lnTo>
                    <a:lnTo>
                      <a:pt x="162782" y="0"/>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74"/>
              <p:cNvSpPr/>
              <p:nvPr/>
            </p:nvSpPr>
            <p:spPr>
              <a:xfrm>
                <a:off x="6249600" y="5838120"/>
                <a:ext cx="258366" cy="276415"/>
              </a:xfrm>
              <a:custGeom>
                <a:rect b="b" l="l" r="r" t="t"/>
                <a:pathLst>
                  <a:path extrusionOk="0" h="276415" w="258366">
                    <a:moveTo>
                      <a:pt x="162773" y="230333"/>
                    </a:moveTo>
                    <a:lnTo>
                      <a:pt x="92135" y="230333"/>
                    </a:lnTo>
                    <a:cubicBezTo>
                      <a:pt x="79410" y="230333"/>
                      <a:pt x="69104" y="220018"/>
                      <a:pt x="69104" y="207302"/>
                    </a:cubicBezTo>
                    <a:lnTo>
                      <a:pt x="69104" y="115166"/>
                    </a:lnTo>
                    <a:cubicBezTo>
                      <a:pt x="69104" y="102441"/>
                      <a:pt x="79420" y="92135"/>
                      <a:pt x="92135" y="92135"/>
                    </a:cubicBezTo>
                    <a:lnTo>
                      <a:pt x="185881" y="92135"/>
                    </a:lnTo>
                    <a:cubicBezTo>
                      <a:pt x="202502" y="70046"/>
                      <a:pt x="226866" y="54102"/>
                      <a:pt x="254918" y="48387"/>
                    </a:cubicBezTo>
                    <a:lnTo>
                      <a:pt x="254918" y="30709"/>
                    </a:lnTo>
                    <a:cubicBezTo>
                      <a:pt x="254918" y="20155"/>
                      <a:pt x="256108" y="9877"/>
                      <a:pt x="258366" y="0"/>
                    </a:cubicBezTo>
                    <a:lnTo>
                      <a:pt x="69104" y="0"/>
                    </a:lnTo>
                    <a:cubicBezTo>
                      <a:pt x="31004" y="0"/>
                      <a:pt x="0" y="31003"/>
                      <a:pt x="0" y="69103"/>
                    </a:cubicBezTo>
                    <a:lnTo>
                      <a:pt x="0" y="276415"/>
                    </a:lnTo>
                    <a:lnTo>
                      <a:pt x="162782" y="276415"/>
                    </a:lnTo>
                    <a:lnTo>
                      <a:pt x="162782" y="23034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8" name="Google Shape;1488;p74"/>
          <p:cNvGrpSpPr/>
          <p:nvPr/>
        </p:nvGrpSpPr>
        <p:grpSpPr>
          <a:xfrm>
            <a:off x="4094407" y="4001067"/>
            <a:ext cx="399022" cy="398876"/>
            <a:chOff x="5153760" y="5684760"/>
            <a:chExt cx="786251" cy="785963"/>
          </a:xfrm>
        </p:grpSpPr>
        <p:sp>
          <p:nvSpPr>
            <p:cNvPr id="1489" name="Google Shape;1489;p74"/>
            <p:cNvSpPr/>
            <p:nvPr/>
          </p:nvSpPr>
          <p:spPr>
            <a:xfrm>
              <a:off x="5470200" y="6099120"/>
              <a:ext cx="153562" cy="153562"/>
            </a:xfrm>
            <a:custGeom>
              <a:rect b="b" l="l" r="r" t="t"/>
              <a:pathLst>
                <a:path extrusionOk="0" h="153562" w="153562">
                  <a:moveTo>
                    <a:pt x="153562" y="76781"/>
                  </a:moveTo>
                  <a:cubicBezTo>
                    <a:pt x="153562" y="119186"/>
                    <a:pt x="119186" y="153562"/>
                    <a:pt x="76781" y="153562"/>
                  </a:cubicBezTo>
                  <a:cubicBezTo>
                    <a:pt x="34376" y="153562"/>
                    <a:pt x="0" y="119186"/>
                    <a:pt x="0" y="76781"/>
                  </a:cubicBezTo>
                  <a:cubicBezTo>
                    <a:pt x="0" y="34376"/>
                    <a:pt x="34376" y="0"/>
                    <a:pt x="76781" y="0"/>
                  </a:cubicBezTo>
                  <a:cubicBezTo>
                    <a:pt x="119186" y="0"/>
                    <a:pt x="153562" y="34376"/>
                    <a:pt x="153562" y="767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74"/>
            <p:cNvSpPr/>
            <p:nvPr/>
          </p:nvSpPr>
          <p:spPr>
            <a:xfrm>
              <a:off x="5301360" y="6006960"/>
              <a:ext cx="491405" cy="463763"/>
            </a:xfrm>
            <a:custGeom>
              <a:rect b="b" l="l" r="r" t="t"/>
              <a:pathLst>
                <a:path extrusionOk="0" h="463763" w="491405">
                  <a:moveTo>
                    <a:pt x="468364" y="105994"/>
                  </a:moveTo>
                  <a:lnTo>
                    <a:pt x="468364" y="0"/>
                  </a:lnTo>
                  <a:lnTo>
                    <a:pt x="422291" y="0"/>
                  </a:lnTo>
                  <a:lnTo>
                    <a:pt x="422291" y="105994"/>
                  </a:lnTo>
                  <a:cubicBezTo>
                    <a:pt x="408527" y="113957"/>
                    <a:pt x="399260" y="128835"/>
                    <a:pt x="399260" y="145885"/>
                  </a:cubicBezTo>
                  <a:lnTo>
                    <a:pt x="399260" y="253384"/>
                  </a:lnTo>
                  <a:lnTo>
                    <a:pt x="334785" y="253384"/>
                  </a:lnTo>
                  <a:cubicBezTo>
                    <a:pt x="312382" y="277006"/>
                    <a:pt x="280740" y="291779"/>
                    <a:pt x="245698" y="291779"/>
                  </a:cubicBezTo>
                  <a:cubicBezTo>
                    <a:pt x="210655" y="291779"/>
                    <a:pt x="179013" y="277006"/>
                    <a:pt x="156610" y="253384"/>
                  </a:cubicBezTo>
                  <a:lnTo>
                    <a:pt x="92135" y="253384"/>
                  </a:lnTo>
                  <a:lnTo>
                    <a:pt x="92135" y="145885"/>
                  </a:lnTo>
                  <a:cubicBezTo>
                    <a:pt x="92135" y="128835"/>
                    <a:pt x="82868" y="113957"/>
                    <a:pt x="69104" y="105994"/>
                  </a:cubicBezTo>
                  <a:lnTo>
                    <a:pt x="69104" y="0"/>
                  </a:lnTo>
                  <a:lnTo>
                    <a:pt x="23031" y="0"/>
                  </a:lnTo>
                  <a:lnTo>
                    <a:pt x="23031" y="105994"/>
                  </a:lnTo>
                  <a:cubicBezTo>
                    <a:pt x="9268" y="113957"/>
                    <a:pt x="0" y="128835"/>
                    <a:pt x="0" y="145885"/>
                  </a:cubicBezTo>
                  <a:lnTo>
                    <a:pt x="0" y="253384"/>
                  </a:lnTo>
                  <a:cubicBezTo>
                    <a:pt x="0" y="304266"/>
                    <a:pt x="41253" y="345520"/>
                    <a:pt x="92135" y="345520"/>
                  </a:cubicBezTo>
                  <a:lnTo>
                    <a:pt x="130531" y="345520"/>
                  </a:lnTo>
                  <a:lnTo>
                    <a:pt x="130531" y="440731"/>
                  </a:lnTo>
                  <a:cubicBezTo>
                    <a:pt x="130531" y="453457"/>
                    <a:pt x="140846" y="463763"/>
                    <a:pt x="153562" y="463763"/>
                  </a:cubicBezTo>
                  <a:lnTo>
                    <a:pt x="337842" y="463763"/>
                  </a:lnTo>
                  <a:cubicBezTo>
                    <a:pt x="350568" y="463763"/>
                    <a:pt x="360874" y="453447"/>
                    <a:pt x="360874" y="440731"/>
                  </a:cubicBezTo>
                  <a:lnTo>
                    <a:pt x="360874" y="345520"/>
                  </a:lnTo>
                  <a:lnTo>
                    <a:pt x="399269" y="345520"/>
                  </a:lnTo>
                  <a:cubicBezTo>
                    <a:pt x="450151" y="345520"/>
                    <a:pt x="491405" y="304266"/>
                    <a:pt x="491405" y="253384"/>
                  </a:cubicBezTo>
                  <a:lnTo>
                    <a:pt x="491405" y="145885"/>
                  </a:lnTo>
                  <a:cubicBezTo>
                    <a:pt x="491405" y="128835"/>
                    <a:pt x="482137" y="113957"/>
                    <a:pt x="468373" y="10599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74"/>
            <p:cNvSpPr/>
            <p:nvPr/>
          </p:nvSpPr>
          <p:spPr>
            <a:xfrm>
              <a:off x="5269320" y="5784480"/>
              <a:ext cx="27327" cy="25203"/>
            </a:xfrm>
            <a:custGeom>
              <a:rect b="b" l="l" r="r" t="t"/>
              <a:pathLst>
                <a:path extrusionOk="0" h="25203" w="27327">
                  <a:moveTo>
                    <a:pt x="13164" y="0"/>
                  </a:moveTo>
                  <a:lnTo>
                    <a:pt x="0" y="0"/>
                  </a:lnTo>
                  <a:cubicBezTo>
                    <a:pt x="10" y="5058"/>
                    <a:pt x="48" y="20393"/>
                    <a:pt x="67" y="25203"/>
                  </a:cubicBezTo>
                  <a:cubicBezTo>
                    <a:pt x="5029" y="25184"/>
                    <a:pt x="10058" y="25165"/>
                    <a:pt x="13164" y="25165"/>
                  </a:cubicBezTo>
                  <a:cubicBezTo>
                    <a:pt x="20841" y="25165"/>
                    <a:pt x="27327" y="19402"/>
                    <a:pt x="27327" y="12582"/>
                  </a:cubicBezTo>
                  <a:cubicBezTo>
                    <a:pt x="27327" y="5762"/>
                    <a:pt x="20841" y="0"/>
                    <a:pt x="131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74"/>
            <p:cNvSpPr/>
            <p:nvPr/>
          </p:nvSpPr>
          <p:spPr>
            <a:xfrm>
              <a:off x="5153760" y="5684760"/>
              <a:ext cx="786251" cy="276416"/>
            </a:xfrm>
            <a:custGeom>
              <a:rect b="b" l="l" r="r" t="t"/>
              <a:pathLst>
                <a:path extrusionOk="0" h="276416" w="786251">
                  <a:moveTo>
                    <a:pt x="763219" y="0"/>
                  </a:moveTo>
                  <a:lnTo>
                    <a:pt x="23031" y="0"/>
                  </a:lnTo>
                  <a:cubicBezTo>
                    <a:pt x="10306" y="0"/>
                    <a:pt x="0" y="10316"/>
                    <a:pt x="0" y="23031"/>
                  </a:cubicBezTo>
                  <a:lnTo>
                    <a:pt x="0" y="253384"/>
                  </a:lnTo>
                  <a:cubicBezTo>
                    <a:pt x="0" y="266109"/>
                    <a:pt x="10316" y="276416"/>
                    <a:pt x="23031" y="276416"/>
                  </a:cubicBezTo>
                  <a:lnTo>
                    <a:pt x="763219" y="276416"/>
                  </a:lnTo>
                  <a:cubicBezTo>
                    <a:pt x="775945" y="276416"/>
                    <a:pt x="786251" y="266100"/>
                    <a:pt x="786251" y="253384"/>
                  </a:cubicBezTo>
                  <a:lnTo>
                    <a:pt x="786251" y="23031"/>
                  </a:lnTo>
                  <a:cubicBezTo>
                    <a:pt x="786251" y="10306"/>
                    <a:pt x="775936" y="0"/>
                    <a:pt x="763219" y="0"/>
                  </a:cubicBezTo>
                  <a:close/>
                  <a:moveTo>
                    <a:pt x="169459" y="181813"/>
                  </a:moveTo>
                  <a:cubicBezTo>
                    <a:pt x="175060" y="188176"/>
                    <a:pt x="174441" y="197882"/>
                    <a:pt x="168078" y="203492"/>
                  </a:cubicBezTo>
                  <a:cubicBezTo>
                    <a:pt x="165164" y="206064"/>
                    <a:pt x="161544" y="207321"/>
                    <a:pt x="157934" y="207321"/>
                  </a:cubicBezTo>
                  <a:cubicBezTo>
                    <a:pt x="153676" y="207321"/>
                    <a:pt x="149438" y="205559"/>
                    <a:pt x="146400" y="202111"/>
                  </a:cubicBezTo>
                  <a:lnTo>
                    <a:pt x="115167" y="166621"/>
                  </a:lnTo>
                  <a:lnTo>
                    <a:pt x="115167" y="191967"/>
                  </a:lnTo>
                  <a:cubicBezTo>
                    <a:pt x="115167" y="200444"/>
                    <a:pt x="108290" y="207321"/>
                    <a:pt x="99813" y="207321"/>
                  </a:cubicBezTo>
                  <a:cubicBezTo>
                    <a:pt x="91335" y="207321"/>
                    <a:pt x="84458" y="200444"/>
                    <a:pt x="84458" y="191967"/>
                  </a:cubicBezTo>
                  <a:lnTo>
                    <a:pt x="84458" y="84468"/>
                  </a:lnTo>
                  <a:cubicBezTo>
                    <a:pt x="84458" y="75990"/>
                    <a:pt x="91335" y="69113"/>
                    <a:pt x="99813" y="69113"/>
                  </a:cubicBezTo>
                  <a:cubicBezTo>
                    <a:pt x="99813" y="69113"/>
                    <a:pt x="99822" y="69113"/>
                    <a:pt x="99832" y="69113"/>
                  </a:cubicBezTo>
                  <a:cubicBezTo>
                    <a:pt x="99832" y="69113"/>
                    <a:pt x="99841" y="69113"/>
                    <a:pt x="99851" y="69113"/>
                  </a:cubicBezTo>
                  <a:lnTo>
                    <a:pt x="128416" y="69113"/>
                  </a:lnTo>
                  <a:cubicBezTo>
                    <a:pt x="153162" y="69113"/>
                    <a:pt x="173289" y="88535"/>
                    <a:pt x="173289" y="112404"/>
                  </a:cubicBezTo>
                  <a:cubicBezTo>
                    <a:pt x="173289" y="130969"/>
                    <a:pt x="161115" y="146828"/>
                    <a:pt x="144075" y="152971"/>
                  </a:cubicBezTo>
                  <a:lnTo>
                    <a:pt x="169459" y="181813"/>
                  </a:lnTo>
                  <a:close/>
                  <a:moveTo>
                    <a:pt x="221132" y="191957"/>
                  </a:moveTo>
                  <a:cubicBezTo>
                    <a:pt x="221132" y="200434"/>
                    <a:pt x="214256" y="207312"/>
                    <a:pt x="205778" y="207312"/>
                  </a:cubicBezTo>
                  <a:cubicBezTo>
                    <a:pt x="197301" y="207312"/>
                    <a:pt x="190424" y="200434"/>
                    <a:pt x="190424" y="191957"/>
                  </a:cubicBezTo>
                  <a:lnTo>
                    <a:pt x="190424" y="84458"/>
                  </a:lnTo>
                  <a:cubicBezTo>
                    <a:pt x="190424" y="75981"/>
                    <a:pt x="197301" y="69104"/>
                    <a:pt x="205778" y="69104"/>
                  </a:cubicBezTo>
                  <a:cubicBezTo>
                    <a:pt x="214256" y="69104"/>
                    <a:pt x="221132" y="75981"/>
                    <a:pt x="221132" y="84458"/>
                  </a:cubicBezTo>
                  <a:lnTo>
                    <a:pt x="221132" y="191957"/>
                  </a:lnTo>
                  <a:close/>
                  <a:moveTo>
                    <a:pt x="308334" y="207312"/>
                  </a:moveTo>
                  <a:cubicBezTo>
                    <a:pt x="270234" y="207312"/>
                    <a:pt x="239230" y="176308"/>
                    <a:pt x="239230" y="138208"/>
                  </a:cubicBezTo>
                  <a:cubicBezTo>
                    <a:pt x="239230" y="100108"/>
                    <a:pt x="270234" y="69104"/>
                    <a:pt x="308334" y="69104"/>
                  </a:cubicBezTo>
                  <a:cubicBezTo>
                    <a:pt x="322183" y="69104"/>
                    <a:pt x="335547" y="73190"/>
                    <a:pt x="346986" y="80915"/>
                  </a:cubicBezTo>
                  <a:cubicBezTo>
                    <a:pt x="354016" y="85668"/>
                    <a:pt x="355864" y="95212"/>
                    <a:pt x="351111" y="102232"/>
                  </a:cubicBezTo>
                  <a:cubicBezTo>
                    <a:pt x="346358" y="109251"/>
                    <a:pt x="336814" y="111109"/>
                    <a:pt x="329794" y="106356"/>
                  </a:cubicBezTo>
                  <a:cubicBezTo>
                    <a:pt x="323450" y="102079"/>
                    <a:pt x="316030" y="99813"/>
                    <a:pt x="308343" y="99813"/>
                  </a:cubicBezTo>
                  <a:cubicBezTo>
                    <a:pt x="287179" y="99813"/>
                    <a:pt x="269948" y="117034"/>
                    <a:pt x="269948" y="138208"/>
                  </a:cubicBezTo>
                  <a:cubicBezTo>
                    <a:pt x="269948" y="159382"/>
                    <a:pt x="287169" y="176603"/>
                    <a:pt x="308343" y="176603"/>
                  </a:cubicBezTo>
                  <a:cubicBezTo>
                    <a:pt x="324850" y="176603"/>
                    <a:pt x="333699" y="166288"/>
                    <a:pt x="337347" y="153571"/>
                  </a:cubicBezTo>
                  <a:lnTo>
                    <a:pt x="322593" y="153571"/>
                  </a:lnTo>
                  <a:cubicBezTo>
                    <a:pt x="314116" y="153571"/>
                    <a:pt x="307239" y="146695"/>
                    <a:pt x="307239" y="138217"/>
                  </a:cubicBezTo>
                  <a:cubicBezTo>
                    <a:pt x="307239" y="129740"/>
                    <a:pt x="314116" y="122863"/>
                    <a:pt x="322593" y="122863"/>
                  </a:cubicBezTo>
                  <a:lnTo>
                    <a:pt x="354749" y="122863"/>
                  </a:lnTo>
                  <a:cubicBezTo>
                    <a:pt x="363226" y="122863"/>
                    <a:pt x="370104" y="129740"/>
                    <a:pt x="370104" y="138217"/>
                  </a:cubicBezTo>
                  <a:cubicBezTo>
                    <a:pt x="370104" y="178908"/>
                    <a:pt x="344710" y="207321"/>
                    <a:pt x="308353" y="207321"/>
                  </a:cubicBezTo>
                  <a:lnTo>
                    <a:pt x="308353" y="207321"/>
                  </a:lnTo>
                  <a:close/>
                  <a:moveTo>
                    <a:pt x="493624" y="191957"/>
                  </a:moveTo>
                  <a:cubicBezTo>
                    <a:pt x="493624" y="200434"/>
                    <a:pt x="486747" y="207312"/>
                    <a:pt x="478269" y="207312"/>
                  </a:cubicBezTo>
                  <a:cubicBezTo>
                    <a:pt x="469792" y="207312"/>
                    <a:pt x="462915" y="200434"/>
                    <a:pt x="462915" y="191957"/>
                  </a:cubicBezTo>
                  <a:lnTo>
                    <a:pt x="462915" y="151724"/>
                  </a:lnTo>
                  <a:lnTo>
                    <a:pt x="419243" y="151724"/>
                  </a:lnTo>
                  <a:lnTo>
                    <a:pt x="419243" y="191957"/>
                  </a:lnTo>
                  <a:cubicBezTo>
                    <a:pt x="419243" y="200434"/>
                    <a:pt x="412366" y="207312"/>
                    <a:pt x="403889" y="207312"/>
                  </a:cubicBezTo>
                  <a:cubicBezTo>
                    <a:pt x="395411" y="207312"/>
                    <a:pt x="388534" y="200434"/>
                    <a:pt x="388534" y="191957"/>
                  </a:cubicBezTo>
                  <a:lnTo>
                    <a:pt x="388534" y="84458"/>
                  </a:lnTo>
                  <a:cubicBezTo>
                    <a:pt x="388534" y="75981"/>
                    <a:pt x="395411" y="69104"/>
                    <a:pt x="403889" y="69104"/>
                  </a:cubicBezTo>
                  <a:cubicBezTo>
                    <a:pt x="412366" y="69104"/>
                    <a:pt x="419243" y="75981"/>
                    <a:pt x="419243" y="84458"/>
                  </a:cubicBezTo>
                  <a:lnTo>
                    <a:pt x="419243" y="121005"/>
                  </a:lnTo>
                  <a:lnTo>
                    <a:pt x="462915" y="121005"/>
                  </a:lnTo>
                  <a:lnTo>
                    <a:pt x="462915" y="84458"/>
                  </a:lnTo>
                  <a:cubicBezTo>
                    <a:pt x="462915" y="75981"/>
                    <a:pt x="469792" y="69104"/>
                    <a:pt x="478269" y="69104"/>
                  </a:cubicBezTo>
                  <a:cubicBezTo>
                    <a:pt x="486747" y="69104"/>
                    <a:pt x="493624" y="75981"/>
                    <a:pt x="493624" y="84458"/>
                  </a:cubicBezTo>
                  <a:lnTo>
                    <a:pt x="493624" y="191957"/>
                  </a:lnTo>
                  <a:close/>
                  <a:moveTo>
                    <a:pt x="582016" y="99822"/>
                  </a:moveTo>
                  <a:lnTo>
                    <a:pt x="567566" y="99822"/>
                  </a:lnTo>
                  <a:lnTo>
                    <a:pt x="567566" y="191957"/>
                  </a:lnTo>
                  <a:cubicBezTo>
                    <a:pt x="567566" y="200434"/>
                    <a:pt x="560689" y="207312"/>
                    <a:pt x="552212" y="207312"/>
                  </a:cubicBezTo>
                  <a:cubicBezTo>
                    <a:pt x="543735" y="207312"/>
                    <a:pt x="536858" y="200434"/>
                    <a:pt x="536858" y="191957"/>
                  </a:cubicBezTo>
                  <a:lnTo>
                    <a:pt x="536858" y="99822"/>
                  </a:lnTo>
                  <a:lnTo>
                    <a:pt x="522656" y="99822"/>
                  </a:lnTo>
                  <a:cubicBezTo>
                    <a:pt x="514179" y="99822"/>
                    <a:pt x="507302" y="92945"/>
                    <a:pt x="507302" y="84468"/>
                  </a:cubicBezTo>
                  <a:cubicBezTo>
                    <a:pt x="507302" y="75990"/>
                    <a:pt x="514179" y="69113"/>
                    <a:pt x="522656" y="69113"/>
                  </a:cubicBezTo>
                  <a:lnTo>
                    <a:pt x="582025" y="69113"/>
                  </a:lnTo>
                  <a:cubicBezTo>
                    <a:pt x="590503" y="69113"/>
                    <a:pt x="597380" y="75990"/>
                    <a:pt x="597380" y="84468"/>
                  </a:cubicBezTo>
                  <a:cubicBezTo>
                    <a:pt x="597380" y="92945"/>
                    <a:pt x="590503" y="99822"/>
                    <a:pt x="582025" y="99822"/>
                  </a:cubicBezTo>
                  <a:lnTo>
                    <a:pt x="582025" y="99822"/>
                  </a:lnTo>
                  <a:close/>
                  <a:moveTo>
                    <a:pt x="705822" y="171364"/>
                  </a:moveTo>
                  <a:cubicBezTo>
                    <a:pt x="702098" y="192195"/>
                    <a:pt x="682285" y="207321"/>
                    <a:pt x="658701" y="207321"/>
                  </a:cubicBezTo>
                  <a:cubicBezTo>
                    <a:pt x="639747" y="207321"/>
                    <a:pt x="621944" y="199673"/>
                    <a:pt x="609857" y="186337"/>
                  </a:cubicBezTo>
                  <a:cubicBezTo>
                    <a:pt x="604161" y="180051"/>
                    <a:pt x="604638" y="170345"/>
                    <a:pt x="610924" y="164649"/>
                  </a:cubicBezTo>
                  <a:cubicBezTo>
                    <a:pt x="617211" y="158953"/>
                    <a:pt x="626917" y="159429"/>
                    <a:pt x="632612" y="165716"/>
                  </a:cubicBezTo>
                  <a:cubicBezTo>
                    <a:pt x="638794" y="172536"/>
                    <a:pt x="648539" y="176603"/>
                    <a:pt x="658692" y="176603"/>
                  </a:cubicBezTo>
                  <a:cubicBezTo>
                    <a:pt x="667950" y="176603"/>
                    <a:pt x="674666" y="171079"/>
                    <a:pt x="675580" y="165964"/>
                  </a:cubicBezTo>
                  <a:cubicBezTo>
                    <a:pt x="676780" y="159220"/>
                    <a:pt x="666036" y="154695"/>
                    <a:pt x="662712" y="153467"/>
                  </a:cubicBezTo>
                  <a:cubicBezTo>
                    <a:pt x="645976" y="147295"/>
                    <a:pt x="631117" y="140684"/>
                    <a:pt x="630498" y="140398"/>
                  </a:cubicBezTo>
                  <a:cubicBezTo>
                    <a:pt x="629755" y="140065"/>
                    <a:pt x="629050" y="139684"/>
                    <a:pt x="628374" y="139236"/>
                  </a:cubicBezTo>
                  <a:cubicBezTo>
                    <a:pt x="616410" y="131436"/>
                    <a:pt x="610238" y="117757"/>
                    <a:pt x="612277" y="103537"/>
                  </a:cubicBezTo>
                  <a:cubicBezTo>
                    <a:pt x="614448" y="88430"/>
                    <a:pt x="625459" y="76133"/>
                    <a:pt x="641023" y="71447"/>
                  </a:cubicBezTo>
                  <a:cubicBezTo>
                    <a:pt x="671361" y="62303"/>
                    <a:pt x="696325" y="82877"/>
                    <a:pt x="697364" y="83763"/>
                  </a:cubicBezTo>
                  <a:cubicBezTo>
                    <a:pt x="703860" y="89221"/>
                    <a:pt x="704698" y="98907"/>
                    <a:pt x="699240" y="105394"/>
                  </a:cubicBezTo>
                  <a:cubicBezTo>
                    <a:pt x="693811" y="111852"/>
                    <a:pt x="684191" y="112719"/>
                    <a:pt x="677694" y="107347"/>
                  </a:cubicBezTo>
                  <a:cubicBezTo>
                    <a:pt x="677247" y="106994"/>
                    <a:pt x="663988" y="96602"/>
                    <a:pt x="649882" y="100860"/>
                  </a:cubicBezTo>
                  <a:cubicBezTo>
                    <a:pt x="644042" y="102622"/>
                    <a:pt x="642899" y="106375"/>
                    <a:pt x="642680" y="107909"/>
                  </a:cubicBezTo>
                  <a:cubicBezTo>
                    <a:pt x="642499" y="109138"/>
                    <a:pt x="642538" y="111319"/>
                    <a:pt x="644433" y="112986"/>
                  </a:cubicBezTo>
                  <a:cubicBezTo>
                    <a:pt x="648453" y="114748"/>
                    <a:pt x="660463" y="119910"/>
                    <a:pt x="673341" y="124653"/>
                  </a:cubicBezTo>
                  <a:cubicBezTo>
                    <a:pt x="701574" y="135074"/>
                    <a:pt x="708631" y="155620"/>
                    <a:pt x="705812" y="171364"/>
                  </a:cubicBezTo>
                  <a:lnTo>
                    <a:pt x="705812" y="1713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 name="Google Shape;1493;p74"/>
          <p:cNvGrpSpPr/>
          <p:nvPr/>
        </p:nvGrpSpPr>
        <p:grpSpPr>
          <a:xfrm>
            <a:off x="3558000" y="4000885"/>
            <a:ext cx="359947" cy="399091"/>
            <a:chOff x="4096800" y="5684400"/>
            <a:chExt cx="709256" cy="786387"/>
          </a:xfrm>
        </p:grpSpPr>
        <p:sp>
          <p:nvSpPr>
            <p:cNvPr id="1494" name="Google Shape;1494;p74"/>
            <p:cNvSpPr/>
            <p:nvPr/>
          </p:nvSpPr>
          <p:spPr>
            <a:xfrm>
              <a:off x="4127400" y="5684400"/>
              <a:ext cx="69113" cy="230352"/>
            </a:xfrm>
            <a:custGeom>
              <a:rect b="b" l="l" r="r" t="t"/>
              <a:pathLst>
                <a:path extrusionOk="0" h="230352" w="69113">
                  <a:moveTo>
                    <a:pt x="10" y="34557"/>
                  </a:moveTo>
                  <a:lnTo>
                    <a:pt x="10" y="207321"/>
                  </a:lnTo>
                  <a:cubicBezTo>
                    <a:pt x="10" y="220046"/>
                    <a:pt x="10325" y="230352"/>
                    <a:pt x="23041" y="230352"/>
                  </a:cubicBezTo>
                  <a:lnTo>
                    <a:pt x="69113" y="230352"/>
                  </a:lnTo>
                  <a:lnTo>
                    <a:pt x="69113" y="34557"/>
                  </a:lnTo>
                  <a:cubicBezTo>
                    <a:pt x="69113" y="15478"/>
                    <a:pt x="53645" y="0"/>
                    <a:pt x="34557" y="0"/>
                  </a:cubicBezTo>
                  <a:cubicBezTo>
                    <a:pt x="15469" y="0"/>
                    <a:pt x="0" y="15468"/>
                    <a:pt x="0" y="345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74"/>
            <p:cNvSpPr/>
            <p:nvPr/>
          </p:nvSpPr>
          <p:spPr>
            <a:xfrm>
              <a:off x="4488480" y="5851800"/>
              <a:ext cx="18368" cy="24473"/>
            </a:xfrm>
            <a:custGeom>
              <a:rect b="b" l="l" r="r" t="t"/>
              <a:pathLst>
                <a:path extrusionOk="0" h="24412" w="18507">
                  <a:moveTo>
                    <a:pt x="0" y="24412"/>
                  </a:moveTo>
                  <a:lnTo>
                    <a:pt x="18507" y="24412"/>
                  </a:lnTo>
                  <a:lnTo>
                    <a:pt x="9297" y="0"/>
                  </a:lnTo>
                  <a:lnTo>
                    <a:pt x="0" y="24412"/>
                  </a:lnTo>
                  <a:close/>
                </a:path>
              </a:pathLst>
            </a:custGeom>
            <a:solidFill>
              <a:schemeClr val="dk1"/>
            </a:solidFill>
            <a:ln>
              <a:noFill/>
            </a:ln>
          </p:spPr>
        </p:sp>
        <p:sp>
          <p:nvSpPr>
            <p:cNvPr id="1496" name="Google Shape;1496;p74"/>
            <p:cNvSpPr/>
            <p:nvPr/>
          </p:nvSpPr>
          <p:spPr>
            <a:xfrm>
              <a:off x="4234680" y="5684400"/>
              <a:ext cx="571376" cy="786260"/>
            </a:xfrm>
            <a:custGeom>
              <a:rect b="b" l="l" r="r" t="t"/>
              <a:pathLst>
                <a:path extrusionOk="0" h="786260" w="571376">
                  <a:moveTo>
                    <a:pt x="502282" y="9"/>
                  </a:moveTo>
                  <a:lnTo>
                    <a:pt x="0" y="9"/>
                  </a:lnTo>
                  <a:cubicBezTo>
                    <a:pt x="4991" y="10487"/>
                    <a:pt x="7791" y="22203"/>
                    <a:pt x="7791" y="34566"/>
                  </a:cubicBezTo>
                  <a:lnTo>
                    <a:pt x="7791" y="310219"/>
                  </a:lnTo>
                  <a:lnTo>
                    <a:pt x="268853" y="310219"/>
                  </a:lnTo>
                  <a:cubicBezTo>
                    <a:pt x="304419" y="310219"/>
                    <a:pt x="333699" y="337099"/>
                    <a:pt x="337518" y="371646"/>
                  </a:cubicBezTo>
                  <a:lnTo>
                    <a:pt x="454666" y="371646"/>
                  </a:lnTo>
                  <a:cubicBezTo>
                    <a:pt x="467392" y="371646"/>
                    <a:pt x="477698" y="381962"/>
                    <a:pt x="477698" y="394678"/>
                  </a:cubicBezTo>
                  <a:cubicBezTo>
                    <a:pt x="477698" y="407394"/>
                    <a:pt x="467382" y="417709"/>
                    <a:pt x="454666" y="417709"/>
                  </a:cubicBezTo>
                  <a:lnTo>
                    <a:pt x="337957" y="417709"/>
                  </a:lnTo>
                  <a:lnTo>
                    <a:pt x="337957" y="463782"/>
                  </a:lnTo>
                  <a:lnTo>
                    <a:pt x="454666" y="463782"/>
                  </a:lnTo>
                  <a:cubicBezTo>
                    <a:pt x="467392" y="463782"/>
                    <a:pt x="477698" y="474097"/>
                    <a:pt x="477698" y="486813"/>
                  </a:cubicBezTo>
                  <a:cubicBezTo>
                    <a:pt x="477698" y="499529"/>
                    <a:pt x="467382" y="509844"/>
                    <a:pt x="454666" y="509844"/>
                  </a:cubicBezTo>
                  <a:lnTo>
                    <a:pt x="337957" y="509844"/>
                  </a:lnTo>
                  <a:lnTo>
                    <a:pt x="337957" y="555917"/>
                  </a:lnTo>
                  <a:lnTo>
                    <a:pt x="454666" y="555917"/>
                  </a:lnTo>
                  <a:cubicBezTo>
                    <a:pt x="467392" y="555917"/>
                    <a:pt x="477698" y="566232"/>
                    <a:pt x="477698" y="578948"/>
                  </a:cubicBezTo>
                  <a:cubicBezTo>
                    <a:pt x="477698" y="591664"/>
                    <a:pt x="467382" y="601980"/>
                    <a:pt x="454666" y="601980"/>
                  </a:cubicBezTo>
                  <a:lnTo>
                    <a:pt x="337957" y="601980"/>
                  </a:lnTo>
                  <a:lnTo>
                    <a:pt x="337957" y="786260"/>
                  </a:lnTo>
                  <a:lnTo>
                    <a:pt x="548345" y="786260"/>
                  </a:lnTo>
                  <a:cubicBezTo>
                    <a:pt x="561070" y="786260"/>
                    <a:pt x="571376" y="775945"/>
                    <a:pt x="571376" y="763228"/>
                  </a:cubicBezTo>
                  <a:lnTo>
                    <a:pt x="571376" y="69103"/>
                  </a:lnTo>
                  <a:cubicBezTo>
                    <a:pt x="571376" y="30937"/>
                    <a:pt x="540439" y="0"/>
                    <a:pt x="502272" y="0"/>
                  </a:cubicBezTo>
                  <a:close/>
                  <a:moveTo>
                    <a:pt x="177003" y="137455"/>
                  </a:moveTo>
                  <a:lnTo>
                    <a:pt x="162135" y="137455"/>
                  </a:lnTo>
                  <a:lnTo>
                    <a:pt x="162135" y="241116"/>
                  </a:lnTo>
                  <a:cubicBezTo>
                    <a:pt x="162135" y="251717"/>
                    <a:pt x="153543" y="260309"/>
                    <a:pt x="142942" y="260309"/>
                  </a:cubicBezTo>
                  <a:cubicBezTo>
                    <a:pt x="132340" y="260309"/>
                    <a:pt x="123749" y="251717"/>
                    <a:pt x="123749" y="241116"/>
                  </a:cubicBezTo>
                  <a:lnTo>
                    <a:pt x="123749" y="137455"/>
                  </a:lnTo>
                  <a:lnTo>
                    <a:pt x="109157" y="137455"/>
                  </a:lnTo>
                  <a:cubicBezTo>
                    <a:pt x="98555" y="137455"/>
                    <a:pt x="89964" y="128864"/>
                    <a:pt x="89964" y="118262"/>
                  </a:cubicBezTo>
                  <a:cubicBezTo>
                    <a:pt x="89964" y="107661"/>
                    <a:pt x="98555" y="99069"/>
                    <a:pt x="109157" y="99069"/>
                  </a:cubicBezTo>
                  <a:lnTo>
                    <a:pt x="177003" y="99069"/>
                  </a:lnTo>
                  <a:cubicBezTo>
                    <a:pt x="187605" y="99069"/>
                    <a:pt x="196196" y="107661"/>
                    <a:pt x="196196" y="118262"/>
                  </a:cubicBezTo>
                  <a:cubicBezTo>
                    <a:pt x="196196" y="128864"/>
                    <a:pt x="187605" y="137455"/>
                    <a:pt x="177003" y="137455"/>
                  </a:cubicBezTo>
                  <a:close/>
                  <a:moveTo>
                    <a:pt x="318002" y="259070"/>
                  </a:moveTo>
                  <a:cubicBezTo>
                    <a:pt x="315773" y="259909"/>
                    <a:pt x="313477" y="260309"/>
                    <a:pt x="311230" y="260309"/>
                  </a:cubicBezTo>
                  <a:cubicBezTo>
                    <a:pt x="303467" y="260309"/>
                    <a:pt x="296170" y="255575"/>
                    <a:pt x="293265" y="247888"/>
                  </a:cubicBezTo>
                  <a:lnTo>
                    <a:pt x="286569" y="230143"/>
                  </a:lnTo>
                  <a:lnTo>
                    <a:pt x="238954" y="230143"/>
                  </a:lnTo>
                  <a:lnTo>
                    <a:pt x="232172" y="247945"/>
                  </a:lnTo>
                  <a:cubicBezTo>
                    <a:pt x="228400" y="257851"/>
                    <a:pt x="217303" y="262823"/>
                    <a:pt x="207398" y="259051"/>
                  </a:cubicBezTo>
                  <a:cubicBezTo>
                    <a:pt x="197491" y="255279"/>
                    <a:pt x="192519" y="244183"/>
                    <a:pt x="196291" y="234276"/>
                  </a:cubicBezTo>
                  <a:lnTo>
                    <a:pt x="242421" y="113156"/>
                  </a:lnTo>
                  <a:cubicBezTo>
                    <a:pt x="242478" y="113014"/>
                    <a:pt x="242535" y="112862"/>
                    <a:pt x="242592" y="112719"/>
                  </a:cubicBezTo>
                  <a:cubicBezTo>
                    <a:pt x="245983" y="104432"/>
                    <a:pt x="253956" y="99069"/>
                    <a:pt x="262909" y="99060"/>
                  </a:cubicBezTo>
                  <a:lnTo>
                    <a:pt x="262938" y="99060"/>
                  </a:lnTo>
                  <a:cubicBezTo>
                    <a:pt x="271882" y="99060"/>
                    <a:pt x="279854" y="104404"/>
                    <a:pt x="283264" y="112671"/>
                  </a:cubicBezTo>
                  <a:cubicBezTo>
                    <a:pt x="283340" y="112843"/>
                    <a:pt x="283407" y="113023"/>
                    <a:pt x="283474" y="113204"/>
                  </a:cubicBezTo>
                  <a:lnTo>
                    <a:pt x="329184" y="234334"/>
                  </a:lnTo>
                  <a:cubicBezTo>
                    <a:pt x="332927" y="244259"/>
                    <a:pt x="327917" y="255327"/>
                    <a:pt x="318002" y="259070"/>
                  </a:cubicBezTo>
                  <a:lnTo>
                    <a:pt x="318002" y="259070"/>
                  </a:lnTo>
                  <a:close/>
                  <a:moveTo>
                    <a:pt x="481651" y="256403"/>
                  </a:moveTo>
                  <a:cubicBezTo>
                    <a:pt x="478184" y="259032"/>
                    <a:pt x="474107" y="260309"/>
                    <a:pt x="470059" y="260309"/>
                  </a:cubicBezTo>
                  <a:cubicBezTo>
                    <a:pt x="464258" y="260309"/>
                    <a:pt x="458534" y="257689"/>
                    <a:pt x="454752" y="252717"/>
                  </a:cubicBezTo>
                  <a:lnTo>
                    <a:pt x="420214" y="207207"/>
                  </a:lnTo>
                  <a:lnTo>
                    <a:pt x="387553" y="250526"/>
                  </a:lnTo>
                  <a:cubicBezTo>
                    <a:pt x="383782" y="255527"/>
                    <a:pt x="378028" y="258165"/>
                    <a:pt x="372208" y="258165"/>
                  </a:cubicBezTo>
                  <a:cubicBezTo>
                    <a:pt x="368189" y="258165"/>
                    <a:pt x="364131" y="256908"/>
                    <a:pt x="360664" y="254298"/>
                  </a:cubicBezTo>
                  <a:cubicBezTo>
                    <a:pt x="352197" y="247916"/>
                    <a:pt x="350511" y="235877"/>
                    <a:pt x="356892" y="227419"/>
                  </a:cubicBezTo>
                  <a:lnTo>
                    <a:pt x="396088" y="175431"/>
                  </a:lnTo>
                  <a:lnTo>
                    <a:pt x="361512" y="129873"/>
                  </a:lnTo>
                  <a:cubicBezTo>
                    <a:pt x="355102" y="121425"/>
                    <a:pt x="356749" y="109385"/>
                    <a:pt x="365198" y="102975"/>
                  </a:cubicBezTo>
                  <a:cubicBezTo>
                    <a:pt x="373637" y="96564"/>
                    <a:pt x="385686" y="98212"/>
                    <a:pt x="392097" y="106661"/>
                  </a:cubicBezTo>
                  <a:lnTo>
                    <a:pt x="420110" y="143580"/>
                  </a:lnTo>
                  <a:lnTo>
                    <a:pt x="447904" y="106708"/>
                  </a:lnTo>
                  <a:cubicBezTo>
                    <a:pt x="454285" y="98241"/>
                    <a:pt x="466315" y="96555"/>
                    <a:pt x="474783" y="102936"/>
                  </a:cubicBezTo>
                  <a:cubicBezTo>
                    <a:pt x="483251" y="109318"/>
                    <a:pt x="484937" y="121358"/>
                    <a:pt x="478555" y="129816"/>
                  </a:cubicBezTo>
                  <a:lnTo>
                    <a:pt x="444217" y="175346"/>
                  </a:lnTo>
                  <a:lnTo>
                    <a:pt x="485318" y="229505"/>
                  </a:lnTo>
                  <a:cubicBezTo>
                    <a:pt x="491728" y="237954"/>
                    <a:pt x="490080" y="249993"/>
                    <a:pt x="481632" y="256403"/>
                  </a:cubicBezTo>
                  <a:lnTo>
                    <a:pt x="481632" y="25640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 name="Google Shape;1497;p74"/>
            <p:cNvGrpSpPr/>
            <p:nvPr/>
          </p:nvGrpSpPr>
          <p:grpSpPr>
            <a:xfrm>
              <a:off x="4096800" y="6040800"/>
              <a:ext cx="429987" cy="429987"/>
              <a:chOff x="4096800" y="6040800"/>
              <a:chExt cx="429987" cy="429987"/>
            </a:xfrm>
          </p:grpSpPr>
          <p:sp>
            <p:nvSpPr>
              <p:cNvPr id="1498" name="Google Shape;1498;p74"/>
              <p:cNvSpPr/>
              <p:nvPr/>
            </p:nvSpPr>
            <p:spPr>
              <a:xfrm>
                <a:off x="4212000" y="6156000"/>
                <a:ext cx="152172" cy="152181"/>
              </a:xfrm>
              <a:custGeom>
                <a:rect b="b" l="l" r="r" t="t"/>
                <a:pathLst>
                  <a:path extrusionOk="0" h="152181" w="152172">
                    <a:moveTo>
                      <a:pt x="99822" y="0"/>
                    </a:moveTo>
                    <a:cubicBezTo>
                      <a:pt x="44787" y="0"/>
                      <a:pt x="0" y="44778"/>
                      <a:pt x="0" y="99822"/>
                    </a:cubicBezTo>
                    <a:cubicBezTo>
                      <a:pt x="0" y="119015"/>
                      <a:pt x="5458" y="136951"/>
                      <a:pt x="14878" y="152181"/>
                    </a:cubicBezTo>
                    <a:lnTo>
                      <a:pt x="152172" y="14888"/>
                    </a:lnTo>
                    <a:cubicBezTo>
                      <a:pt x="136941" y="5458"/>
                      <a:pt x="119006" y="10"/>
                      <a:pt x="99813" y="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74"/>
              <p:cNvSpPr/>
              <p:nvPr/>
            </p:nvSpPr>
            <p:spPr>
              <a:xfrm>
                <a:off x="4259160" y="6203520"/>
                <a:ext cx="152181" cy="152181"/>
              </a:xfrm>
              <a:custGeom>
                <a:rect b="b" l="l" r="r" t="t"/>
                <a:pathLst>
                  <a:path extrusionOk="0" h="152181" w="152181">
                    <a:moveTo>
                      <a:pt x="0" y="137303"/>
                    </a:moveTo>
                    <a:cubicBezTo>
                      <a:pt x="15230" y="146733"/>
                      <a:pt x="33166" y="152181"/>
                      <a:pt x="52359" y="152181"/>
                    </a:cubicBezTo>
                    <a:cubicBezTo>
                      <a:pt x="107394" y="152181"/>
                      <a:pt x="152181" y="107404"/>
                      <a:pt x="152181" y="52359"/>
                    </a:cubicBezTo>
                    <a:cubicBezTo>
                      <a:pt x="152181" y="33166"/>
                      <a:pt x="146723" y="15230"/>
                      <a:pt x="137303" y="0"/>
                    </a:cubicBezTo>
                    <a:lnTo>
                      <a:pt x="9" y="1372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74"/>
              <p:cNvSpPr/>
              <p:nvPr/>
            </p:nvSpPr>
            <p:spPr>
              <a:xfrm>
                <a:off x="4096800" y="6040800"/>
                <a:ext cx="429987" cy="429987"/>
              </a:xfrm>
              <a:custGeom>
                <a:rect b="b" l="l" r="r" t="t"/>
                <a:pathLst>
                  <a:path extrusionOk="0" h="429987" w="429987">
                    <a:moveTo>
                      <a:pt x="406946" y="9"/>
                    </a:moveTo>
                    <a:lnTo>
                      <a:pt x="23031" y="9"/>
                    </a:lnTo>
                    <a:cubicBezTo>
                      <a:pt x="10306" y="9"/>
                      <a:pt x="0" y="10325"/>
                      <a:pt x="0" y="23041"/>
                    </a:cubicBezTo>
                    <a:lnTo>
                      <a:pt x="0" y="406955"/>
                    </a:lnTo>
                    <a:cubicBezTo>
                      <a:pt x="0" y="419681"/>
                      <a:pt x="10315" y="429987"/>
                      <a:pt x="23031" y="429987"/>
                    </a:cubicBezTo>
                    <a:lnTo>
                      <a:pt x="429987" y="429987"/>
                    </a:lnTo>
                    <a:lnTo>
                      <a:pt x="429987" y="23031"/>
                    </a:lnTo>
                    <a:cubicBezTo>
                      <a:pt x="429987" y="10306"/>
                      <a:pt x="419671" y="0"/>
                      <a:pt x="406955" y="0"/>
                    </a:cubicBezTo>
                    <a:close/>
                    <a:moveTo>
                      <a:pt x="214989" y="360893"/>
                    </a:moveTo>
                    <a:cubicBezTo>
                      <a:pt x="134550" y="360893"/>
                      <a:pt x="69104" y="295447"/>
                      <a:pt x="69104" y="215008"/>
                    </a:cubicBezTo>
                    <a:cubicBezTo>
                      <a:pt x="69104" y="134569"/>
                      <a:pt x="134550" y="69123"/>
                      <a:pt x="214989" y="69123"/>
                    </a:cubicBezTo>
                    <a:cubicBezTo>
                      <a:pt x="295427" y="69123"/>
                      <a:pt x="360874" y="134569"/>
                      <a:pt x="360874" y="215008"/>
                    </a:cubicBezTo>
                    <a:cubicBezTo>
                      <a:pt x="360874" y="295447"/>
                      <a:pt x="295427" y="360893"/>
                      <a:pt x="214989" y="36089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1" name="Google Shape;1501;p74"/>
          <p:cNvGrpSpPr/>
          <p:nvPr/>
        </p:nvGrpSpPr>
        <p:grpSpPr>
          <a:xfrm>
            <a:off x="2982495" y="4001067"/>
            <a:ext cx="399067" cy="398853"/>
            <a:chOff x="2962800" y="5684760"/>
            <a:chExt cx="786338" cy="785917"/>
          </a:xfrm>
        </p:grpSpPr>
        <p:sp>
          <p:nvSpPr>
            <p:cNvPr id="1502" name="Google Shape;1502;p74"/>
            <p:cNvSpPr/>
            <p:nvPr/>
          </p:nvSpPr>
          <p:spPr>
            <a:xfrm>
              <a:off x="3256200" y="5684760"/>
              <a:ext cx="492938" cy="353187"/>
            </a:xfrm>
            <a:custGeom>
              <a:rect b="b" l="l" r="r" t="t"/>
              <a:pathLst>
                <a:path extrusionOk="0" h="353187" w="492938">
                  <a:moveTo>
                    <a:pt x="469906" y="76781"/>
                  </a:moveTo>
                  <a:lnTo>
                    <a:pt x="426491" y="76781"/>
                  </a:lnTo>
                  <a:cubicBezTo>
                    <a:pt x="420643" y="57702"/>
                    <a:pt x="407622" y="40186"/>
                    <a:pt x="388849" y="26775"/>
                  </a:cubicBezTo>
                  <a:cubicBezTo>
                    <a:pt x="364674" y="9506"/>
                    <a:pt x="332927" y="0"/>
                    <a:pt x="299447" y="0"/>
                  </a:cubicBezTo>
                  <a:cubicBezTo>
                    <a:pt x="265967" y="0"/>
                    <a:pt x="234220" y="9506"/>
                    <a:pt x="210045" y="26775"/>
                  </a:cubicBezTo>
                  <a:cubicBezTo>
                    <a:pt x="183909" y="45444"/>
                    <a:pt x="168916" y="72066"/>
                    <a:pt x="168916" y="99813"/>
                  </a:cubicBezTo>
                  <a:cubicBezTo>
                    <a:pt x="168916" y="112576"/>
                    <a:pt x="172098" y="125092"/>
                    <a:pt x="178060" y="136712"/>
                  </a:cubicBezTo>
                  <a:lnTo>
                    <a:pt x="123549" y="203340"/>
                  </a:lnTo>
                  <a:cubicBezTo>
                    <a:pt x="115843" y="200901"/>
                    <a:pt x="107870" y="199625"/>
                    <a:pt x="99813" y="199625"/>
                  </a:cubicBezTo>
                  <a:cubicBezTo>
                    <a:pt x="72066" y="199625"/>
                    <a:pt x="45444" y="214617"/>
                    <a:pt x="26775" y="240754"/>
                  </a:cubicBezTo>
                  <a:cubicBezTo>
                    <a:pt x="9506" y="264928"/>
                    <a:pt x="0" y="296675"/>
                    <a:pt x="0" y="330155"/>
                  </a:cubicBezTo>
                  <a:cubicBezTo>
                    <a:pt x="0" y="342881"/>
                    <a:pt x="10316" y="353187"/>
                    <a:pt x="23031" y="353187"/>
                  </a:cubicBezTo>
                  <a:cubicBezTo>
                    <a:pt x="35747" y="353187"/>
                    <a:pt x="46063" y="342872"/>
                    <a:pt x="46063" y="330155"/>
                  </a:cubicBezTo>
                  <a:cubicBezTo>
                    <a:pt x="46063" y="291436"/>
                    <a:pt x="63665" y="257803"/>
                    <a:pt x="86725" y="248345"/>
                  </a:cubicBezTo>
                  <a:lnTo>
                    <a:pt x="81982" y="254136"/>
                  </a:lnTo>
                  <a:cubicBezTo>
                    <a:pt x="73923" y="263985"/>
                    <a:pt x="75381" y="278492"/>
                    <a:pt x="85220" y="286550"/>
                  </a:cubicBezTo>
                  <a:cubicBezTo>
                    <a:pt x="95060" y="294608"/>
                    <a:pt x="109576" y="293151"/>
                    <a:pt x="117634" y="283312"/>
                  </a:cubicBezTo>
                  <a:lnTo>
                    <a:pt x="133093" y="264414"/>
                  </a:lnTo>
                  <a:cubicBezTo>
                    <a:pt x="145466" y="280045"/>
                    <a:pt x="153553" y="303924"/>
                    <a:pt x="153553" y="330146"/>
                  </a:cubicBezTo>
                  <a:cubicBezTo>
                    <a:pt x="153553" y="342872"/>
                    <a:pt x="163868" y="353177"/>
                    <a:pt x="176584" y="353177"/>
                  </a:cubicBezTo>
                  <a:cubicBezTo>
                    <a:pt x="189300" y="353177"/>
                    <a:pt x="199615" y="342862"/>
                    <a:pt x="199615" y="330146"/>
                  </a:cubicBezTo>
                  <a:cubicBezTo>
                    <a:pt x="199615" y="296675"/>
                    <a:pt x="190109" y="264919"/>
                    <a:pt x="172841" y="240744"/>
                  </a:cubicBezTo>
                  <a:cubicBezTo>
                    <a:pt x="169650" y="236277"/>
                    <a:pt x="166221" y="232143"/>
                    <a:pt x="162601" y="228343"/>
                  </a:cubicBezTo>
                  <a:lnTo>
                    <a:pt x="208779" y="171907"/>
                  </a:lnTo>
                  <a:cubicBezTo>
                    <a:pt x="209197" y="172212"/>
                    <a:pt x="209617" y="172526"/>
                    <a:pt x="210045" y="172831"/>
                  </a:cubicBezTo>
                  <a:cubicBezTo>
                    <a:pt x="234220" y="190100"/>
                    <a:pt x="265967" y="199615"/>
                    <a:pt x="299447" y="199615"/>
                  </a:cubicBezTo>
                  <a:cubicBezTo>
                    <a:pt x="332927" y="199615"/>
                    <a:pt x="364674" y="190109"/>
                    <a:pt x="388849" y="172841"/>
                  </a:cubicBezTo>
                  <a:cubicBezTo>
                    <a:pt x="407622" y="159429"/>
                    <a:pt x="420643" y="141922"/>
                    <a:pt x="426491" y="122834"/>
                  </a:cubicBezTo>
                  <a:lnTo>
                    <a:pt x="469906" y="122834"/>
                  </a:lnTo>
                  <a:cubicBezTo>
                    <a:pt x="482632" y="122834"/>
                    <a:pt x="492938" y="112519"/>
                    <a:pt x="492938" y="99803"/>
                  </a:cubicBezTo>
                  <a:cubicBezTo>
                    <a:pt x="492938" y="87087"/>
                    <a:pt x="482622" y="76771"/>
                    <a:pt x="469906" y="76771"/>
                  </a:cubicBezTo>
                  <a:lnTo>
                    <a:pt x="469906" y="76771"/>
                  </a:lnTo>
                  <a:close/>
                  <a:moveTo>
                    <a:pt x="299447" y="153562"/>
                  </a:moveTo>
                  <a:cubicBezTo>
                    <a:pt x="275511" y="153562"/>
                    <a:pt x="253527" y="146828"/>
                    <a:pt x="237982" y="136236"/>
                  </a:cubicBezTo>
                  <a:lnTo>
                    <a:pt x="255851" y="114405"/>
                  </a:lnTo>
                  <a:cubicBezTo>
                    <a:pt x="263909" y="104556"/>
                    <a:pt x="262452" y="90049"/>
                    <a:pt x="252612" y="81991"/>
                  </a:cubicBezTo>
                  <a:cubicBezTo>
                    <a:pt x="242764" y="73933"/>
                    <a:pt x="228257" y="75390"/>
                    <a:pt x="220199" y="85230"/>
                  </a:cubicBezTo>
                  <a:lnTo>
                    <a:pt x="216608" y="89621"/>
                  </a:lnTo>
                  <a:cubicBezTo>
                    <a:pt x="224342" y="65161"/>
                    <a:pt x="259137" y="46063"/>
                    <a:pt x="299456" y="46063"/>
                  </a:cubicBezTo>
                  <a:cubicBezTo>
                    <a:pt x="332375" y="46063"/>
                    <a:pt x="361626" y="58788"/>
                    <a:pt x="375456" y="76771"/>
                  </a:cubicBezTo>
                  <a:lnTo>
                    <a:pt x="360874" y="76771"/>
                  </a:lnTo>
                  <a:cubicBezTo>
                    <a:pt x="348148" y="76771"/>
                    <a:pt x="337842" y="87087"/>
                    <a:pt x="337842" y="99803"/>
                  </a:cubicBezTo>
                  <a:cubicBezTo>
                    <a:pt x="337842" y="112519"/>
                    <a:pt x="348158" y="122834"/>
                    <a:pt x="360874" y="122834"/>
                  </a:cubicBezTo>
                  <a:lnTo>
                    <a:pt x="375456" y="122834"/>
                  </a:lnTo>
                  <a:cubicBezTo>
                    <a:pt x="361626" y="140818"/>
                    <a:pt x="332375" y="153543"/>
                    <a:pt x="299456" y="153543"/>
                  </a:cubicBezTo>
                  <a:lnTo>
                    <a:pt x="299456" y="15354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74"/>
            <p:cNvSpPr/>
            <p:nvPr/>
          </p:nvSpPr>
          <p:spPr>
            <a:xfrm>
              <a:off x="2962800" y="6117480"/>
              <a:ext cx="492938" cy="353197"/>
            </a:xfrm>
            <a:custGeom>
              <a:rect b="b" l="l" r="r" t="t"/>
              <a:pathLst>
                <a:path extrusionOk="0" h="353197" w="492938">
                  <a:moveTo>
                    <a:pt x="469907" y="0"/>
                  </a:moveTo>
                  <a:cubicBezTo>
                    <a:pt x="457181" y="0"/>
                    <a:pt x="446875" y="10316"/>
                    <a:pt x="446875" y="23032"/>
                  </a:cubicBezTo>
                  <a:cubicBezTo>
                    <a:pt x="446875" y="61751"/>
                    <a:pt x="429273" y="95384"/>
                    <a:pt x="406213" y="104842"/>
                  </a:cubicBezTo>
                  <a:lnTo>
                    <a:pt x="410956" y="99051"/>
                  </a:lnTo>
                  <a:cubicBezTo>
                    <a:pt x="419014" y="89202"/>
                    <a:pt x="417557" y="74695"/>
                    <a:pt x="407718" y="66637"/>
                  </a:cubicBezTo>
                  <a:cubicBezTo>
                    <a:pt x="397878" y="58579"/>
                    <a:pt x="383362" y="60036"/>
                    <a:pt x="375304" y="69875"/>
                  </a:cubicBezTo>
                  <a:lnTo>
                    <a:pt x="359845" y="88773"/>
                  </a:lnTo>
                  <a:cubicBezTo>
                    <a:pt x="347472" y="73143"/>
                    <a:pt x="339385" y="49263"/>
                    <a:pt x="339385" y="23041"/>
                  </a:cubicBezTo>
                  <a:cubicBezTo>
                    <a:pt x="339385" y="10316"/>
                    <a:pt x="329070" y="10"/>
                    <a:pt x="316354" y="10"/>
                  </a:cubicBezTo>
                  <a:cubicBezTo>
                    <a:pt x="303638" y="10"/>
                    <a:pt x="293323" y="10326"/>
                    <a:pt x="293323" y="23041"/>
                  </a:cubicBezTo>
                  <a:cubicBezTo>
                    <a:pt x="293323" y="56512"/>
                    <a:pt x="302828" y="88268"/>
                    <a:pt x="320097" y="112443"/>
                  </a:cubicBezTo>
                  <a:cubicBezTo>
                    <a:pt x="323288" y="116910"/>
                    <a:pt x="326717" y="121044"/>
                    <a:pt x="330337" y="124845"/>
                  </a:cubicBezTo>
                  <a:lnTo>
                    <a:pt x="284159" y="181280"/>
                  </a:lnTo>
                  <a:cubicBezTo>
                    <a:pt x="283740" y="180975"/>
                    <a:pt x="283321" y="180661"/>
                    <a:pt x="282893" y="180356"/>
                  </a:cubicBezTo>
                  <a:cubicBezTo>
                    <a:pt x="258718" y="163087"/>
                    <a:pt x="226971" y="153572"/>
                    <a:pt x="193491" y="153572"/>
                  </a:cubicBezTo>
                  <a:cubicBezTo>
                    <a:pt x="160010" y="153572"/>
                    <a:pt x="128264" y="163078"/>
                    <a:pt x="104089" y="180347"/>
                  </a:cubicBezTo>
                  <a:cubicBezTo>
                    <a:pt x="85315" y="193758"/>
                    <a:pt x="72295" y="211265"/>
                    <a:pt x="66446" y="230353"/>
                  </a:cubicBezTo>
                  <a:lnTo>
                    <a:pt x="23031" y="230353"/>
                  </a:lnTo>
                  <a:cubicBezTo>
                    <a:pt x="10306" y="230353"/>
                    <a:pt x="0" y="240668"/>
                    <a:pt x="0" y="253385"/>
                  </a:cubicBezTo>
                  <a:cubicBezTo>
                    <a:pt x="0" y="266100"/>
                    <a:pt x="10316" y="276416"/>
                    <a:pt x="23031" y="276416"/>
                  </a:cubicBezTo>
                  <a:lnTo>
                    <a:pt x="66446" y="276416"/>
                  </a:lnTo>
                  <a:cubicBezTo>
                    <a:pt x="72295" y="295504"/>
                    <a:pt x="85315" y="313011"/>
                    <a:pt x="104089" y="326422"/>
                  </a:cubicBezTo>
                  <a:cubicBezTo>
                    <a:pt x="128264" y="343691"/>
                    <a:pt x="160010" y="353197"/>
                    <a:pt x="193491" y="353197"/>
                  </a:cubicBezTo>
                  <a:cubicBezTo>
                    <a:pt x="226971" y="353197"/>
                    <a:pt x="258718" y="343691"/>
                    <a:pt x="282893" y="326422"/>
                  </a:cubicBezTo>
                  <a:cubicBezTo>
                    <a:pt x="309029" y="307753"/>
                    <a:pt x="324022" y="281131"/>
                    <a:pt x="324022" y="253385"/>
                  </a:cubicBezTo>
                  <a:cubicBezTo>
                    <a:pt x="324022" y="240621"/>
                    <a:pt x="320840" y="228105"/>
                    <a:pt x="314878" y="216484"/>
                  </a:cubicBezTo>
                  <a:lnTo>
                    <a:pt x="369389" y="149857"/>
                  </a:lnTo>
                  <a:cubicBezTo>
                    <a:pt x="377095" y="152295"/>
                    <a:pt x="385067" y="153572"/>
                    <a:pt x="393125" y="153572"/>
                  </a:cubicBezTo>
                  <a:cubicBezTo>
                    <a:pt x="420872" y="153572"/>
                    <a:pt x="447494" y="138579"/>
                    <a:pt x="466163" y="112443"/>
                  </a:cubicBezTo>
                  <a:cubicBezTo>
                    <a:pt x="483432" y="88268"/>
                    <a:pt x="492938" y="56522"/>
                    <a:pt x="492938" y="23041"/>
                  </a:cubicBezTo>
                  <a:cubicBezTo>
                    <a:pt x="492938" y="10316"/>
                    <a:pt x="482622" y="10"/>
                    <a:pt x="469907" y="10"/>
                  </a:cubicBezTo>
                  <a:lnTo>
                    <a:pt x="469907" y="10"/>
                  </a:lnTo>
                  <a:close/>
                  <a:moveTo>
                    <a:pt x="193491" y="307134"/>
                  </a:moveTo>
                  <a:cubicBezTo>
                    <a:pt x="160572" y="307134"/>
                    <a:pt x="131321" y="294409"/>
                    <a:pt x="117491" y="276426"/>
                  </a:cubicBezTo>
                  <a:lnTo>
                    <a:pt x="132074" y="276426"/>
                  </a:lnTo>
                  <a:cubicBezTo>
                    <a:pt x="144799" y="276426"/>
                    <a:pt x="155105" y="266110"/>
                    <a:pt x="155105" y="253394"/>
                  </a:cubicBezTo>
                  <a:cubicBezTo>
                    <a:pt x="155105" y="240678"/>
                    <a:pt x="144790" y="230362"/>
                    <a:pt x="132074" y="230362"/>
                  </a:cubicBezTo>
                  <a:lnTo>
                    <a:pt x="117491" y="230362"/>
                  </a:lnTo>
                  <a:cubicBezTo>
                    <a:pt x="131321" y="212379"/>
                    <a:pt x="160572" y="199654"/>
                    <a:pt x="193491" y="199654"/>
                  </a:cubicBezTo>
                  <a:cubicBezTo>
                    <a:pt x="217427" y="199654"/>
                    <a:pt x="239411" y="206388"/>
                    <a:pt x="254956" y="216980"/>
                  </a:cubicBezTo>
                  <a:lnTo>
                    <a:pt x="237087" y="238811"/>
                  </a:lnTo>
                  <a:cubicBezTo>
                    <a:pt x="229029" y="248660"/>
                    <a:pt x="230486" y="263167"/>
                    <a:pt x="240325" y="271225"/>
                  </a:cubicBezTo>
                  <a:cubicBezTo>
                    <a:pt x="250165" y="279283"/>
                    <a:pt x="264681" y="277825"/>
                    <a:pt x="272739" y="267986"/>
                  </a:cubicBezTo>
                  <a:lnTo>
                    <a:pt x="276330" y="263595"/>
                  </a:lnTo>
                  <a:cubicBezTo>
                    <a:pt x="268596" y="288055"/>
                    <a:pt x="233801" y="307153"/>
                    <a:pt x="193481" y="307153"/>
                  </a:cubicBezTo>
                  <a:lnTo>
                    <a:pt x="193481" y="3071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74"/>
            <p:cNvSpPr/>
            <p:nvPr/>
          </p:nvSpPr>
          <p:spPr>
            <a:xfrm>
              <a:off x="3061800" y="5977440"/>
              <a:ext cx="132689" cy="77669"/>
            </a:xfrm>
            <a:custGeom>
              <a:rect b="b" l="l" r="r" t="t"/>
              <a:pathLst>
                <a:path extrusionOk="0" h="83515" w="138579">
                  <a:moveTo>
                    <a:pt x="15160" y="44688"/>
                  </a:moveTo>
                  <a:lnTo>
                    <a:pt x="101742" y="76206"/>
                  </a:lnTo>
                  <a:cubicBezTo>
                    <a:pt x="113696" y="80559"/>
                    <a:pt x="126917" y="74396"/>
                    <a:pt x="131270" y="62442"/>
                  </a:cubicBezTo>
                  <a:cubicBezTo>
                    <a:pt x="135623" y="50488"/>
                    <a:pt x="129460" y="37267"/>
                    <a:pt x="117506" y="32915"/>
                  </a:cubicBezTo>
                  <a:lnTo>
                    <a:pt x="30924" y="1396"/>
                  </a:lnTo>
                  <a:cubicBezTo>
                    <a:pt x="18970" y="-2956"/>
                    <a:pt x="5749" y="3206"/>
                    <a:pt x="1396" y="15160"/>
                  </a:cubicBezTo>
                  <a:cubicBezTo>
                    <a:pt x="-2956" y="27114"/>
                    <a:pt x="3206" y="40335"/>
                    <a:pt x="15160" y="4468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74"/>
            <p:cNvSpPr/>
            <p:nvPr/>
          </p:nvSpPr>
          <p:spPr>
            <a:xfrm>
              <a:off x="3061800" y="6100200"/>
              <a:ext cx="132689" cy="77669"/>
            </a:xfrm>
            <a:custGeom>
              <a:rect b="b" l="l" r="r" t="t"/>
              <a:pathLst>
                <a:path extrusionOk="0" h="83515" w="138579">
                  <a:moveTo>
                    <a:pt x="30924" y="76206"/>
                  </a:moveTo>
                  <a:lnTo>
                    <a:pt x="117506" y="44687"/>
                  </a:lnTo>
                  <a:cubicBezTo>
                    <a:pt x="129460" y="40335"/>
                    <a:pt x="135623" y="27114"/>
                    <a:pt x="131270" y="15160"/>
                  </a:cubicBezTo>
                  <a:cubicBezTo>
                    <a:pt x="126917" y="3206"/>
                    <a:pt x="113696" y="-2956"/>
                    <a:pt x="101742" y="1396"/>
                  </a:cubicBezTo>
                  <a:lnTo>
                    <a:pt x="15160" y="32915"/>
                  </a:lnTo>
                  <a:cubicBezTo>
                    <a:pt x="3206" y="37267"/>
                    <a:pt x="-2956" y="50488"/>
                    <a:pt x="1397" y="62442"/>
                  </a:cubicBezTo>
                  <a:cubicBezTo>
                    <a:pt x="5749" y="74396"/>
                    <a:pt x="18970" y="80559"/>
                    <a:pt x="30924" y="7620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74"/>
            <p:cNvSpPr/>
            <p:nvPr/>
          </p:nvSpPr>
          <p:spPr>
            <a:xfrm>
              <a:off x="3517200" y="5977440"/>
              <a:ext cx="132689" cy="77670"/>
            </a:xfrm>
            <a:custGeom>
              <a:rect b="b" l="l" r="r" t="t"/>
              <a:pathLst>
                <a:path extrusionOk="0" h="83516" w="138579">
                  <a:moveTo>
                    <a:pt x="131270" y="15160"/>
                  </a:moveTo>
                  <a:cubicBezTo>
                    <a:pt x="126917" y="3206"/>
                    <a:pt x="113696" y="-2957"/>
                    <a:pt x="101742" y="1397"/>
                  </a:cubicBezTo>
                  <a:lnTo>
                    <a:pt x="15160" y="32914"/>
                  </a:lnTo>
                  <a:cubicBezTo>
                    <a:pt x="3206" y="37268"/>
                    <a:pt x="-2956" y="50488"/>
                    <a:pt x="1397" y="62442"/>
                  </a:cubicBezTo>
                  <a:cubicBezTo>
                    <a:pt x="5749" y="74396"/>
                    <a:pt x="18970" y="80559"/>
                    <a:pt x="30924" y="76206"/>
                  </a:cubicBezTo>
                  <a:lnTo>
                    <a:pt x="117506" y="44688"/>
                  </a:lnTo>
                  <a:cubicBezTo>
                    <a:pt x="129460" y="40335"/>
                    <a:pt x="135623" y="27114"/>
                    <a:pt x="131270" y="1516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74"/>
            <p:cNvSpPr/>
            <p:nvPr/>
          </p:nvSpPr>
          <p:spPr>
            <a:xfrm>
              <a:off x="3517200" y="6100200"/>
              <a:ext cx="132689" cy="77669"/>
            </a:xfrm>
            <a:custGeom>
              <a:rect b="b" l="l" r="r" t="t"/>
              <a:pathLst>
                <a:path extrusionOk="0" h="83515" w="138579">
                  <a:moveTo>
                    <a:pt x="117506" y="32915"/>
                  </a:moveTo>
                  <a:lnTo>
                    <a:pt x="30924" y="1396"/>
                  </a:lnTo>
                  <a:cubicBezTo>
                    <a:pt x="18970" y="-2956"/>
                    <a:pt x="5749" y="3206"/>
                    <a:pt x="1397" y="15160"/>
                  </a:cubicBezTo>
                  <a:cubicBezTo>
                    <a:pt x="-2956" y="27114"/>
                    <a:pt x="3206" y="40335"/>
                    <a:pt x="15160" y="44687"/>
                  </a:cubicBezTo>
                  <a:lnTo>
                    <a:pt x="101742" y="76206"/>
                  </a:lnTo>
                  <a:cubicBezTo>
                    <a:pt x="113696" y="80559"/>
                    <a:pt x="126917" y="74396"/>
                    <a:pt x="131270" y="62442"/>
                  </a:cubicBezTo>
                  <a:cubicBezTo>
                    <a:pt x="135623" y="50488"/>
                    <a:pt x="129460" y="37267"/>
                    <a:pt x="117506" y="3291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 name="Google Shape;1508;p74"/>
          <p:cNvGrpSpPr/>
          <p:nvPr/>
        </p:nvGrpSpPr>
        <p:grpSpPr>
          <a:xfrm>
            <a:off x="2426356" y="4001067"/>
            <a:ext cx="399163" cy="399005"/>
            <a:chOff x="1866960" y="5684760"/>
            <a:chExt cx="786528" cy="786216"/>
          </a:xfrm>
        </p:grpSpPr>
        <p:grpSp>
          <p:nvGrpSpPr>
            <p:cNvPr id="1509" name="Google Shape;1509;p74"/>
            <p:cNvGrpSpPr/>
            <p:nvPr/>
          </p:nvGrpSpPr>
          <p:grpSpPr>
            <a:xfrm>
              <a:off x="2114280" y="5684760"/>
              <a:ext cx="291770" cy="322231"/>
              <a:chOff x="2114280" y="5684760"/>
              <a:chExt cx="291770" cy="322231"/>
            </a:xfrm>
          </p:grpSpPr>
          <p:sp>
            <p:nvSpPr>
              <p:cNvPr id="1510" name="Google Shape;1510;p74"/>
              <p:cNvSpPr/>
              <p:nvPr/>
            </p:nvSpPr>
            <p:spPr>
              <a:xfrm>
                <a:off x="2114280" y="5850000"/>
                <a:ext cx="291770" cy="156991"/>
              </a:xfrm>
              <a:custGeom>
                <a:rect b="b" l="l" r="r" t="t"/>
                <a:pathLst>
                  <a:path extrusionOk="0" h="156991" w="291770">
                    <a:moveTo>
                      <a:pt x="230753" y="0"/>
                    </a:moveTo>
                    <a:cubicBezTo>
                      <a:pt x="208683" y="21126"/>
                      <a:pt x="178784" y="34137"/>
                      <a:pt x="145894" y="34137"/>
                    </a:cubicBezTo>
                    <a:cubicBezTo>
                      <a:pt x="113005" y="34137"/>
                      <a:pt x="83115" y="21117"/>
                      <a:pt x="61036" y="0"/>
                    </a:cubicBezTo>
                    <a:cubicBezTo>
                      <a:pt x="24108" y="26498"/>
                      <a:pt x="0" y="69789"/>
                      <a:pt x="0" y="118605"/>
                    </a:cubicBezTo>
                    <a:lnTo>
                      <a:pt x="0" y="133959"/>
                    </a:lnTo>
                    <a:cubicBezTo>
                      <a:pt x="0" y="146685"/>
                      <a:pt x="10316" y="156991"/>
                      <a:pt x="23031" y="156991"/>
                    </a:cubicBezTo>
                    <a:lnTo>
                      <a:pt x="268738" y="156991"/>
                    </a:lnTo>
                    <a:cubicBezTo>
                      <a:pt x="281464" y="156991"/>
                      <a:pt x="291770" y="146675"/>
                      <a:pt x="291770" y="133959"/>
                    </a:cubicBezTo>
                    <a:lnTo>
                      <a:pt x="291770" y="118605"/>
                    </a:lnTo>
                    <a:cubicBezTo>
                      <a:pt x="291770" y="69789"/>
                      <a:pt x="267662" y="26498"/>
                      <a:pt x="2307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74"/>
              <p:cNvSpPr/>
              <p:nvPr/>
            </p:nvSpPr>
            <p:spPr>
              <a:xfrm>
                <a:off x="2183400" y="5684760"/>
                <a:ext cx="153562" cy="153562"/>
              </a:xfrm>
              <a:custGeom>
                <a:rect b="b" l="l" r="r" t="t"/>
                <a:pathLst>
                  <a:path extrusionOk="0" h="153562" w="153562">
                    <a:moveTo>
                      <a:pt x="76781" y="153562"/>
                    </a:moveTo>
                    <a:cubicBezTo>
                      <a:pt x="34443" y="153562"/>
                      <a:pt x="0" y="119119"/>
                      <a:pt x="0" y="76781"/>
                    </a:cubicBezTo>
                    <a:cubicBezTo>
                      <a:pt x="0" y="34442"/>
                      <a:pt x="34443" y="0"/>
                      <a:pt x="76781" y="0"/>
                    </a:cubicBezTo>
                    <a:cubicBezTo>
                      <a:pt x="119120" y="0"/>
                      <a:pt x="153562" y="34442"/>
                      <a:pt x="153562" y="76781"/>
                    </a:cubicBezTo>
                    <a:cubicBezTo>
                      <a:pt x="153562" y="119119"/>
                      <a:pt x="119120" y="153562"/>
                      <a:pt x="76781" y="1535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 name="Google Shape;1512;p74"/>
            <p:cNvGrpSpPr/>
            <p:nvPr/>
          </p:nvGrpSpPr>
          <p:grpSpPr>
            <a:xfrm>
              <a:off x="1866960" y="5871960"/>
              <a:ext cx="786528" cy="599016"/>
              <a:chOff x="1866960" y="5871960"/>
              <a:chExt cx="786528" cy="599016"/>
            </a:xfrm>
          </p:grpSpPr>
          <p:grpSp>
            <p:nvGrpSpPr>
              <p:cNvPr id="1513" name="Google Shape;1513;p74"/>
              <p:cNvGrpSpPr/>
              <p:nvPr/>
            </p:nvGrpSpPr>
            <p:grpSpPr>
              <a:xfrm>
                <a:off x="2300040" y="5871960"/>
                <a:ext cx="353448" cy="599016"/>
                <a:chOff x="2300040" y="5871960"/>
                <a:chExt cx="353448" cy="599016"/>
              </a:xfrm>
            </p:grpSpPr>
            <p:sp>
              <p:nvSpPr>
                <p:cNvPr id="1514" name="Google Shape;1514;p74"/>
                <p:cNvSpPr/>
                <p:nvPr/>
              </p:nvSpPr>
              <p:spPr>
                <a:xfrm>
                  <a:off x="2300040" y="6378840"/>
                  <a:ext cx="291779" cy="92136"/>
                </a:xfrm>
                <a:custGeom>
                  <a:rect b="b" l="l" r="r" t="t"/>
                  <a:pathLst>
                    <a:path extrusionOk="0" h="92136" w="291779">
                      <a:moveTo>
                        <a:pt x="23031" y="0"/>
                      </a:moveTo>
                      <a:cubicBezTo>
                        <a:pt x="10306" y="0"/>
                        <a:pt x="0" y="10316"/>
                        <a:pt x="0" y="23032"/>
                      </a:cubicBezTo>
                      <a:lnTo>
                        <a:pt x="0" y="69104"/>
                      </a:lnTo>
                      <a:cubicBezTo>
                        <a:pt x="0" y="81829"/>
                        <a:pt x="10316" y="92136"/>
                        <a:pt x="23041" y="92136"/>
                      </a:cubicBezTo>
                      <a:lnTo>
                        <a:pt x="268748" y="92136"/>
                      </a:lnTo>
                      <a:cubicBezTo>
                        <a:pt x="281473" y="92136"/>
                        <a:pt x="291779" y="81820"/>
                        <a:pt x="291779" y="69104"/>
                      </a:cubicBezTo>
                      <a:lnTo>
                        <a:pt x="291779" y="23032"/>
                      </a:lnTo>
                      <a:cubicBezTo>
                        <a:pt x="291779" y="10306"/>
                        <a:pt x="281464" y="0"/>
                        <a:pt x="268738" y="0"/>
                      </a:cubicBezTo>
                      <a:lnTo>
                        <a:pt x="230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74"/>
                <p:cNvSpPr/>
                <p:nvPr/>
              </p:nvSpPr>
              <p:spPr>
                <a:xfrm>
                  <a:off x="2331000" y="5871960"/>
                  <a:ext cx="322488" cy="460696"/>
                </a:xfrm>
                <a:custGeom>
                  <a:rect b="b" l="l" r="r" t="t"/>
                  <a:pathLst>
                    <a:path extrusionOk="0" h="460696" w="322488">
                      <a:moveTo>
                        <a:pt x="299456" y="0"/>
                      </a:moveTo>
                      <a:lnTo>
                        <a:pt x="291779" y="0"/>
                      </a:lnTo>
                      <a:cubicBezTo>
                        <a:pt x="245135" y="0"/>
                        <a:pt x="207321" y="37814"/>
                        <a:pt x="207321" y="84458"/>
                      </a:cubicBezTo>
                      <a:lnTo>
                        <a:pt x="207321" y="129511"/>
                      </a:lnTo>
                      <a:cubicBezTo>
                        <a:pt x="215179" y="133988"/>
                        <a:pt x="222580" y="139551"/>
                        <a:pt x="229276" y="146247"/>
                      </a:cubicBezTo>
                      <a:cubicBezTo>
                        <a:pt x="269691" y="186661"/>
                        <a:pt x="269691" y="252432"/>
                        <a:pt x="229276" y="292846"/>
                      </a:cubicBezTo>
                      <a:lnTo>
                        <a:pt x="161573" y="360550"/>
                      </a:lnTo>
                      <a:cubicBezTo>
                        <a:pt x="152581" y="369541"/>
                        <a:pt x="137989" y="369541"/>
                        <a:pt x="128997" y="360550"/>
                      </a:cubicBezTo>
                      <a:cubicBezTo>
                        <a:pt x="120005" y="351558"/>
                        <a:pt x="120005" y="336966"/>
                        <a:pt x="128997" y="327974"/>
                      </a:cubicBezTo>
                      <a:lnTo>
                        <a:pt x="196701" y="260271"/>
                      </a:lnTo>
                      <a:cubicBezTo>
                        <a:pt x="219151" y="237820"/>
                        <a:pt x="219151" y="201282"/>
                        <a:pt x="196701" y="178832"/>
                      </a:cubicBezTo>
                      <a:cubicBezTo>
                        <a:pt x="174250" y="156381"/>
                        <a:pt x="137713" y="156381"/>
                        <a:pt x="115262" y="178832"/>
                      </a:cubicBezTo>
                      <a:lnTo>
                        <a:pt x="33738" y="260356"/>
                      </a:lnTo>
                      <a:cubicBezTo>
                        <a:pt x="11982" y="282111"/>
                        <a:pt x="0" y="311029"/>
                        <a:pt x="0" y="341795"/>
                      </a:cubicBezTo>
                      <a:lnTo>
                        <a:pt x="0" y="460696"/>
                      </a:lnTo>
                      <a:cubicBezTo>
                        <a:pt x="0" y="460696"/>
                        <a:pt x="230353" y="460696"/>
                        <a:pt x="230353" y="460696"/>
                      </a:cubicBezTo>
                      <a:lnTo>
                        <a:pt x="230353" y="444189"/>
                      </a:lnTo>
                      <a:lnTo>
                        <a:pt x="319059" y="300361"/>
                      </a:lnTo>
                      <a:cubicBezTo>
                        <a:pt x="321297" y="296732"/>
                        <a:pt x="322488" y="292541"/>
                        <a:pt x="322488" y="288274"/>
                      </a:cubicBezTo>
                      <a:lnTo>
                        <a:pt x="322488" y="23031"/>
                      </a:lnTo>
                      <a:cubicBezTo>
                        <a:pt x="322488" y="10306"/>
                        <a:pt x="312172" y="0"/>
                        <a:pt x="299456" y="0"/>
                      </a:cubicBezTo>
                      <a:lnTo>
                        <a:pt x="2994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 name="Google Shape;1516;p74"/>
              <p:cNvGrpSpPr/>
              <p:nvPr/>
            </p:nvGrpSpPr>
            <p:grpSpPr>
              <a:xfrm>
                <a:off x="1866960" y="5871960"/>
                <a:ext cx="353339" cy="599016"/>
                <a:chOff x="1866960" y="5871960"/>
                <a:chExt cx="353339" cy="599016"/>
              </a:xfrm>
            </p:grpSpPr>
            <p:sp>
              <p:nvSpPr>
                <p:cNvPr id="1517" name="Google Shape;1517;p74"/>
                <p:cNvSpPr/>
                <p:nvPr/>
              </p:nvSpPr>
              <p:spPr>
                <a:xfrm>
                  <a:off x="1928520" y="6378840"/>
                  <a:ext cx="291779" cy="92136"/>
                </a:xfrm>
                <a:custGeom>
                  <a:rect b="b" l="l" r="r" t="t"/>
                  <a:pathLst>
                    <a:path extrusionOk="0" h="92136" w="291779">
                      <a:moveTo>
                        <a:pt x="268748" y="0"/>
                      </a:moveTo>
                      <a:cubicBezTo>
                        <a:pt x="281473" y="0"/>
                        <a:pt x="291779" y="10316"/>
                        <a:pt x="291779" y="23032"/>
                      </a:cubicBezTo>
                      <a:lnTo>
                        <a:pt x="291779" y="69104"/>
                      </a:lnTo>
                      <a:cubicBezTo>
                        <a:pt x="291779" y="81829"/>
                        <a:pt x="281464" y="92136"/>
                        <a:pt x="268738" y="92136"/>
                      </a:cubicBezTo>
                      <a:lnTo>
                        <a:pt x="23031" y="92136"/>
                      </a:lnTo>
                      <a:cubicBezTo>
                        <a:pt x="10306" y="92136"/>
                        <a:pt x="0" y="81820"/>
                        <a:pt x="0" y="69104"/>
                      </a:cubicBezTo>
                      <a:lnTo>
                        <a:pt x="0" y="23032"/>
                      </a:lnTo>
                      <a:cubicBezTo>
                        <a:pt x="0" y="10306"/>
                        <a:pt x="10316" y="0"/>
                        <a:pt x="23041" y="0"/>
                      </a:cubicBezTo>
                      <a:lnTo>
                        <a:pt x="2687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74"/>
                <p:cNvSpPr/>
                <p:nvPr/>
              </p:nvSpPr>
              <p:spPr>
                <a:xfrm>
                  <a:off x="1866960" y="5871960"/>
                  <a:ext cx="322488" cy="460696"/>
                </a:xfrm>
                <a:custGeom>
                  <a:rect b="b" l="l" r="r" t="t"/>
                  <a:pathLst>
                    <a:path extrusionOk="0" h="460696" w="322488">
                      <a:moveTo>
                        <a:pt x="322488" y="341795"/>
                      </a:moveTo>
                      <a:cubicBezTo>
                        <a:pt x="322488" y="311029"/>
                        <a:pt x="310505" y="282102"/>
                        <a:pt x="288750" y="260356"/>
                      </a:cubicBezTo>
                      <a:lnTo>
                        <a:pt x="207226" y="178832"/>
                      </a:lnTo>
                      <a:cubicBezTo>
                        <a:pt x="184775" y="156381"/>
                        <a:pt x="148238" y="156381"/>
                        <a:pt x="125787" y="178832"/>
                      </a:cubicBezTo>
                      <a:cubicBezTo>
                        <a:pt x="103337" y="201282"/>
                        <a:pt x="103327" y="237820"/>
                        <a:pt x="125787" y="260271"/>
                      </a:cubicBezTo>
                      <a:lnTo>
                        <a:pt x="193491" y="327974"/>
                      </a:lnTo>
                      <a:cubicBezTo>
                        <a:pt x="202482" y="336966"/>
                        <a:pt x="202482" y="351558"/>
                        <a:pt x="193491" y="360550"/>
                      </a:cubicBezTo>
                      <a:cubicBezTo>
                        <a:pt x="184499" y="369541"/>
                        <a:pt x="169907" y="369541"/>
                        <a:pt x="160915" y="360550"/>
                      </a:cubicBezTo>
                      <a:lnTo>
                        <a:pt x="93212" y="292846"/>
                      </a:lnTo>
                      <a:cubicBezTo>
                        <a:pt x="52797" y="252432"/>
                        <a:pt x="52797" y="186671"/>
                        <a:pt x="93212" y="146247"/>
                      </a:cubicBezTo>
                      <a:cubicBezTo>
                        <a:pt x="99908" y="139551"/>
                        <a:pt x="107309" y="133988"/>
                        <a:pt x="115167" y="129511"/>
                      </a:cubicBezTo>
                      <a:lnTo>
                        <a:pt x="115167" y="84458"/>
                      </a:lnTo>
                      <a:cubicBezTo>
                        <a:pt x="115167" y="37814"/>
                        <a:pt x="77352" y="0"/>
                        <a:pt x="30709" y="0"/>
                      </a:cubicBezTo>
                      <a:lnTo>
                        <a:pt x="23031" y="0"/>
                      </a:lnTo>
                      <a:cubicBezTo>
                        <a:pt x="10306" y="0"/>
                        <a:pt x="0" y="10316"/>
                        <a:pt x="0" y="23031"/>
                      </a:cubicBezTo>
                      <a:lnTo>
                        <a:pt x="0" y="288274"/>
                      </a:lnTo>
                      <a:cubicBezTo>
                        <a:pt x="0" y="292541"/>
                        <a:pt x="1191" y="296732"/>
                        <a:pt x="3429" y="300361"/>
                      </a:cubicBezTo>
                      <a:lnTo>
                        <a:pt x="92135" y="444189"/>
                      </a:lnTo>
                      <a:lnTo>
                        <a:pt x="92135" y="460696"/>
                      </a:lnTo>
                      <a:lnTo>
                        <a:pt x="322488" y="460696"/>
                      </a:lnTo>
                      <a:lnTo>
                        <a:pt x="322488" y="3417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19" name="Google Shape;1519;p74"/>
          <p:cNvGrpSpPr/>
          <p:nvPr/>
        </p:nvGrpSpPr>
        <p:grpSpPr>
          <a:xfrm>
            <a:off x="1870400" y="4001067"/>
            <a:ext cx="399043" cy="399027"/>
            <a:chOff x="771480" y="5684760"/>
            <a:chExt cx="786292" cy="786260"/>
          </a:xfrm>
        </p:grpSpPr>
        <p:sp>
          <p:nvSpPr>
            <p:cNvPr id="1520" name="Google Shape;1520;p74"/>
            <p:cNvSpPr/>
            <p:nvPr/>
          </p:nvSpPr>
          <p:spPr>
            <a:xfrm>
              <a:off x="909720" y="5684760"/>
              <a:ext cx="302524" cy="285635"/>
            </a:xfrm>
            <a:custGeom>
              <a:rect b="b" l="l" r="r" t="t"/>
              <a:pathLst>
                <a:path extrusionOk="0" h="285635" w="302524">
                  <a:moveTo>
                    <a:pt x="0" y="0"/>
                  </a:moveTo>
                  <a:lnTo>
                    <a:pt x="0" y="285635"/>
                  </a:lnTo>
                  <a:lnTo>
                    <a:pt x="302524" y="285635"/>
                  </a:lnTo>
                  <a:lnTo>
                    <a:pt x="302524" y="0"/>
                  </a:lnTo>
                  <a:lnTo>
                    <a:pt x="0" y="0"/>
                  </a:lnTo>
                  <a:close/>
                  <a:moveTo>
                    <a:pt x="70637" y="211922"/>
                  </a:moveTo>
                  <a:cubicBezTo>
                    <a:pt x="57912" y="211922"/>
                    <a:pt x="47606" y="201606"/>
                    <a:pt x="47606" y="188890"/>
                  </a:cubicBezTo>
                  <a:cubicBezTo>
                    <a:pt x="47606" y="176174"/>
                    <a:pt x="57922" y="165858"/>
                    <a:pt x="70637" y="165858"/>
                  </a:cubicBezTo>
                  <a:cubicBezTo>
                    <a:pt x="83353" y="165858"/>
                    <a:pt x="93669" y="176174"/>
                    <a:pt x="93669" y="188890"/>
                  </a:cubicBezTo>
                  <a:cubicBezTo>
                    <a:pt x="93669" y="201606"/>
                    <a:pt x="83353" y="211922"/>
                    <a:pt x="70637" y="211922"/>
                  </a:cubicBezTo>
                  <a:close/>
                  <a:moveTo>
                    <a:pt x="70637" y="119786"/>
                  </a:moveTo>
                  <a:cubicBezTo>
                    <a:pt x="57912" y="119786"/>
                    <a:pt x="47606" y="109471"/>
                    <a:pt x="47606" y="96755"/>
                  </a:cubicBezTo>
                  <a:cubicBezTo>
                    <a:pt x="47606" y="84039"/>
                    <a:pt x="57922" y="73723"/>
                    <a:pt x="70637" y="73723"/>
                  </a:cubicBezTo>
                  <a:cubicBezTo>
                    <a:pt x="83353" y="73723"/>
                    <a:pt x="93669" y="84039"/>
                    <a:pt x="93669" y="96755"/>
                  </a:cubicBezTo>
                  <a:cubicBezTo>
                    <a:pt x="93669" y="109471"/>
                    <a:pt x="83353" y="119786"/>
                    <a:pt x="70637" y="119786"/>
                  </a:cubicBezTo>
                  <a:close/>
                  <a:moveTo>
                    <a:pt x="151257" y="211922"/>
                  </a:moveTo>
                  <a:cubicBezTo>
                    <a:pt x="138532" y="211922"/>
                    <a:pt x="128226" y="201606"/>
                    <a:pt x="128226" y="188890"/>
                  </a:cubicBezTo>
                  <a:cubicBezTo>
                    <a:pt x="128226" y="176174"/>
                    <a:pt x="138541" y="165858"/>
                    <a:pt x="151257" y="165858"/>
                  </a:cubicBezTo>
                  <a:cubicBezTo>
                    <a:pt x="163973" y="165858"/>
                    <a:pt x="174288" y="176174"/>
                    <a:pt x="174288" y="188890"/>
                  </a:cubicBezTo>
                  <a:cubicBezTo>
                    <a:pt x="174288" y="201606"/>
                    <a:pt x="163973" y="211922"/>
                    <a:pt x="151257" y="211922"/>
                  </a:cubicBezTo>
                  <a:close/>
                  <a:moveTo>
                    <a:pt x="151257" y="119786"/>
                  </a:moveTo>
                  <a:cubicBezTo>
                    <a:pt x="138532" y="119786"/>
                    <a:pt x="128226" y="109471"/>
                    <a:pt x="128226" y="96755"/>
                  </a:cubicBezTo>
                  <a:cubicBezTo>
                    <a:pt x="128226" y="84039"/>
                    <a:pt x="138541" y="73723"/>
                    <a:pt x="151257" y="73723"/>
                  </a:cubicBezTo>
                  <a:cubicBezTo>
                    <a:pt x="163973" y="73723"/>
                    <a:pt x="174288" y="84039"/>
                    <a:pt x="174288" y="96755"/>
                  </a:cubicBezTo>
                  <a:cubicBezTo>
                    <a:pt x="174288" y="109471"/>
                    <a:pt x="163973" y="119786"/>
                    <a:pt x="151257" y="119786"/>
                  </a:cubicBezTo>
                  <a:close/>
                  <a:moveTo>
                    <a:pt x="231877" y="211922"/>
                  </a:moveTo>
                  <a:cubicBezTo>
                    <a:pt x="219151" y="211922"/>
                    <a:pt x="208845" y="201606"/>
                    <a:pt x="208845" y="188890"/>
                  </a:cubicBezTo>
                  <a:cubicBezTo>
                    <a:pt x="208845" y="176174"/>
                    <a:pt x="219161" y="165858"/>
                    <a:pt x="231877" y="165858"/>
                  </a:cubicBezTo>
                  <a:cubicBezTo>
                    <a:pt x="244592" y="165858"/>
                    <a:pt x="254908" y="176174"/>
                    <a:pt x="254908" y="188890"/>
                  </a:cubicBezTo>
                  <a:cubicBezTo>
                    <a:pt x="254908" y="201606"/>
                    <a:pt x="244592" y="211922"/>
                    <a:pt x="231877" y="211922"/>
                  </a:cubicBezTo>
                  <a:close/>
                  <a:moveTo>
                    <a:pt x="231877" y="119786"/>
                  </a:moveTo>
                  <a:cubicBezTo>
                    <a:pt x="219151" y="119786"/>
                    <a:pt x="208845" y="109471"/>
                    <a:pt x="208845" y="96755"/>
                  </a:cubicBezTo>
                  <a:cubicBezTo>
                    <a:pt x="208845" y="84039"/>
                    <a:pt x="219161" y="73723"/>
                    <a:pt x="231877" y="73723"/>
                  </a:cubicBezTo>
                  <a:cubicBezTo>
                    <a:pt x="244592" y="73723"/>
                    <a:pt x="254908" y="84039"/>
                    <a:pt x="254908" y="96755"/>
                  </a:cubicBezTo>
                  <a:cubicBezTo>
                    <a:pt x="254908" y="109471"/>
                    <a:pt x="244592" y="119786"/>
                    <a:pt x="231877" y="1197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 name="Google Shape;1521;p74"/>
            <p:cNvGrpSpPr/>
            <p:nvPr/>
          </p:nvGrpSpPr>
          <p:grpSpPr>
            <a:xfrm>
              <a:off x="909720" y="5684760"/>
              <a:ext cx="648052" cy="506574"/>
              <a:chOff x="909720" y="5684760"/>
              <a:chExt cx="648052" cy="506574"/>
            </a:xfrm>
          </p:grpSpPr>
          <p:sp>
            <p:nvSpPr>
              <p:cNvPr id="1522" name="Google Shape;1522;p74"/>
              <p:cNvSpPr/>
              <p:nvPr/>
            </p:nvSpPr>
            <p:spPr>
              <a:xfrm>
                <a:off x="909720" y="6016320"/>
                <a:ext cx="648052" cy="64494"/>
              </a:xfrm>
              <a:custGeom>
                <a:rect b="b" l="l" r="r" t="t"/>
                <a:pathLst>
                  <a:path extrusionOk="0" h="64494" w="648052">
                    <a:moveTo>
                      <a:pt x="0" y="0"/>
                    </a:moveTo>
                    <a:lnTo>
                      <a:pt x="648052" y="0"/>
                    </a:lnTo>
                    <a:lnTo>
                      <a:pt x="648052" y="64494"/>
                    </a:lnTo>
                    <a:lnTo>
                      <a:pt x="0" y="64494"/>
                    </a:lnTo>
                    <a:lnTo>
                      <a:pt x="0" y="0"/>
                    </a:lnTo>
                    <a:close/>
                  </a:path>
                </a:pathLst>
              </a:custGeom>
              <a:solidFill>
                <a:schemeClr val="dk1"/>
              </a:solidFill>
              <a:ln>
                <a:noFill/>
              </a:ln>
            </p:spPr>
          </p:sp>
          <p:grpSp>
            <p:nvGrpSpPr>
              <p:cNvPr id="1523" name="Google Shape;1523;p74"/>
              <p:cNvGrpSpPr/>
              <p:nvPr/>
            </p:nvGrpSpPr>
            <p:grpSpPr>
              <a:xfrm>
                <a:off x="1258200" y="5684760"/>
                <a:ext cx="299456" cy="285534"/>
                <a:chOff x="1258200" y="5684760"/>
                <a:chExt cx="299456" cy="285534"/>
              </a:xfrm>
            </p:grpSpPr>
            <p:sp>
              <p:nvSpPr>
                <p:cNvPr id="1524" name="Google Shape;1524;p74"/>
                <p:cNvSpPr/>
                <p:nvPr/>
              </p:nvSpPr>
              <p:spPr>
                <a:xfrm>
                  <a:off x="1258200" y="5905800"/>
                  <a:ext cx="299456" cy="64494"/>
                </a:xfrm>
                <a:custGeom>
                  <a:rect b="b" l="l" r="r" t="t"/>
                  <a:pathLst>
                    <a:path extrusionOk="0" h="64494" w="299456">
                      <a:moveTo>
                        <a:pt x="0" y="0"/>
                      </a:moveTo>
                      <a:lnTo>
                        <a:pt x="299456" y="0"/>
                      </a:lnTo>
                      <a:lnTo>
                        <a:pt x="299456" y="64494"/>
                      </a:lnTo>
                      <a:lnTo>
                        <a:pt x="0" y="64494"/>
                      </a:lnTo>
                      <a:lnTo>
                        <a:pt x="0" y="0"/>
                      </a:lnTo>
                      <a:close/>
                    </a:path>
                  </a:pathLst>
                </a:custGeom>
                <a:solidFill>
                  <a:schemeClr val="dk1"/>
                </a:solidFill>
                <a:ln>
                  <a:noFill/>
                </a:ln>
              </p:spPr>
            </p:sp>
            <p:sp>
              <p:nvSpPr>
                <p:cNvPr id="1525" name="Google Shape;1525;p74"/>
                <p:cNvSpPr/>
                <p:nvPr/>
              </p:nvSpPr>
              <p:spPr>
                <a:xfrm>
                  <a:off x="1258200" y="5795280"/>
                  <a:ext cx="299456" cy="64494"/>
                </a:xfrm>
                <a:custGeom>
                  <a:rect b="b" l="l" r="r" t="t"/>
                  <a:pathLst>
                    <a:path extrusionOk="0" h="64494" w="299456">
                      <a:moveTo>
                        <a:pt x="0" y="0"/>
                      </a:moveTo>
                      <a:lnTo>
                        <a:pt x="299456" y="0"/>
                      </a:lnTo>
                      <a:lnTo>
                        <a:pt x="299456" y="64494"/>
                      </a:lnTo>
                      <a:lnTo>
                        <a:pt x="0" y="64494"/>
                      </a:lnTo>
                      <a:lnTo>
                        <a:pt x="0" y="0"/>
                      </a:lnTo>
                      <a:close/>
                    </a:path>
                  </a:pathLst>
                </a:custGeom>
                <a:solidFill>
                  <a:schemeClr val="dk1"/>
                </a:solidFill>
                <a:ln>
                  <a:noFill/>
                </a:ln>
              </p:spPr>
            </p:sp>
            <p:sp>
              <p:nvSpPr>
                <p:cNvPr id="1526" name="Google Shape;1526;p74"/>
                <p:cNvSpPr/>
                <p:nvPr/>
              </p:nvSpPr>
              <p:spPr>
                <a:xfrm>
                  <a:off x="1258200" y="5684760"/>
                  <a:ext cx="299456" cy="64494"/>
                </a:xfrm>
                <a:custGeom>
                  <a:rect b="b" l="l" r="r" t="t"/>
                  <a:pathLst>
                    <a:path extrusionOk="0" h="64494" w="299456">
                      <a:moveTo>
                        <a:pt x="299447" y="64494"/>
                      </a:moveTo>
                      <a:lnTo>
                        <a:pt x="299447" y="23031"/>
                      </a:lnTo>
                      <a:cubicBezTo>
                        <a:pt x="299447" y="10306"/>
                        <a:pt x="289131" y="0"/>
                        <a:pt x="276415" y="0"/>
                      </a:cubicBezTo>
                      <a:lnTo>
                        <a:pt x="0" y="0"/>
                      </a:lnTo>
                      <a:lnTo>
                        <a:pt x="0" y="64494"/>
                      </a:lnTo>
                      <a:lnTo>
                        <a:pt x="299456" y="6449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 name="Google Shape;1527;p74"/>
              <p:cNvSpPr/>
              <p:nvPr/>
            </p:nvSpPr>
            <p:spPr>
              <a:xfrm>
                <a:off x="909720" y="6126840"/>
                <a:ext cx="648052" cy="64494"/>
              </a:xfrm>
              <a:custGeom>
                <a:rect b="b" l="l" r="r" t="t"/>
                <a:pathLst>
                  <a:path extrusionOk="0" h="64494" w="648052">
                    <a:moveTo>
                      <a:pt x="648052" y="41462"/>
                    </a:moveTo>
                    <a:lnTo>
                      <a:pt x="648052" y="0"/>
                    </a:lnTo>
                    <a:lnTo>
                      <a:pt x="0" y="0"/>
                    </a:lnTo>
                    <a:lnTo>
                      <a:pt x="0" y="64494"/>
                    </a:lnTo>
                    <a:lnTo>
                      <a:pt x="625011" y="64494"/>
                    </a:lnTo>
                    <a:cubicBezTo>
                      <a:pt x="637737" y="64494"/>
                      <a:pt x="648043" y="54178"/>
                      <a:pt x="648043" y="414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 name="Google Shape;1528;p74"/>
            <p:cNvSpPr/>
            <p:nvPr/>
          </p:nvSpPr>
          <p:spPr>
            <a:xfrm>
              <a:off x="771480" y="5684760"/>
              <a:ext cx="92135" cy="786260"/>
            </a:xfrm>
            <a:custGeom>
              <a:rect b="b" l="l" r="r" t="t"/>
              <a:pathLst>
                <a:path extrusionOk="0" h="786260" w="92135">
                  <a:moveTo>
                    <a:pt x="69104" y="786260"/>
                  </a:moveTo>
                  <a:lnTo>
                    <a:pt x="23031" y="786260"/>
                  </a:lnTo>
                  <a:cubicBezTo>
                    <a:pt x="10316" y="786260"/>
                    <a:pt x="0" y="775945"/>
                    <a:pt x="0" y="763219"/>
                  </a:cubicBezTo>
                  <a:lnTo>
                    <a:pt x="0" y="23031"/>
                  </a:lnTo>
                  <a:cubicBezTo>
                    <a:pt x="0" y="10306"/>
                    <a:pt x="10316" y="0"/>
                    <a:pt x="23031" y="0"/>
                  </a:cubicBezTo>
                  <a:lnTo>
                    <a:pt x="92135" y="0"/>
                  </a:lnTo>
                  <a:lnTo>
                    <a:pt x="92135" y="763228"/>
                  </a:lnTo>
                  <a:cubicBezTo>
                    <a:pt x="92135" y="775954"/>
                    <a:pt x="81820" y="786260"/>
                    <a:pt x="69104" y="78626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2" name="Shape 1532"/>
        <p:cNvGrpSpPr/>
        <p:nvPr/>
      </p:nvGrpSpPr>
      <p:grpSpPr>
        <a:xfrm>
          <a:off x="0" y="0"/>
          <a:ext cx="0" cy="0"/>
          <a:chOff x="0" y="0"/>
          <a:chExt cx="0" cy="0"/>
        </a:xfrm>
      </p:grpSpPr>
      <p:sp>
        <p:nvSpPr>
          <p:cNvPr id="1533" name="Google Shape;1533;p75"/>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534" name="Google Shape;1534;p75"/>
          <p:cNvSpPr txBox="1"/>
          <p:nvPr>
            <p:ph idx="1" type="body"/>
          </p:nvPr>
        </p:nvSpPr>
        <p:spPr>
          <a:xfrm>
            <a:off x="730400" y="1154543"/>
            <a:ext cx="7683300" cy="3338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Here’s an assortment of prompts that you can use to create AI-generated images yourself. To do this, copy the prompt you need and then go to </a:t>
            </a:r>
            <a:r>
              <a:rPr lang="en" u="sng">
                <a:solidFill>
                  <a:schemeClr val="dk2"/>
                </a:solidFill>
                <a:hlinkClick r:id="rId3">
                  <a:extLst>
                    <a:ext uri="{A12FA001-AC4F-418D-AE19-62706E023703}">
                      <ahyp:hlinkClr val="tx"/>
                    </a:ext>
                  </a:extLst>
                </a:hlinkClick>
              </a:rPr>
              <a:t>Freepik’s AI Image Generator</a:t>
            </a:r>
            <a:r>
              <a:rPr lang="en"/>
              <a:t> &gt; paste the prompt into the text box &gt; choose your preferred style &gt; click “Generate”:</a:t>
            </a:r>
            <a:endParaRPr/>
          </a:p>
          <a:p>
            <a:pPr indent="-317500" lvl="0" marL="457200" rtl="0" algn="l">
              <a:lnSpc>
                <a:spcPct val="100000"/>
              </a:lnSpc>
              <a:spcBef>
                <a:spcPts val="1000"/>
              </a:spcBef>
              <a:spcAft>
                <a:spcPts val="0"/>
              </a:spcAft>
              <a:buClr>
                <a:schemeClr val="dk1"/>
              </a:buClr>
              <a:buSzPts val="1400"/>
              <a:buChar char="●"/>
            </a:pPr>
            <a:r>
              <a:rPr lang="en"/>
              <a:t>Generate a dignified and wise portrait of Frederick Douglass, capturing the strength and intelligence in his eyes. Cinematic, sepia, 5k</a:t>
            </a:r>
            <a:endParaRPr/>
          </a:p>
          <a:p>
            <a:pPr indent="-317500" lvl="0" marL="457200" rtl="0" algn="l">
              <a:lnSpc>
                <a:spcPct val="100000"/>
              </a:lnSpc>
              <a:spcBef>
                <a:spcPts val="1000"/>
              </a:spcBef>
              <a:spcAft>
                <a:spcPts val="0"/>
              </a:spcAft>
              <a:buClr>
                <a:schemeClr val="dk1"/>
              </a:buClr>
              <a:buSzPts val="1400"/>
              <a:buChar char="●"/>
            </a:pPr>
            <a:r>
              <a:rPr lang="en"/>
              <a:t>Create an image of Frederick Douglass in the midst of an impassioned speech, with his arms raised and expressive facial features. Capture the energy and charisma, medium shot, sepia, 5k</a:t>
            </a:r>
            <a:endParaRPr/>
          </a:p>
          <a:p>
            <a:pPr indent="-317500" lvl="0" marL="457200" rtl="0" algn="l">
              <a:spcBef>
                <a:spcPts val="1000"/>
              </a:spcBef>
              <a:spcAft>
                <a:spcPts val="0"/>
              </a:spcAft>
              <a:buClr>
                <a:schemeClr val="dk1"/>
              </a:buClr>
              <a:buSzPts val="1400"/>
              <a:buChar char="●"/>
            </a:pPr>
            <a:r>
              <a:rPr lang="en"/>
              <a:t>Design an image portraying Frederick Douglass in a statesman-like pose, perhaps with a quill in hand or standing beside a podium, medium shot, cinematic, sepia, 5k</a:t>
            </a:r>
            <a:endParaRPr/>
          </a:p>
          <a:p>
            <a:pPr indent="-317500" lvl="0" marL="457200" rtl="0" algn="l">
              <a:spcBef>
                <a:spcPts val="1000"/>
              </a:spcBef>
              <a:spcAft>
                <a:spcPts val="1000"/>
              </a:spcAft>
              <a:buClr>
                <a:schemeClr val="dk1"/>
              </a:buClr>
              <a:buSzPts val="1400"/>
              <a:buChar char="●"/>
            </a:pPr>
            <a:r>
              <a:rPr lang="en"/>
              <a:t>Professional and realistic image of Frederick Douglass. Cinematic, sepia, vintage, 5k</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8" name="Shape 1538"/>
        <p:cNvGrpSpPr/>
        <p:nvPr/>
      </p:nvGrpSpPr>
      <p:grpSpPr>
        <a:xfrm>
          <a:off x="0" y="0"/>
          <a:ext cx="0" cy="0"/>
          <a:chOff x="0" y="0"/>
          <a:chExt cx="0" cy="0"/>
        </a:xfrm>
      </p:grpSpPr>
      <p:sp>
        <p:nvSpPr>
          <p:cNvPr id="1539" name="Google Shape;1539;p76"/>
          <p:cNvSpPr txBox="1"/>
          <p:nvPr>
            <p:ph type="title"/>
          </p:nvPr>
        </p:nvSpPr>
        <p:spPr>
          <a:xfrm>
            <a:off x="731520" y="463300"/>
            <a:ext cx="7683300" cy="5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540" name="Google Shape;1540;p76"/>
          <p:cNvSpPr txBox="1"/>
          <p:nvPr>
            <p:ph idx="1" type="body"/>
          </p:nvPr>
        </p:nvSpPr>
        <p:spPr>
          <a:xfrm>
            <a:off x="718600" y="1226950"/>
            <a:ext cx="3858600" cy="2420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used in this template? Get them on these websites:</a:t>
            </a:r>
            <a:endParaRPr/>
          </a:p>
          <a:p>
            <a:pPr indent="0" lvl="0" marL="0" rtl="0" algn="l">
              <a:spcBef>
                <a:spcPts val="1000"/>
              </a:spcBef>
              <a:spcAft>
                <a:spcPts val="0"/>
              </a:spcAft>
              <a:buNone/>
            </a:pPr>
            <a:r>
              <a:rPr b="1" lang="en"/>
              <a:t>Icons</a:t>
            </a:r>
            <a:endParaRPr b="1"/>
          </a:p>
          <a:p>
            <a:pPr indent="-317500" lvl="0" marL="457200" rtl="0" algn="l">
              <a:spcBef>
                <a:spcPts val="0"/>
              </a:spcBef>
              <a:spcAft>
                <a:spcPts val="0"/>
              </a:spcAft>
              <a:buSzPts val="1400"/>
              <a:buChar char="●"/>
            </a:pPr>
            <a:r>
              <a:rPr lang="en" u="sng">
                <a:solidFill>
                  <a:schemeClr val="dk2"/>
                </a:solidFill>
                <a:hlinkClick r:id="rId3">
                  <a:extLst>
                    <a:ext uri="{A12FA001-AC4F-418D-AE19-62706E023703}">
                      <ahyp:hlinkClr val="tx"/>
                    </a:ext>
                  </a:extLst>
                </a:hlinkClick>
              </a:rPr>
              <a:t>Icon pack: Civil Rights </a:t>
            </a:r>
            <a:r>
              <a:rPr lang="en" u="sng">
                <a:solidFill>
                  <a:schemeClr val="dk2"/>
                </a:solidFill>
                <a:hlinkClick r:id="rId4">
                  <a:extLst>
                    <a:ext uri="{A12FA001-AC4F-418D-AE19-62706E023703}">
                      <ahyp:hlinkClr val="tx"/>
                    </a:ext>
                  </a:extLst>
                </a:hlinkClick>
              </a:rPr>
              <a:t>Movement</a:t>
            </a:r>
            <a:r>
              <a:rPr lang="en" u="sng">
                <a:solidFill>
                  <a:schemeClr val="dk2"/>
                </a:solidFill>
                <a:hlinkClick r:id="rId5">
                  <a:extLst>
                    <a:ext uri="{A12FA001-AC4F-418D-AE19-62706E023703}">
                      <ahyp:hlinkClr val="tx"/>
                    </a:ext>
                  </a:extLst>
                </a:hlinkClick>
              </a:rPr>
              <a:t> | Filled</a:t>
            </a:r>
            <a:endParaRPr u="sng">
              <a:solidFill>
                <a:schemeClr val="dk2"/>
              </a:solidFill>
            </a:endParaRPr>
          </a:p>
          <a:p>
            <a:pPr indent="0" lvl="0" marL="0" rtl="0" algn="l">
              <a:spcBef>
                <a:spcPts val="1000"/>
              </a:spcBef>
              <a:spcAft>
                <a:spcPts val="0"/>
              </a:spcAft>
              <a:buNone/>
            </a:pPr>
            <a:r>
              <a:rPr b="1" lang="en"/>
              <a:t>Vectors</a:t>
            </a:r>
            <a:endParaRPr b="1"/>
          </a:p>
          <a:p>
            <a:pPr indent="-317500" lvl="0" marL="457200" rtl="0" algn="l">
              <a:spcBef>
                <a:spcPts val="800"/>
              </a:spcBef>
              <a:spcAft>
                <a:spcPts val="0"/>
              </a:spcAft>
              <a:buSzPts val="1400"/>
              <a:buChar char="●"/>
            </a:pPr>
            <a:r>
              <a:rPr lang="en" u="sng">
                <a:solidFill>
                  <a:schemeClr val="dk2"/>
                </a:solidFill>
                <a:hlinkClick r:id="rId6">
                  <a:extLst>
                    <a:ext uri="{A12FA001-AC4F-418D-AE19-62706E023703}">
                      <ahyp:hlinkClr val="tx"/>
                    </a:ext>
                  </a:extLst>
                </a:hlinkClick>
              </a:rPr>
              <a:t>Hand drawn arrow collection</a:t>
            </a:r>
            <a:endParaRPr>
              <a:solidFill>
                <a:schemeClr val="dk2"/>
              </a:solidFill>
            </a:endParaRPr>
          </a:p>
          <a:p>
            <a:pPr indent="-317500" lvl="0" marL="457200" rtl="0" algn="l">
              <a:spcBef>
                <a:spcPts val="0"/>
              </a:spcBef>
              <a:spcAft>
                <a:spcPts val="0"/>
              </a:spcAft>
              <a:buSzPts val="1400"/>
              <a:buChar char="●"/>
            </a:pPr>
            <a:r>
              <a:rPr lang="en" u="sng">
                <a:solidFill>
                  <a:schemeClr val="dk2"/>
                </a:solidFill>
                <a:hlinkClick r:id="rId7">
                  <a:extLst>
                    <a:ext uri="{A12FA001-AC4F-418D-AE19-62706E023703}">
                      <ahyp:hlinkClr val="tx"/>
                    </a:ext>
                  </a:extLst>
                </a:hlinkClick>
              </a:rPr>
              <a:t>Festival of memories </a:t>
            </a:r>
            <a:r>
              <a:rPr lang="en" u="sng">
                <a:solidFill>
                  <a:schemeClr val="dk2"/>
                </a:solidFill>
                <a:hlinkClick r:id="rId8">
                  <a:extLst>
                    <a:ext uri="{A12FA001-AC4F-418D-AE19-62706E023703}">
                      <ahyp:hlinkClr val="tx"/>
                    </a:ext>
                  </a:extLst>
                </a:hlinkClick>
              </a:rPr>
              <a:t>poster</a:t>
            </a:r>
            <a:r>
              <a:rPr lang="en" u="sng">
                <a:solidFill>
                  <a:schemeClr val="dk2"/>
                </a:solidFill>
                <a:hlinkClick r:id="rId9">
                  <a:extLst>
                    <a:ext uri="{A12FA001-AC4F-418D-AE19-62706E023703}">
                      <ahyp:hlinkClr val="tx"/>
                    </a:ext>
                  </a:extLst>
                </a:hlinkClick>
              </a:rPr>
              <a:t> template</a:t>
            </a:r>
            <a:endParaRPr u="sng">
              <a:solidFill>
                <a:schemeClr val="dk2"/>
              </a:solidFill>
            </a:endParaRPr>
          </a:p>
          <a:p>
            <a:pPr indent="-317500" lvl="0" marL="457200" rtl="0" algn="l">
              <a:spcBef>
                <a:spcPts val="0"/>
              </a:spcBef>
              <a:spcAft>
                <a:spcPts val="0"/>
              </a:spcAft>
              <a:buSzPts val="1400"/>
              <a:buChar char="●"/>
            </a:pPr>
            <a:r>
              <a:rPr lang="en" u="sng">
                <a:solidFill>
                  <a:schemeClr val="dk2"/>
                </a:solidFill>
                <a:hlinkClick r:id="rId10">
                  <a:extLst>
                    <a:ext uri="{A12FA001-AC4F-418D-AE19-62706E023703}">
                      <ahyp:hlinkClr val="tx"/>
                    </a:ext>
                  </a:extLst>
                </a:hlinkClick>
              </a:rPr>
              <a:t>Festival of memories poster template I</a:t>
            </a:r>
            <a:endParaRPr u="sng">
              <a:solidFill>
                <a:schemeClr val="dk2"/>
              </a:solidFill>
            </a:endParaRPr>
          </a:p>
        </p:txBody>
      </p:sp>
      <p:sp>
        <p:nvSpPr>
          <p:cNvPr id="1541" name="Google Shape;1541;p76"/>
          <p:cNvSpPr txBox="1"/>
          <p:nvPr>
            <p:ph idx="2" type="body"/>
          </p:nvPr>
        </p:nvSpPr>
        <p:spPr>
          <a:xfrm>
            <a:off x="4566825" y="1226950"/>
            <a:ext cx="3858600" cy="2420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Photos</a:t>
            </a:r>
            <a:endParaRPr/>
          </a:p>
          <a:p>
            <a:pPr indent="-317500" lvl="0" marL="457200" rtl="0" algn="l">
              <a:spcBef>
                <a:spcPts val="800"/>
              </a:spcBef>
              <a:spcAft>
                <a:spcPts val="0"/>
              </a:spcAft>
              <a:buSzPts val="1400"/>
              <a:buChar char="●"/>
            </a:pPr>
            <a:r>
              <a:rPr lang="en" u="sng">
                <a:solidFill>
                  <a:schemeClr val="dk2"/>
                </a:solidFill>
                <a:hlinkClick r:id="rId11">
                  <a:extLst>
                    <a:ext uri="{A12FA001-AC4F-418D-AE19-62706E023703}">
                      <ahyp:hlinkClr val="tx"/>
                    </a:ext>
                  </a:extLst>
                </a:hlinkClick>
              </a:rPr>
              <a:t>Black lives matter concept</a:t>
            </a:r>
            <a:endParaRPr>
              <a:solidFill>
                <a:schemeClr val="dk2"/>
              </a:solidFill>
            </a:endParaRPr>
          </a:p>
          <a:p>
            <a:pPr indent="-317500" lvl="0" marL="457200" rtl="0" algn="l">
              <a:spcBef>
                <a:spcPts val="0"/>
              </a:spcBef>
              <a:spcAft>
                <a:spcPts val="0"/>
              </a:spcAft>
              <a:buSzPts val="1400"/>
              <a:buChar char="●"/>
            </a:pPr>
            <a:r>
              <a:rPr lang="en" u="sng">
                <a:solidFill>
                  <a:schemeClr val="dk2"/>
                </a:solidFill>
                <a:hlinkClick r:id="rId12">
                  <a:extLst>
                    <a:ext uri="{A12FA001-AC4F-418D-AE19-62706E023703}">
                      <ahyp:hlinkClr val="tx"/>
                    </a:ext>
                  </a:extLst>
                </a:hlinkClick>
              </a:rPr>
              <a:t>Black lives matter protesting</a:t>
            </a:r>
            <a:endParaRPr>
              <a:solidFill>
                <a:schemeClr val="dk2"/>
              </a:solidFill>
            </a:endParaRPr>
          </a:p>
          <a:p>
            <a:pPr indent="-317500" lvl="0" marL="457200" rtl="0" algn="l">
              <a:spcBef>
                <a:spcPts val="0"/>
              </a:spcBef>
              <a:spcAft>
                <a:spcPts val="0"/>
              </a:spcAft>
              <a:buSzPts val="1400"/>
              <a:buChar char="●"/>
            </a:pPr>
            <a:r>
              <a:rPr lang="en" u="sng">
                <a:solidFill>
                  <a:schemeClr val="dk2"/>
                </a:solidFill>
                <a:hlinkClick r:id="rId13">
                  <a:extLst>
                    <a:ext uri="{A12FA001-AC4F-418D-AE19-62706E023703}">
                      <ahyp:hlinkClr val="tx"/>
                    </a:ext>
                  </a:extLst>
                </a:hlinkClick>
              </a:rPr>
              <a:t>Medium shot black woman running a small business</a:t>
            </a:r>
            <a:endParaRPr u="sng">
              <a:solidFill>
                <a:schemeClr val="dk2"/>
              </a:solidFill>
            </a:endParaRPr>
          </a:p>
          <a:p>
            <a:pPr indent="-317500" lvl="0" marL="457200" rtl="0" algn="l">
              <a:spcBef>
                <a:spcPts val="0"/>
              </a:spcBef>
              <a:spcAft>
                <a:spcPts val="0"/>
              </a:spcAft>
              <a:buSzPts val="1400"/>
              <a:buChar char="●"/>
            </a:pPr>
            <a:r>
              <a:rPr lang="en" u="sng">
                <a:solidFill>
                  <a:schemeClr val="dk2"/>
                </a:solidFill>
                <a:hlinkClick r:id="rId14">
                  <a:extLst>
                    <a:ext uri="{A12FA001-AC4F-418D-AE19-62706E023703}">
                      <ahyp:hlinkClr val="tx"/>
                    </a:ext>
                  </a:extLst>
                </a:hlinkClick>
              </a:rPr>
              <a:t>Designer working on 3d model</a:t>
            </a:r>
            <a:endParaRPr u="sng">
              <a:solidFill>
                <a:schemeClr val="dk2"/>
              </a:solidFill>
            </a:endParaRPr>
          </a:p>
          <a:p>
            <a:pPr indent="-317500" lvl="0" marL="457200" rtl="0" algn="l">
              <a:spcBef>
                <a:spcPts val="0"/>
              </a:spcBef>
              <a:spcAft>
                <a:spcPts val="0"/>
              </a:spcAft>
              <a:buSzPts val="1400"/>
              <a:buChar char="●"/>
            </a:pPr>
            <a:r>
              <a:rPr lang="en"/>
              <a:t>AI-generated images by</a:t>
            </a:r>
            <a:r>
              <a:rPr lang="en">
                <a:solidFill>
                  <a:schemeClr val="dk2"/>
                </a:solidFill>
              </a:rPr>
              <a:t> </a:t>
            </a:r>
            <a:r>
              <a:rPr lang="en" u="sng">
                <a:solidFill>
                  <a:schemeClr val="dk2"/>
                </a:solidFill>
                <a:hlinkClick r:id="rId15">
                  <a:extLst>
                    <a:ext uri="{A12FA001-AC4F-418D-AE19-62706E023703}">
                      <ahyp:hlinkClr val="tx"/>
                    </a:ext>
                  </a:extLst>
                </a:hlinkClick>
              </a:rPr>
              <a:t>Freepik AI Image Generator</a:t>
            </a:r>
            <a:endParaRPr u="sng">
              <a:solidFill>
                <a:schemeClr val="dk2"/>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5" name="Shape 1545"/>
        <p:cNvGrpSpPr/>
        <p:nvPr/>
      </p:nvGrpSpPr>
      <p:grpSpPr>
        <a:xfrm>
          <a:off x="0" y="0"/>
          <a:ext cx="0" cy="0"/>
          <a:chOff x="0" y="0"/>
          <a:chExt cx="0" cy="0"/>
        </a:xfrm>
      </p:grpSpPr>
      <p:sp>
        <p:nvSpPr>
          <p:cNvPr id="1546" name="Google Shape;1546;p7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547" name="Google Shape;1547;p77"/>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51" name="Shape 1551"/>
        <p:cNvGrpSpPr/>
        <p:nvPr/>
      </p:nvGrpSpPr>
      <p:grpSpPr>
        <a:xfrm>
          <a:off x="0" y="0"/>
          <a:ext cx="0" cy="0"/>
          <a:chOff x="0" y="0"/>
          <a:chExt cx="0" cy="0"/>
        </a:xfrm>
      </p:grpSpPr>
      <p:sp>
        <p:nvSpPr>
          <p:cNvPr id="1552" name="Google Shape;1552;p78"/>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553" name="Google Shape;1553;p78"/>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57" name="Shape 1557"/>
        <p:cNvGrpSpPr/>
        <p:nvPr/>
      </p:nvGrpSpPr>
      <p:grpSpPr>
        <a:xfrm>
          <a:off x="0" y="0"/>
          <a:ext cx="0" cy="0"/>
          <a:chOff x="0" y="0"/>
          <a:chExt cx="0" cy="0"/>
        </a:xfrm>
      </p:grpSpPr>
      <p:sp>
        <p:nvSpPr>
          <p:cNvPr id="1558" name="Google Shape;1558;p79"/>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Tinos</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val="tx"/>
                    </a:ext>
                  </a:extLst>
                </a:hlinkClick>
              </a:rPr>
              <a:t>https://fonts.google.com/specimen/Tinos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Sacramento</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4">
                  <a:extLst>
                    <a:ext uri="{A12FA001-AC4F-418D-AE19-62706E023703}">
                      <ahyp:hlinkClr val="tx"/>
                    </a:ext>
                  </a:extLst>
                </a:hlinkClick>
              </a:rPr>
              <a:t>https://fonts.google.com/specimen/Sacramento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None/>
            </a:pPr>
            <a:r>
              <a:t/>
            </a:r>
            <a:endParaRPr sz="1300">
              <a:solidFill>
                <a:schemeClr val="lt1"/>
              </a:solidFill>
              <a:latin typeface="Arial"/>
              <a:ea typeface="Arial"/>
              <a:cs typeface="Arial"/>
              <a:sym typeface="Arial"/>
            </a:endParaRPr>
          </a:p>
        </p:txBody>
      </p:sp>
      <p:sp>
        <p:nvSpPr>
          <p:cNvPr id="1559" name="Google Shape;1559;p79"/>
          <p:cNvSpPr/>
          <p:nvPr/>
        </p:nvSpPr>
        <p:spPr>
          <a:xfrm>
            <a:off x="3114475" y="2988225"/>
            <a:ext cx="791400" cy="754200"/>
          </a:xfrm>
          <a:prstGeom prst="roundRect">
            <a:avLst>
              <a:gd fmla="val 16667" name="adj"/>
            </a:avLst>
          </a:prstGeom>
          <a:solidFill>
            <a:srgbClr val="19161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79"/>
          <p:cNvSpPr/>
          <p:nvPr/>
        </p:nvSpPr>
        <p:spPr>
          <a:xfrm>
            <a:off x="4176295" y="2988225"/>
            <a:ext cx="791400" cy="754200"/>
          </a:xfrm>
          <a:prstGeom prst="roundRect">
            <a:avLst>
              <a:gd fmla="val 16667" name="adj"/>
            </a:avLst>
          </a:prstGeom>
          <a:solidFill>
            <a:srgbClr val="F3F3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79"/>
          <p:cNvSpPr/>
          <p:nvPr/>
        </p:nvSpPr>
        <p:spPr>
          <a:xfrm>
            <a:off x="5238114" y="2988225"/>
            <a:ext cx="791400" cy="754200"/>
          </a:xfrm>
          <a:prstGeom prst="roundRect">
            <a:avLst>
              <a:gd fmla="val 16667" name="adj"/>
            </a:avLst>
          </a:prstGeom>
          <a:solidFill>
            <a:srgbClr val="6E5E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79"/>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#191611</a:t>
            </a:r>
            <a:endParaRPr sz="1000">
              <a:solidFill>
                <a:srgbClr val="FFFFFF"/>
              </a:solidFill>
            </a:endParaRPr>
          </a:p>
        </p:txBody>
      </p:sp>
      <p:sp>
        <p:nvSpPr>
          <p:cNvPr id="1563" name="Google Shape;1563;p79"/>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#f3f3d9</a:t>
            </a:r>
            <a:endParaRPr sz="1000">
              <a:solidFill>
                <a:schemeClr val="dk1"/>
              </a:solidFill>
            </a:endParaRPr>
          </a:p>
        </p:txBody>
      </p:sp>
      <p:sp>
        <p:nvSpPr>
          <p:cNvPr id="1564" name="Google Shape;1564;p79"/>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#6e5e43</a:t>
            </a:r>
            <a:endParaRPr sz="1000">
              <a:solidFill>
                <a:srgbClr val="FFFFFF"/>
              </a:solidFill>
            </a:endParaRPr>
          </a:p>
        </p:txBody>
      </p:sp>
      <p:sp>
        <p:nvSpPr>
          <p:cNvPr id="1565" name="Google Shape;1565;p79"/>
          <p:cNvSpPr/>
          <p:nvPr/>
        </p:nvSpPr>
        <p:spPr>
          <a:xfrm>
            <a:off x="3114475" y="3919325"/>
            <a:ext cx="791400" cy="754200"/>
          </a:xfrm>
          <a:prstGeom prst="roundRect">
            <a:avLst>
              <a:gd fmla="val 16667" name="adj"/>
            </a:avLst>
          </a:prstGeom>
          <a:solidFill>
            <a:srgbClr val="AC91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79"/>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#ac9166</a:t>
            </a:r>
            <a:endParaRPr sz="1000">
              <a:solidFill>
                <a:srgbClr val="FFFFFF"/>
              </a:solidFill>
            </a:endParaRPr>
          </a:p>
        </p:txBody>
      </p:sp>
      <p:sp>
        <p:nvSpPr>
          <p:cNvPr id="1567" name="Google Shape;1567;p79"/>
          <p:cNvSpPr/>
          <p:nvPr/>
        </p:nvSpPr>
        <p:spPr>
          <a:xfrm>
            <a:off x="4176300" y="3919325"/>
            <a:ext cx="791400" cy="754200"/>
          </a:xfrm>
          <a:prstGeom prst="roundRect">
            <a:avLst>
              <a:gd fmla="val 16667" name="adj"/>
            </a:avLst>
          </a:prstGeom>
          <a:solidFill>
            <a:srgbClr val="DABA8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9"/>
          <p:cNvSpPr/>
          <p:nvPr/>
        </p:nvSpPr>
        <p:spPr>
          <a:xfrm>
            <a:off x="5238120" y="3919325"/>
            <a:ext cx="791400" cy="754200"/>
          </a:xfrm>
          <a:prstGeom prst="roundRect">
            <a:avLst>
              <a:gd fmla="val 16667" name="adj"/>
            </a:avLst>
          </a:prstGeom>
          <a:solidFill>
            <a:srgbClr val="EEDEC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79"/>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#daba8d</a:t>
            </a:r>
            <a:endParaRPr sz="1000">
              <a:solidFill>
                <a:schemeClr val="dk1"/>
              </a:solidFill>
            </a:endParaRPr>
          </a:p>
        </p:txBody>
      </p:sp>
      <p:sp>
        <p:nvSpPr>
          <p:cNvPr id="1570" name="Google Shape;1570;p79"/>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#eedec8</a:t>
            </a:r>
            <a:endParaRPr sz="1000">
              <a:solidFill>
                <a:schemeClr val="dk1"/>
              </a:solidFill>
            </a:endParaRPr>
          </a:p>
        </p:txBody>
      </p:sp>
      <p:sp>
        <p:nvSpPr>
          <p:cNvPr id="1571" name="Google Shape;1571;p7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75" name="Shape 1575"/>
        <p:cNvGrpSpPr/>
        <p:nvPr/>
      </p:nvGrpSpPr>
      <p:grpSpPr>
        <a:xfrm>
          <a:off x="0" y="0"/>
          <a:ext cx="0" cy="0"/>
          <a:chOff x="0" y="0"/>
          <a:chExt cx="0" cy="0"/>
        </a:xfrm>
      </p:grpSpPr>
      <p:sp>
        <p:nvSpPr>
          <p:cNvPr id="1576" name="Google Shape;1576;p80"/>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577" name="Google Shape;1577;p8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578" name="Google Shape;1578;p80"/>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579" name="Google Shape;1579;p80">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580" name="Google Shape;1580;p80">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581" name="Google Shape;1581;p80">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582" name="Google Shape;1582;p80">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583" name="Google Shape;1583;p80"/>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584" name="Google Shape;1584;p80"/>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585" name="Google Shape;1585;p80"/>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586" name="Google Shape;1586;p80"/>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587" name="Google Shape;1587;p80">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91" name="Shape 1591"/>
        <p:cNvGrpSpPr/>
        <p:nvPr/>
      </p:nvGrpSpPr>
      <p:grpSpPr>
        <a:xfrm>
          <a:off x="0" y="0"/>
          <a:ext cx="0" cy="0"/>
          <a:chOff x="0" y="0"/>
          <a:chExt cx="0" cy="0"/>
        </a:xfrm>
      </p:grpSpPr>
      <p:grpSp>
        <p:nvGrpSpPr>
          <p:cNvPr id="1592" name="Google Shape;1592;p81"/>
          <p:cNvGrpSpPr/>
          <p:nvPr/>
        </p:nvGrpSpPr>
        <p:grpSpPr>
          <a:xfrm>
            <a:off x="5048544" y="3019584"/>
            <a:ext cx="442841" cy="514271"/>
            <a:chOff x="4727025" y="1332775"/>
            <a:chExt cx="59900" cy="69625"/>
          </a:xfrm>
        </p:grpSpPr>
        <p:sp>
          <p:nvSpPr>
            <p:cNvPr id="1593" name="Google Shape;1593;p8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8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 name="Google Shape;1595;p81"/>
          <p:cNvGrpSpPr/>
          <p:nvPr/>
        </p:nvGrpSpPr>
        <p:grpSpPr>
          <a:xfrm>
            <a:off x="5723860" y="2267072"/>
            <a:ext cx="500909" cy="500899"/>
            <a:chOff x="4820425" y="1329900"/>
            <a:chExt cx="70175" cy="70350"/>
          </a:xfrm>
        </p:grpSpPr>
        <p:sp>
          <p:nvSpPr>
            <p:cNvPr id="1596" name="Google Shape;1596;p8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8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8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8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 name="Google Shape;1600;p81"/>
          <p:cNvGrpSpPr/>
          <p:nvPr/>
        </p:nvGrpSpPr>
        <p:grpSpPr>
          <a:xfrm>
            <a:off x="6376484" y="2278862"/>
            <a:ext cx="538135" cy="493119"/>
            <a:chOff x="4903200" y="1331525"/>
            <a:chExt cx="73575" cy="67425"/>
          </a:xfrm>
        </p:grpSpPr>
        <p:sp>
          <p:nvSpPr>
            <p:cNvPr id="1601" name="Google Shape;1601;p8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602" name="Google Shape;1602;p8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 name="Google Shape;1603;p81"/>
          <p:cNvGrpSpPr/>
          <p:nvPr/>
        </p:nvGrpSpPr>
        <p:grpSpPr>
          <a:xfrm>
            <a:off x="5636435" y="3020840"/>
            <a:ext cx="544563" cy="511895"/>
            <a:chOff x="4815575" y="1416800"/>
            <a:chExt cx="73750" cy="71400"/>
          </a:xfrm>
        </p:grpSpPr>
        <p:sp>
          <p:nvSpPr>
            <p:cNvPr id="1604" name="Google Shape;1604;p8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8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8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 name="Google Shape;1607;p81"/>
          <p:cNvGrpSpPr/>
          <p:nvPr/>
        </p:nvGrpSpPr>
        <p:grpSpPr>
          <a:xfrm>
            <a:off x="6333060" y="3020546"/>
            <a:ext cx="602914" cy="512477"/>
            <a:chOff x="4902475" y="1418875"/>
            <a:chExt cx="74500" cy="63775"/>
          </a:xfrm>
        </p:grpSpPr>
        <p:sp>
          <p:nvSpPr>
            <p:cNvPr id="1608" name="Google Shape;1608;p8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81"/>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 name="Google Shape;1610;p81"/>
          <p:cNvGrpSpPr/>
          <p:nvPr/>
        </p:nvGrpSpPr>
        <p:grpSpPr>
          <a:xfrm>
            <a:off x="5748932" y="3759785"/>
            <a:ext cx="515391" cy="525699"/>
            <a:chOff x="4818100" y="1507675"/>
            <a:chExt cx="71225" cy="71625"/>
          </a:xfrm>
        </p:grpSpPr>
        <p:sp>
          <p:nvSpPr>
            <p:cNvPr id="1611" name="Google Shape;1611;p8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8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8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8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 name="Google Shape;1615;p81"/>
          <p:cNvGrpSpPr/>
          <p:nvPr/>
        </p:nvGrpSpPr>
        <p:grpSpPr>
          <a:xfrm>
            <a:off x="5087034" y="3781317"/>
            <a:ext cx="522956" cy="489869"/>
            <a:chOff x="4721450" y="1509475"/>
            <a:chExt cx="79350" cy="74325"/>
          </a:xfrm>
        </p:grpSpPr>
        <p:sp>
          <p:nvSpPr>
            <p:cNvPr id="1616" name="Google Shape;1616;p8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8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8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8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 name="Google Shape;1620;p81"/>
          <p:cNvGrpSpPr/>
          <p:nvPr/>
        </p:nvGrpSpPr>
        <p:grpSpPr>
          <a:xfrm>
            <a:off x="6410277" y="3761069"/>
            <a:ext cx="525704" cy="535436"/>
            <a:chOff x="4906800" y="1507500"/>
            <a:chExt cx="70350" cy="71075"/>
          </a:xfrm>
        </p:grpSpPr>
        <p:sp>
          <p:nvSpPr>
            <p:cNvPr id="1621" name="Google Shape;1621;p8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8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8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8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8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 name="Google Shape;1626;p81"/>
          <p:cNvGrpSpPr/>
          <p:nvPr/>
        </p:nvGrpSpPr>
        <p:grpSpPr>
          <a:xfrm>
            <a:off x="4443099" y="2267050"/>
            <a:ext cx="508054" cy="508095"/>
            <a:chOff x="3736598" y="2170606"/>
            <a:chExt cx="404889" cy="404889"/>
          </a:xfrm>
        </p:grpSpPr>
        <p:sp>
          <p:nvSpPr>
            <p:cNvPr id="1627" name="Google Shape;1627;p8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8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8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8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 name="Google Shape;1631;p81"/>
          <p:cNvGrpSpPr/>
          <p:nvPr/>
        </p:nvGrpSpPr>
        <p:grpSpPr>
          <a:xfrm>
            <a:off x="3731139" y="2267145"/>
            <a:ext cx="575790" cy="507904"/>
            <a:chOff x="3161917" y="2170682"/>
            <a:chExt cx="458870" cy="404737"/>
          </a:xfrm>
        </p:grpSpPr>
        <p:sp>
          <p:nvSpPr>
            <p:cNvPr id="1632" name="Google Shape;1632;p8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633" name="Google Shape;1633;p8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8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 name="Google Shape;1635;p81"/>
          <p:cNvGrpSpPr/>
          <p:nvPr/>
        </p:nvGrpSpPr>
        <p:grpSpPr>
          <a:xfrm>
            <a:off x="3758669" y="3027517"/>
            <a:ext cx="520730" cy="498567"/>
            <a:chOff x="3179914" y="2889488"/>
            <a:chExt cx="422876" cy="404911"/>
          </a:xfrm>
        </p:grpSpPr>
        <p:sp>
          <p:nvSpPr>
            <p:cNvPr id="1636" name="Google Shape;1636;p8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8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8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8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8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8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 name="Google Shape;1642;p81"/>
          <p:cNvGrpSpPr/>
          <p:nvPr/>
        </p:nvGrpSpPr>
        <p:grpSpPr>
          <a:xfrm>
            <a:off x="4387349" y="3027477"/>
            <a:ext cx="516145" cy="498648"/>
            <a:chOff x="3729467" y="2889422"/>
            <a:chExt cx="419153" cy="404977"/>
          </a:xfrm>
        </p:grpSpPr>
        <p:sp>
          <p:nvSpPr>
            <p:cNvPr id="1643" name="Google Shape;1643;p8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8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8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8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8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8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8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0" name="Google Shape;1650;p81"/>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81"/>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81"/>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81"/>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4" name="Google Shape;1654;p81"/>
          <p:cNvGrpSpPr/>
          <p:nvPr/>
        </p:nvGrpSpPr>
        <p:grpSpPr>
          <a:xfrm>
            <a:off x="7107677" y="2474362"/>
            <a:ext cx="166473" cy="141497"/>
            <a:chOff x="4660325" y="1866850"/>
            <a:chExt cx="68350" cy="58100"/>
          </a:xfrm>
        </p:grpSpPr>
        <p:sp>
          <p:nvSpPr>
            <p:cNvPr id="1655" name="Google Shape;1655;p8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8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 name="Google Shape;1657;p81"/>
          <p:cNvGrpSpPr/>
          <p:nvPr/>
        </p:nvGrpSpPr>
        <p:grpSpPr>
          <a:xfrm>
            <a:off x="7417022" y="2500086"/>
            <a:ext cx="162515" cy="90049"/>
            <a:chOff x="4791775" y="1877500"/>
            <a:chExt cx="66725" cy="36975"/>
          </a:xfrm>
        </p:grpSpPr>
        <p:sp>
          <p:nvSpPr>
            <p:cNvPr id="1658" name="Google Shape;1658;p8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8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 name="Google Shape;1660;p81"/>
          <p:cNvGrpSpPr/>
          <p:nvPr/>
        </p:nvGrpSpPr>
        <p:grpSpPr>
          <a:xfrm>
            <a:off x="7738734" y="2500086"/>
            <a:ext cx="144979" cy="90049"/>
            <a:chOff x="4923925" y="1877500"/>
            <a:chExt cx="59525" cy="36975"/>
          </a:xfrm>
        </p:grpSpPr>
        <p:sp>
          <p:nvSpPr>
            <p:cNvPr id="1661" name="Google Shape;1661;p8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8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 name="Google Shape;1663;p81"/>
          <p:cNvGrpSpPr/>
          <p:nvPr/>
        </p:nvGrpSpPr>
        <p:grpSpPr>
          <a:xfrm>
            <a:off x="8033226" y="2482277"/>
            <a:ext cx="141447" cy="125667"/>
            <a:chOff x="5058450" y="1870100"/>
            <a:chExt cx="58075" cy="51600"/>
          </a:xfrm>
        </p:grpSpPr>
        <p:sp>
          <p:nvSpPr>
            <p:cNvPr id="1664" name="Google Shape;1664;p8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8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 name="Google Shape;1666;p81"/>
          <p:cNvGrpSpPr/>
          <p:nvPr/>
        </p:nvGrpSpPr>
        <p:grpSpPr>
          <a:xfrm>
            <a:off x="7447741" y="2904685"/>
            <a:ext cx="101077" cy="107645"/>
            <a:chOff x="4811425" y="2065025"/>
            <a:chExt cx="41500" cy="44200"/>
          </a:xfrm>
        </p:grpSpPr>
        <p:sp>
          <p:nvSpPr>
            <p:cNvPr id="1667" name="Google Shape;1667;p8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8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 name="Google Shape;1669;p81"/>
          <p:cNvGrpSpPr/>
          <p:nvPr/>
        </p:nvGrpSpPr>
        <p:grpSpPr>
          <a:xfrm>
            <a:off x="7740178" y="2904898"/>
            <a:ext cx="120867" cy="107218"/>
            <a:chOff x="4929875" y="2065025"/>
            <a:chExt cx="49625" cy="44025"/>
          </a:xfrm>
        </p:grpSpPr>
        <p:sp>
          <p:nvSpPr>
            <p:cNvPr id="1670" name="Google Shape;1670;p8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8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 name="Google Shape;1672;p81"/>
          <p:cNvGrpSpPr/>
          <p:nvPr/>
        </p:nvGrpSpPr>
        <p:grpSpPr>
          <a:xfrm>
            <a:off x="8068847" y="2907912"/>
            <a:ext cx="70206" cy="101191"/>
            <a:chOff x="5083925" y="2066350"/>
            <a:chExt cx="28825" cy="41550"/>
          </a:xfrm>
        </p:grpSpPr>
        <p:sp>
          <p:nvSpPr>
            <p:cNvPr id="1673" name="Google Shape;1673;p8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8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 name="Google Shape;1675;p81"/>
          <p:cNvGrpSpPr/>
          <p:nvPr/>
        </p:nvGrpSpPr>
        <p:grpSpPr>
          <a:xfrm>
            <a:off x="7100401" y="2923559"/>
            <a:ext cx="181026" cy="69896"/>
            <a:chOff x="4659775" y="2072775"/>
            <a:chExt cx="74325" cy="28700"/>
          </a:xfrm>
        </p:grpSpPr>
        <p:sp>
          <p:nvSpPr>
            <p:cNvPr id="1676" name="Google Shape;1676;p8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8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8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 name="Google Shape;1679;p81"/>
          <p:cNvGrpSpPr/>
          <p:nvPr/>
        </p:nvGrpSpPr>
        <p:grpSpPr>
          <a:xfrm>
            <a:off x="8020257" y="2714124"/>
            <a:ext cx="167387" cy="89197"/>
            <a:chOff x="4662475" y="1976500"/>
            <a:chExt cx="68725" cy="36625"/>
          </a:xfrm>
        </p:grpSpPr>
        <p:sp>
          <p:nvSpPr>
            <p:cNvPr id="1680" name="Google Shape;1680;p8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8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8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 name="Google Shape;1683;p81"/>
          <p:cNvGrpSpPr/>
          <p:nvPr/>
        </p:nvGrpSpPr>
        <p:grpSpPr>
          <a:xfrm>
            <a:off x="7717162" y="2717564"/>
            <a:ext cx="166899" cy="82317"/>
            <a:chOff x="4920150" y="1977875"/>
            <a:chExt cx="68525" cy="33800"/>
          </a:xfrm>
        </p:grpSpPr>
        <p:sp>
          <p:nvSpPr>
            <p:cNvPr id="1684" name="Google Shape;1684;p8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8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8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 name="Google Shape;1687;p81"/>
          <p:cNvGrpSpPr/>
          <p:nvPr/>
        </p:nvGrpSpPr>
        <p:grpSpPr>
          <a:xfrm>
            <a:off x="7128319" y="3121482"/>
            <a:ext cx="125190" cy="127858"/>
            <a:chOff x="4676550" y="2160575"/>
            <a:chExt cx="51400" cy="52500"/>
          </a:xfrm>
        </p:grpSpPr>
        <p:sp>
          <p:nvSpPr>
            <p:cNvPr id="1688" name="Google Shape;1688;p8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8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8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 name="Google Shape;1691;p81"/>
          <p:cNvGrpSpPr/>
          <p:nvPr/>
        </p:nvGrpSpPr>
        <p:grpSpPr>
          <a:xfrm>
            <a:off x="7425577" y="3128514"/>
            <a:ext cx="145405" cy="113794"/>
            <a:chOff x="4768325" y="2163475"/>
            <a:chExt cx="59700" cy="46725"/>
          </a:xfrm>
        </p:grpSpPr>
        <p:sp>
          <p:nvSpPr>
            <p:cNvPr id="1692" name="Google Shape;1692;p8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8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4" name="Google Shape;1694;p81"/>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81"/>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81"/>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81"/>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81"/>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81"/>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0" name="Google Shape;1700;p81"/>
          <p:cNvGrpSpPr/>
          <p:nvPr/>
        </p:nvGrpSpPr>
        <p:grpSpPr>
          <a:xfrm>
            <a:off x="7441895" y="3383608"/>
            <a:ext cx="112768" cy="106853"/>
            <a:chOff x="4768575" y="2253950"/>
            <a:chExt cx="46300" cy="43875"/>
          </a:xfrm>
        </p:grpSpPr>
        <p:sp>
          <p:nvSpPr>
            <p:cNvPr id="1701" name="Google Shape;1701;p8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8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 name="Google Shape;1703;p81"/>
          <p:cNvGrpSpPr/>
          <p:nvPr/>
        </p:nvGrpSpPr>
        <p:grpSpPr>
          <a:xfrm>
            <a:off x="7741518" y="3872634"/>
            <a:ext cx="118187" cy="146246"/>
            <a:chOff x="4960900" y="2433225"/>
            <a:chExt cx="48525" cy="60050"/>
          </a:xfrm>
        </p:grpSpPr>
        <p:sp>
          <p:nvSpPr>
            <p:cNvPr id="1704" name="Google Shape;1704;p8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8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 name="Google Shape;1706;p81"/>
          <p:cNvGrpSpPr/>
          <p:nvPr/>
        </p:nvGrpSpPr>
        <p:grpSpPr>
          <a:xfrm>
            <a:off x="7430083" y="4136695"/>
            <a:ext cx="136394" cy="143810"/>
            <a:chOff x="4854075" y="2527625"/>
            <a:chExt cx="56000" cy="59050"/>
          </a:xfrm>
        </p:grpSpPr>
        <p:sp>
          <p:nvSpPr>
            <p:cNvPr id="1707" name="Google Shape;1707;p8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8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9" name="Google Shape;1709;p81"/>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81"/>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81"/>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2" name="Google Shape;1712;p81"/>
          <p:cNvGrpSpPr/>
          <p:nvPr/>
        </p:nvGrpSpPr>
        <p:grpSpPr>
          <a:xfrm>
            <a:off x="8054294" y="3600439"/>
            <a:ext cx="99312" cy="160797"/>
            <a:chOff x="5059700" y="2334775"/>
            <a:chExt cx="40775" cy="66025"/>
          </a:xfrm>
        </p:grpSpPr>
        <p:sp>
          <p:nvSpPr>
            <p:cNvPr id="1713" name="Google Shape;1713;p8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8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8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8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8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8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8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8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8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 name="Google Shape;1722;p81"/>
          <p:cNvGrpSpPr/>
          <p:nvPr/>
        </p:nvGrpSpPr>
        <p:grpSpPr>
          <a:xfrm>
            <a:off x="8011458" y="3865571"/>
            <a:ext cx="184984" cy="160371"/>
            <a:chOff x="5037700" y="2430325"/>
            <a:chExt cx="75950" cy="65850"/>
          </a:xfrm>
        </p:grpSpPr>
        <p:sp>
          <p:nvSpPr>
            <p:cNvPr id="1723" name="Google Shape;1723;p8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8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 name="Google Shape;1725;p81"/>
          <p:cNvGrpSpPr/>
          <p:nvPr/>
        </p:nvGrpSpPr>
        <p:grpSpPr>
          <a:xfrm>
            <a:off x="7430964" y="3632023"/>
            <a:ext cx="173014" cy="97629"/>
            <a:chOff x="4756975" y="2341800"/>
            <a:chExt cx="91975" cy="51925"/>
          </a:xfrm>
        </p:grpSpPr>
        <p:sp>
          <p:nvSpPr>
            <p:cNvPr id="1726" name="Google Shape;1726;p8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8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8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8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8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8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8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8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8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8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8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8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8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8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8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8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8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8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8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8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 name="Google Shape;1746;p81"/>
          <p:cNvGrpSpPr/>
          <p:nvPr/>
        </p:nvGrpSpPr>
        <p:grpSpPr>
          <a:xfrm>
            <a:off x="7697901" y="4120720"/>
            <a:ext cx="212497" cy="175761"/>
            <a:chOff x="4943575" y="2516350"/>
            <a:chExt cx="98675" cy="81700"/>
          </a:xfrm>
        </p:grpSpPr>
        <p:sp>
          <p:nvSpPr>
            <p:cNvPr id="1747" name="Google Shape;1747;p8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8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8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8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8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8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8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8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8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8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8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8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8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8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8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8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8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8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8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8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8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8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8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8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8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8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8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8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8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8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8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8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8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8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8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8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8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8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8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8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8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8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8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8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8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8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8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8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8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8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8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8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8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8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8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8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8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8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8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8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8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8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8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8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8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8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8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8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8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8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8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8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8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8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8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8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8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8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 name="Google Shape;1825;p81"/>
          <p:cNvGrpSpPr/>
          <p:nvPr/>
        </p:nvGrpSpPr>
        <p:grpSpPr>
          <a:xfrm>
            <a:off x="1955962" y="3346963"/>
            <a:ext cx="965351" cy="134611"/>
            <a:chOff x="4411970" y="2962952"/>
            <a:chExt cx="706544" cy="104212"/>
          </a:xfrm>
        </p:grpSpPr>
        <p:sp>
          <p:nvSpPr>
            <p:cNvPr id="1826" name="Google Shape;1826;p8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8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8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8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 name="Google Shape;1830;p81"/>
          <p:cNvGrpSpPr/>
          <p:nvPr/>
        </p:nvGrpSpPr>
        <p:grpSpPr>
          <a:xfrm>
            <a:off x="1955962" y="2935877"/>
            <a:ext cx="960158" cy="289172"/>
            <a:chOff x="4411970" y="2726085"/>
            <a:chExt cx="643107" cy="193659"/>
          </a:xfrm>
        </p:grpSpPr>
        <p:sp>
          <p:nvSpPr>
            <p:cNvPr id="1831" name="Google Shape;1831;p8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8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8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81"/>
          <p:cNvGrpSpPr/>
          <p:nvPr/>
        </p:nvGrpSpPr>
        <p:grpSpPr>
          <a:xfrm>
            <a:off x="958854" y="3201987"/>
            <a:ext cx="833173" cy="259209"/>
            <a:chOff x="4411970" y="4340222"/>
            <a:chExt cx="779467" cy="242683"/>
          </a:xfrm>
        </p:grpSpPr>
        <p:sp>
          <p:nvSpPr>
            <p:cNvPr id="1835" name="Google Shape;1835;p8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8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8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 name="Google Shape;1838;p81"/>
          <p:cNvGrpSpPr/>
          <p:nvPr/>
        </p:nvGrpSpPr>
        <p:grpSpPr>
          <a:xfrm>
            <a:off x="1955962" y="2597733"/>
            <a:ext cx="965160" cy="216230"/>
            <a:chOff x="4411970" y="2468674"/>
            <a:chExt cx="747317" cy="167425"/>
          </a:xfrm>
        </p:grpSpPr>
        <p:sp>
          <p:nvSpPr>
            <p:cNvPr id="1839" name="Google Shape;1839;p8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8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 name="Google Shape;1841;p81"/>
          <p:cNvGrpSpPr/>
          <p:nvPr/>
        </p:nvGrpSpPr>
        <p:grpSpPr>
          <a:xfrm>
            <a:off x="954709" y="2502450"/>
            <a:ext cx="810451" cy="319148"/>
            <a:chOff x="4411970" y="3686602"/>
            <a:chExt cx="797845" cy="314215"/>
          </a:xfrm>
        </p:grpSpPr>
        <p:sp>
          <p:nvSpPr>
            <p:cNvPr id="1842" name="Google Shape;1842;p81"/>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81"/>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81"/>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81"/>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81"/>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7" name="Google Shape;1847;p81"/>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8" name="Google Shape;1848;p81"/>
          <p:cNvGrpSpPr/>
          <p:nvPr/>
        </p:nvGrpSpPr>
        <p:grpSpPr>
          <a:xfrm>
            <a:off x="954806" y="2256974"/>
            <a:ext cx="1970333" cy="208784"/>
            <a:chOff x="6336019" y="3733725"/>
            <a:chExt cx="2566206" cy="351310"/>
          </a:xfrm>
        </p:grpSpPr>
        <p:sp>
          <p:nvSpPr>
            <p:cNvPr id="1849" name="Google Shape;1849;p81"/>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81"/>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81"/>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81"/>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 name="Google Shape;1853;p81"/>
          <p:cNvGrpSpPr/>
          <p:nvPr/>
        </p:nvGrpSpPr>
        <p:grpSpPr>
          <a:xfrm>
            <a:off x="1955962" y="3864529"/>
            <a:ext cx="946551" cy="153200"/>
            <a:chOff x="4404545" y="3301592"/>
            <a:chExt cx="782403" cy="129272"/>
          </a:xfrm>
        </p:grpSpPr>
        <p:sp>
          <p:nvSpPr>
            <p:cNvPr id="1854" name="Google Shape;1854;p8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81"/>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 name="Google Shape;1856;p81"/>
          <p:cNvGrpSpPr/>
          <p:nvPr/>
        </p:nvGrpSpPr>
        <p:grpSpPr>
          <a:xfrm>
            <a:off x="1955962" y="3603488"/>
            <a:ext cx="962257" cy="139127"/>
            <a:chOff x="4411970" y="3131459"/>
            <a:chExt cx="710520" cy="117397"/>
          </a:xfrm>
        </p:grpSpPr>
        <p:sp>
          <p:nvSpPr>
            <p:cNvPr id="1857" name="Google Shape;1857;p8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859" name="Google Shape;1859;p81"/>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0" name="Google Shape;1860;p81"/>
          <p:cNvGrpSpPr/>
          <p:nvPr/>
        </p:nvGrpSpPr>
        <p:grpSpPr>
          <a:xfrm>
            <a:off x="956107" y="3538282"/>
            <a:ext cx="823838" cy="458988"/>
            <a:chOff x="4411970" y="1801825"/>
            <a:chExt cx="734586" cy="409262"/>
          </a:xfrm>
        </p:grpSpPr>
        <p:sp>
          <p:nvSpPr>
            <p:cNvPr id="1861" name="Google Shape;1861;p8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 name="Google Shape;1863;p81"/>
          <p:cNvGrpSpPr/>
          <p:nvPr/>
        </p:nvGrpSpPr>
        <p:grpSpPr>
          <a:xfrm>
            <a:off x="956107" y="4086708"/>
            <a:ext cx="856348" cy="212039"/>
            <a:chOff x="4411970" y="2233974"/>
            <a:chExt cx="763574" cy="189068"/>
          </a:xfrm>
        </p:grpSpPr>
        <p:sp>
          <p:nvSpPr>
            <p:cNvPr id="1864" name="Google Shape;1864;p81"/>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1"/>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 name="Google Shape;1866;p81"/>
          <p:cNvGrpSpPr/>
          <p:nvPr/>
        </p:nvGrpSpPr>
        <p:grpSpPr>
          <a:xfrm>
            <a:off x="3066303" y="2262044"/>
            <a:ext cx="511602" cy="511602"/>
            <a:chOff x="5681300" y="2527788"/>
            <a:chExt cx="805800" cy="805800"/>
          </a:xfrm>
        </p:grpSpPr>
        <p:sp>
          <p:nvSpPr>
            <p:cNvPr id="1867" name="Google Shape;1867;p81"/>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 name="Google Shape;1869;p81"/>
          <p:cNvGrpSpPr/>
          <p:nvPr/>
        </p:nvGrpSpPr>
        <p:grpSpPr>
          <a:xfrm>
            <a:off x="3063497" y="3028627"/>
            <a:ext cx="513021" cy="512935"/>
            <a:chOff x="4049800" y="640400"/>
            <a:chExt cx="858900" cy="858900"/>
          </a:xfrm>
        </p:grpSpPr>
        <p:sp>
          <p:nvSpPr>
            <p:cNvPr id="1870" name="Google Shape;1870;p81"/>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1"/>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 name="Google Shape;1872;p81"/>
          <p:cNvGrpSpPr/>
          <p:nvPr/>
        </p:nvGrpSpPr>
        <p:grpSpPr>
          <a:xfrm>
            <a:off x="2980696" y="3680519"/>
            <a:ext cx="686489" cy="686585"/>
            <a:chOff x="5080188" y="927900"/>
            <a:chExt cx="961200" cy="961200"/>
          </a:xfrm>
        </p:grpSpPr>
        <p:sp>
          <p:nvSpPr>
            <p:cNvPr id="1873" name="Google Shape;1873;p81"/>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1"/>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1"/>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1"/>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8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8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 name="Google Shape;1881;p81"/>
          <p:cNvGrpSpPr/>
          <p:nvPr/>
        </p:nvGrpSpPr>
        <p:grpSpPr>
          <a:xfrm>
            <a:off x="3763848" y="3773248"/>
            <a:ext cx="510373" cy="510937"/>
            <a:chOff x="7508249" y="1522825"/>
            <a:chExt cx="1326332" cy="1322987"/>
          </a:xfrm>
        </p:grpSpPr>
        <p:sp>
          <p:nvSpPr>
            <p:cNvPr id="1882" name="Google Shape;1882;p81"/>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1"/>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1"/>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81"/>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81"/>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1"/>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1"/>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81"/>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81"/>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81"/>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 name="Google Shape;1892;p81"/>
          <p:cNvGrpSpPr/>
          <p:nvPr/>
        </p:nvGrpSpPr>
        <p:grpSpPr>
          <a:xfrm>
            <a:off x="4455441" y="3774653"/>
            <a:ext cx="492652" cy="503348"/>
            <a:chOff x="6039282" y="1042577"/>
            <a:chExt cx="734315" cy="731929"/>
          </a:xfrm>
        </p:grpSpPr>
        <p:sp>
          <p:nvSpPr>
            <p:cNvPr id="1893" name="Google Shape;1893;p8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8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8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8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8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8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8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 name="Google Shape;1914;p81"/>
          <p:cNvGrpSpPr/>
          <p:nvPr/>
        </p:nvGrpSpPr>
        <p:grpSpPr>
          <a:xfrm>
            <a:off x="5095855" y="2270694"/>
            <a:ext cx="483304" cy="504902"/>
            <a:chOff x="1825800" y="1651625"/>
            <a:chExt cx="568125" cy="591775"/>
          </a:xfrm>
        </p:grpSpPr>
        <p:sp>
          <p:nvSpPr>
            <p:cNvPr id="1915" name="Google Shape;1915;p81"/>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1"/>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1"/>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1"/>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1"/>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1" name="Google Shape;1921;p81"/>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81"/>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81"/>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81"/>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81"/>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926" name="Google Shape;1926;p8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0" name="Shape 1930"/>
        <p:cNvGrpSpPr/>
        <p:nvPr/>
      </p:nvGrpSpPr>
      <p:grpSpPr>
        <a:xfrm>
          <a:off x="0" y="0"/>
          <a:ext cx="0" cy="0"/>
          <a:chOff x="0" y="0"/>
          <a:chExt cx="0" cy="0"/>
        </a:xfrm>
      </p:grpSpPr>
      <p:grpSp>
        <p:nvGrpSpPr>
          <p:cNvPr id="1931" name="Google Shape;1931;p82"/>
          <p:cNvGrpSpPr/>
          <p:nvPr/>
        </p:nvGrpSpPr>
        <p:grpSpPr>
          <a:xfrm>
            <a:off x="722059" y="955168"/>
            <a:ext cx="2492868" cy="1379876"/>
            <a:chOff x="2654821" y="2311071"/>
            <a:chExt cx="2279715" cy="1262120"/>
          </a:xfrm>
        </p:grpSpPr>
        <p:grpSp>
          <p:nvGrpSpPr>
            <p:cNvPr id="1932" name="Google Shape;1932;p82"/>
            <p:cNvGrpSpPr/>
            <p:nvPr/>
          </p:nvGrpSpPr>
          <p:grpSpPr>
            <a:xfrm>
              <a:off x="4034269" y="2840745"/>
              <a:ext cx="40212" cy="36437"/>
              <a:chOff x="4293400" y="2574725"/>
              <a:chExt cx="84425" cy="80100"/>
            </a:xfrm>
          </p:grpSpPr>
          <p:sp>
            <p:nvSpPr>
              <p:cNvPr id="1933" name="Google Shape;1933;p82"/>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934" name="Google Shape;1934;p82"/>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 name="Google Shape;1935;p82"/>
            <p:cNvGrpSpPr/>
            <p:nvPr/>
          </p:nvGrpSpPr>
          <p:grpSpPr>
            <a:xfrm>
              <a:off x="3894606" y="2334874"/>
              <a:ext cx="913198" cy="518984"/>
              <a:chOff x="4000175" y="1462675"/>
              <a:chExt cx="1917275" cy="1140875"/>
            </a:xfrm>
          </p:grpSpPr>
          <p:sp>
            <p:nvSpPr>
              <p:cNvPr id="1936" name="Google Shape;1936;p82"/>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937" name="Google Shape;1937;p82"/>
              <p:cNvGrpSpPr/>
              <p:nvPr/>
            </p:nvGrpSpPr>
            <p:grpSpPr>
              <a:xfrm>
                <a:off x="4000175" y="1462675"/>
                <a:ext cx="1917275" cy="1140875"/>
                <a:chOff x="4000175" y="1462675"/>
                <a:chExt cx="1917275" cy="1140875"/>
              </a:xfrm>
            </p:grpSpPr>
            <p:sp>
              <p:nvSpPr>
                <p:cNvPr id="1938" name="Google Shape;1938;p82"/>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939" name="Google Shape;1939;p82"/>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82"/>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82"/>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82"/>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943" name="Google Shape;1943;p82"/>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44" name="Google Shape;1944;p82"/>
            <p:cNvGrpSpPr/>
            <p:nvPr/>
          </p:nvGrpSpPr>
          <p:grpSpPr>
            <a:xfrm>
              <a:off x="3875768" y="2846704"/>
              <a:ext cx="44796" cy="47366"/>
              <a:chOff x="3960625" y="2587825"/>
              <a:chExt cx="94050" cy="104125"/>
            </a:xfrm>
          </p:grpSpPr>
          <p:sp>
            <p:nvSpPr>
              <p:cNvPr id="1945" name="Google Shape;1945;p82"/>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946" name="Google Shape;1946;p82"/>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 name="Google Shape;1947;p82"/>
            <p:cNvGrpSpPr/>
            <p:nvPr/>
          </p:nvGrpSpPr>
          <p:grpSpPr>
            <a:xfrm>
              <a:off x="3782759" y="2807162"/>
              <a:ext cx="82686" cy="85487"/>
              <a:chOff x="3765350" y="2500900"/>
              <a:chExt cx="173600" cy="187925"/>
            </a:xfrm>
          </p:grpSpPr>
          <p:sp>
            <p:nvSpPr>
              <p:cNvPr id="1948" name="Google Shape;1948;p82"/>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949" name="Google Shape;1949;p82"/>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82"/>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82"/>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2"/>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2"/>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 name="Google Shape;1954;p82"/>
            <p:cNvGrpSpPr/>
            <p:nvPr/>
          </p:nvGrpSpPr>
          <p:grpSpPr>
            <a:xfrm>
              <a:off x="3775674" y="2798496"/>
              <a:ext cx="40545" cy="23564"/>
              <a:chOff x="3750475" y="2481850"/>
              <a:chExt cx="85125" cy="51800"/>
            </a:xfrm>
          </p:grpSpPr>
          <p:sp>
            <p:nvSpPr>
              <p:cNvPr id="1955" name="Google Shape;1955;p82"/>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2"/>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957" name="Google Shape;1957;p82"/>
            <p:cNvGrpSpPr/>
            <p:nvPr/>
          </p:nvGrpSpPr>
          <p:grpSpPr>
            <a:xfrm>
              <a:off x="3716946" y="2776024"/>
              <a:ext cx="81971" cy="76912"/>
              <a:chOff x="3627175" y="2432450"/>
              <a:chExt cx="172100" cy="169075"/>
            </a:xfrm>
          </p:grpSpPr>
          <p:sp>
            <p:nvSpPr>
              <p:cNvPr id="1958" name="Google Shape;1958;p82"/>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2"/>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960" name="Google Shape;1960;p82"/>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961" name="Google Shape;1961;p82"/>
            <p:cNvGrpSpPr/>
            <p:nvPr/>
          </p:nvGrpSpPr>
          <p:grpSpPr>
            <a:xfrm>
              <a:off x="3685682" y="2845624"/>
              <a:ext cx="29311" cy="45055"/>
              <a:chOff x="3561536" y="2585450"/>
              <a:chExt cx="61539" cy="99045"/>
            </a:xfrm>
          </p:grpSpPr>
          <p:sp>
            <p:nvSpPr>
              <p:cNvPr id="1962" name="Google Shape;1962;p82"/>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2"/>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964" name="Google Shape;1964;p82"/>
            <p:cNvGrpSpPr/>
            <p:nvPr/>
          </p:nvGrpSpPr>
          <p:grpSpPr>
            <a:xfrm>
              <a:off x="3849905" y="2572252"/>
              <a:ext cx="74339" cy="119559"/>
              <a:chOff x="3906325" y="1984500"/>
              <a:chExt cx="156075" cy="262825"/>
            </a:xfrm>
          </p:grpSpPr>
          <p:sp>
            <p:nvSpPr>
              <p:cNvPr id="1965" name="Google Shape;1965;p82"/>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966" name="Google Shape;1966;p82"/>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 name="Google Shape;1967;p82"/>
            <p:cNvGrpSpPr/>
            <p:nvPr/>
          </p:nvGrpSpPr>
          <p:grpSpPr>
            <a:xfrm>
              <a:off x="2654821" y="2414345"/>
              <a:ext cx="667570" cy="558731"/>
              <a:chOff x="1397225" y="1637375"/>
              <a:chExt cx="1401575" cy="1228250"/>
            </a:xfrm>
          </p:grpSpPr>
          <p:sp>
            <p:nvSpPr>
              <p:cNvPr id="1968" name="Google Shape;1968;p82"/>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969" name="Google Shape;1969;p82"/>
              <p:cNvGrpSpPr/>
              <p:nvPr/>
            </p:nvGrpSpPr>
            <p:grpSpPr>
              <a:xfrm>
                <a:off x="1397225" y="1637375"/>
                <a:ext cx="1398775" cy="1228250"/>
                <a:chOff x="1397225" y="1637375"/>
                <a:chExt cx="1398775" cy="1228250"/>
              </a:xfrm>
            </p:grpSpPr>
            <p:sp>
              <p:nvSpPr>
                <p:cNvPr id="1970" name="Google Shape;1970;p82"/>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82"/>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72" name="Google Shape;1972;p82"/>
            <p:cNvGrpSpPr/>
            <p:nvPr/>
          </p:nvGrpSpPr>
          <p:grpSpPr>
            <a:xfrm>
              <a:off x="3230417" y="3103734"/>
              <a:ext cx="282982" cy="280332"/>
              <a:chOff x="2605700" y="3152850"/>
              <a:chExt cx="594125" cy="616250"/>
            </a:xfrm>
          </p:grpSpPr>
          <p:sp>
            <p:nvSpPr>
              <p:cNvPr id="1973" name="Google Shape;1973;p82"/>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974" name="Google Shape;1974;p82"/>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975" name="Google Shape;1975;p82"/>
            <p:cNvGrpSpPr/>
            <p:nvPr/>
          </p:nvGrpSpPr>
          <p:grpSpPr>
            <a:xfrm>
              <a:off x="3265985" y="3226989"/>
              <a:ext cx="87151" cy="346202"/>
              <a:chOff x="2680375" y="3423800"/>
              <a:chExt cx="182975" cy="761050"/>
            </a:xfrm>
          </p:grpSpPr>
          <p:sp>
            <p:nvSpPr>
              <p:cNvPr id="1976" name="Google Shape;1976;p82"/>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977" name="Google Shape;1977;p82"/>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 name="Google Shape;1978;p82"/>
            <p:cNvGrpSpPr/>
            <p:nvPr/>
          </p:nvGrpSpPr>
          <p:grpSpPr>
            <a:xfrm>
              <a:off x="3855466" y="3289811"/>
              <a:ext cx="112514" cy="94210"/>
              <a:chOff x="3918000" y="3561900"/>
              <a:chExt cx="236225" cy="207100"/>
            </a:xfrm>
          </p:grpSpPr>
          <p:sp>
            <p:nvSpPr>
              <p:cNvPr id="1979" name="Google Shape;1979;p82"/>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980" name="Google Shape;1980;p82"/>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1" name="Google Shape;1981;p82"/>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82"/>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82"/>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984" name="Google Shape;1984;p82"/>
            <p:cNvGrpSpPr/>
            <p:nvPr/>
          </p:nvGrpSpPr>
          <p:grpSpPr>
            <a:xfrm>
              <a:off x="2905224" y="2311071"/>
              <a:ext cx="596721" cy="528992"/>
              <a:chOff x="1922950" y="1410350"/>
              <a:chExt cx="1252825" cy="1162875"/>
            </a:xfrm>
          </p:grpSpPr>
          <p:sp>
            <p:nvSpPr>
              <p:cNvPr id="1985" name="Google Shape;1985;p82"/>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82"/>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82"/>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82"/>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82"/>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82"/>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82"/>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82"/>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82"/>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82"/>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82"/>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82"/>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82"/>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82"/>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82"/>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82"/>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001" name="Google Shape;2001;p82"/>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82"/>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82"/>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82"/>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82"/>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82"/>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82"/>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82"/>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82"/>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82"/>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82"/>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82"/>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82"/>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82"/>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82"/>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82"/>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82"/>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82"/>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82"/>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82"/>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021" name="Google Shape;2021;p82"/>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022" name="Google Shape;2022;p82"/>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3" name="Google Shape;2023;p82"/>
            <p:cNvGrpSpPr/>
            <p:nvPr/>
          </p:nvGrpSpPr>
          <p:grpSpPr>
            <a:xfrm>
              <a:off x="3280929" y="3294542"/>
              <a:ext cx="109894" cy="272224"/>
              <a:chOff x="2711750" y="3572300"/>
              <a:chExt cx="230725" cy="598425"/>
            </a:xfrm>
          </p:grpSpPr>
          <p:sp>
            <p:nvSpPr>
              <p:cNvPr id="2024" name="Google Shape;2024;p82"/>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82"/>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6" name="Google Shape;2026;p82"/>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7" name="Google Shape;2027;p82"/>
            <p:cNvGrpSpPr/>
            <p:nvPr/>
          </p:nvGrpSpPr>
          <p:grpSpPr>
            <a:xfrm>
              <a:off x="3790439" y="2408636"/>
              <a:ext cx="73017" cy="75684"/>
              <a:chOff x="3781475" y="1624825"/>
              <a:chExt cx="153300" cy="166375"/>
            </a:xfrm>
          </p:grpSpPr>
          <p:sp>
            <p:nvSpPr>
              <p:cNvPr id="2028" name="Google Shape;2028;p82"/>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82"/>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82"/>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82"/>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2" name="Google Shape;2032;p82"/>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82"/>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82"/>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82"/>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2"/>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82"/>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82"/>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9" name="Google Shape;2039;p82"/>
            <p:cNvGrpSpPr/>
            <p:nvPr/>
          </p:nvGrpSpPr>
          <p:grpSpPr>
            <a:xfrm>
              <a:off x="4403342" y="3107749"/>
              <a:ext cx="316680" cy="101374"/>
              <a:chOff x="5068275" y="3161675"/>
              <a:chExt cx="664875" cy="222850"/>
            </a:xfrm>
          </p:grpSpPr>
          <p:sp>
            <p:nvSpPr>
              <p:cNvPr id="2040" name="Google Shape;2040;p82"/>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82"/>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82"/>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2"/>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4" name="Google Shape;2044;p82"/>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2"/>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2"/>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2"/>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2"/>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2"/>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2"/>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2"/>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2"/>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2"/>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2"/>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82"/>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82"/>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2"/>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2"/>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82"/>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82"/>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2"/>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2"/>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2"/>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2"/>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2"/>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2"/>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2"/>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2"/>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2"/>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2"/>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2"/>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2"/>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3" name="Google Shape;2073;p82"/>
            <p:cNvGrpSpPr/>
            <p:nvPr/>
          </p:nvGrpSpPr>
          <p:grpSpPr>
            <a:xfrm>
              <a:off x="3697513" y="2707266"/>
              <a:ext cx="59549" cy="79733"/>
              <a:chOff x="3586375" y="2281300"/>
              <a:chExt cx="125025" cy="175275"/>
            </a:xfrm>
          </p:grpSpPr>
          <p:sp>
            <p:nvSpPr>
              <p:cNvPr id="2074" name="Google Shape;2074;p82"/>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2"/>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6" name="Google Shape;2076;p82"/>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7" name="Google Shape;2077;p82"/>
            <p:cNvGrpSpPr/>
            <p:nvPr/>
          </p:nvGrpSpPr>
          <p:grpSpPr>
            <a:xfrm>
              <a:off x="4513224" y="3221724"/>
              <a:ext cx="274563" cy="280321"/>
              <a:chOff x="5298975" y="3412225"/>
              <a:chExt cx="576450" cy="616225"/>
            </a:xfrm>
          </p:grpSpPr>
          <p:sp>
            <p:nvSpPr>
              <p:cNvPr id="2078" name="Google Shape;2078;p82"/>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079" name="Google Shape;2079;p82"/>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 name="Google Shape;2080;p82"/>
            <p:cNvGrpSpPr/>
            <p:nvPr/>
          </p:nvGrpSpPr>
          <p:grpSpPr>
            <a:xfrm>
              <a:off x="4824403" y="3421846"/>
              <a:ext cx="110132" cy="130647"/>
              <a:chOff x="5952300" y="3852150"/>
              <a:chExt cx="231225" cy="287200"/>
            </a:xfrm>
          </p:grpSpPr>
          <p:sp>
            <p:nvSpPr>
              <p:cNvPr id="2081" name="Google Shape;2081;p82"/>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82"/>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3" name="Google Shape;2083;p82"/>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2"/>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2"/>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82"/>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2"/>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82"/>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82"/>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82"/>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1" name="Google Shape;2091;p82"/>
            <p:cNvGrpSpPr/>
            <p:nvPr/>
          </p:nvGrpSpPr>
          <p:grpSpPr>
            <a:xfrm>
              <a:off x="4295710" y="3079670"/>
              <a:ext cx="14968" cy="27135"/>
              <a:chOff x="4842300" y="3099950"/>
              <a:chExt cx="31425" cy="59650"/>
            </a:xfrm>
          </p:grpSpPr>
          <p:sp>
            <p:nvSpPr>
              <p:cNvPr id="2092" name="Google Shape;2092;p82"/>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2"/>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2"/>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82"/>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6" name="Google Shape;2096;p82"/>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82"/>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82"/>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2"/>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2"/>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82"/>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82"/>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2"/>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4" name="Google Shape;2104;p82"/>
            <p:cNvGrpSpPr/>
            <p:nvPr/>
          </p:nvGrpSpPr>
          <p:grpSpPr>
            <a:xfrm>
              <a:off x="3831056" y="2816010"/>
              <a:ext cx="37378" cy="27612"/>
              <a:chOff x="3866750" y="2520350"/>
              <a:chExt cx="78475" cy="60700"/>
            </a:xfrm>
          </p:grpSpPr>
          <p:sp>
            <p:nvSpPr>
              <p:cNvPr id="2105" name="Google Shape;2105;p82"/>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82"/>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2"/>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82"/>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9" name="Google Shape;2109;p82"/>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2"/>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2"/>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82"/>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82"/>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2"/>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2"/>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2"/>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2"/>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82"/>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82"/>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82"/>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2"/>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2"/>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2"/>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2"/>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82"/>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26" name="Google Shape;2126;p82"/>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2"/>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2"/>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2"/>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82"/>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82"/>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2"/>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2"/>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2"/>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82"/>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2"/>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2"/>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38" name="Google Shape;2138;p82"/>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2"/>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2"/>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82"/>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82"/>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2"/>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2"/>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2"/>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2"/>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2"/>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2"/>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2"/>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2"/>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1" name="Google Shape;2151;p82"/>
            <p:cNvGrpSpPr/>
            <p:nvPr/>
          </p:nvGrpSpPr>
          <p:grpSpPr>
            <a:xfrm>
              <a:off x="3632736" y="3051591"/>
              <a:ext cx="63288" cy="45217"/>
              <a:chOff x="3450375" y="3038225"/>
              <a:chExt cx="132875" cy="99400"/>
            </a:xfrm>
          </p:grpSpPr>
          <p:sp>
            <p:nvSpPr>
              <p:cNvPr id="2152" name="Google Shape;2152;p82"/>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82"/>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4" name="Google Shape;2154;p82"/>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82"/>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2"/>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2"/>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2"/>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2"/>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2"/>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2"/>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2"/>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63" name="Google Shape;2163;p82"/>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2"/>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2"/>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2"/>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2"/>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2"/>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2"/>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82"/>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2"/>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2"/>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73" name="Google Shape;2173;p82"/>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82"/>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2"/>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2"/>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2"/>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2"/>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79" name="Google Shape;2179;p82"/>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2"/>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2"/>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2"/>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2"/>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2"/>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2"/>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82"/>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 name="Google Shape;2189;p82"/>
          <p:cNvGrpSpPr/>
          <p:nvPr/>
        </p:nvGrpSpPr>
        <p:grpSpPr>
          <a:xfrm>
            <a:off x="719116" y="2850945"/>
            <a:ext cx="2622876" cy="1333540"/>
            <a:chOff x="238125" y="1038125"/>
            <a:chExt cx="7146800" cy="3633625"/>
          </a:xfrm>
        </p:grpSpPr>
        <p:sp>
          <p:nvSpPr>
            <p:cNvPr id="2190" name="Google Shape;2190;p8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8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8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8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8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8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8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8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8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8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8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8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8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8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8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8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8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8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8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8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8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8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8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8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8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8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8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8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8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8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8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8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8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8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8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8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8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8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8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8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8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8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8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8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8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8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8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8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8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8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8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8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8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8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8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8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8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8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8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8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8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8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8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8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8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8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8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8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8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8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8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8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8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8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8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8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8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8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8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8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8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8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8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8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8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8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8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8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8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8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8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8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8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8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8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8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8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8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8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8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8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8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8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8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8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8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8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8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8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8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8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8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8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8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8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8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8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8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8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8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8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8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8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8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8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8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8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8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8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8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8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8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8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8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8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8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8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8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8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8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8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8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8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8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8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8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8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8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8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8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8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8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8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8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8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8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8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8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8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8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8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8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8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8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8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8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8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8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8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8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8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8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8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8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8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8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8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8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8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8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8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8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8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8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8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8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8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8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8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8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8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8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8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8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8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8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8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8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8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8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8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8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8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8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8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8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8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8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8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8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8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8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8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8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8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8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8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8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8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8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8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8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8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8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8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8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8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8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8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8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8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8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8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8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8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8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8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8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8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8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8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8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8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8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8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8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8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8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8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8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8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8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8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8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8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8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8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8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8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8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8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8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8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8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8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8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8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8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8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8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8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8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8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8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8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8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8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8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8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8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8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8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8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8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8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8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8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8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8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8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8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8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8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8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8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8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8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8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8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8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8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8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8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8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8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8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8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8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8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8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8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8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8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8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8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8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8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8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8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8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8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8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8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8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8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8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8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8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8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8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8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8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8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8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8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8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8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8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8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8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8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2" name="Google Shape;3762;p82"/>
          <p:cNvGrpSpPr/>
          <p:nvPr/>
        </p:nvGrpSpPr>
        <p:grpSpPr>
          <a:xfrm>
            <a:off x="5834044" y="993055"/>
            <a:ext cx="2590840" cy="1380235"/>
            <a:chOff x="233350" y="949250"/>
            <a:chExt cx="7137300" cy="3802300"/>
          </a:xfrm>
        </p:grpSpPr>
        <p:sp>
          <p:nvSpPr>
            <p:cNvPr id="3763" name="Google Shape;3763;p8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4" name="Google Shape;3814;p82"/>
          <p:cNvGrpSpPr/>
          <p:nvPr/>
        </p:nvGrpSpPr>
        <p:grpSpPr>
          <a:xfrm>
            <a:off x="7648473" y="3037828"/>
            <a:ext cx="104231" cy="320340"/>
            <a:chOff x="7564426" y="3224343"/>
            <a:chExt cx="119985" cy="368801"/>
          </a:xfrm>
        </p:grpSpPr>
        <p:sp>
          <p:nvSpPr>
            <p:cNvPr id="3815" name="Google Shape;3815;p8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7" name="Google Shape;3817;p82"/>
          <p:cNvGrpSpPr/>
          <p:nvPr/>
        </p:nvGrpSpPr>
        <p:grpSpPr>
          <a:xfrm>
            <a:off x="7347962" y="3031929"/>
            <a:ext cx="189489" cy="332132"/>
            <a:chOff x="8370831" y="3202002"/>
            <a:chExt cx="218129" cy="382376"/>
          </a:xfrm>
        </p:grpSpPr>
        <p:sp>
          <p:nvSpPr>
            <p:cNvPr id="3818" name="Google Shape;3818;p8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0" name="Google Shape;3820;p82"/>
          <p:cNvGrpSpPr/>
          <p:nvPr/>
        </p:nvGrpSpPr>
        <p:grpSpPr>
          <a:xfrm>
            <a:off x="8071351" y="3443061"/>
            <a:ext cx="309429" cy="267000"/>
            <a:chOff x="6742064" y="3750480"/>
            <a:chExt cx="399315" cy="344560"/>
          </a:xfrm>
        </p:grpSpPr>
        <p:sp>
          <p:nvSpPr>
            <p:cNvPr id="3821" name="Google Shape;3821;p8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3" name="Google Shape;3823;p82"/>
          <p:cNvGrpSpPr/>
          <p:nvPr/>
        </p:nvGrpSpPr>
        <p:grpSpPr>
          <a:xfrm>
            <a:off x="7610370" y="3794109"/>
            <a:ext cx="180437" cy="281608"/>
            <a:chOff x="7248525" y="3739696"/>
            <a:chExt cx="230531" cy="359790"/>
          </a:xfrm>
        </p:grpSpPr>
        <p:sp>
          <p:nvSpPr>
            <p:cNvPr id="3824" name="Google Shape;3824;p8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6" name="Google Shape;3826;p82"/>
          <p:cNvGrpSpPr/>
          <p:nvPr/>
        </p:nvGrpSpPr>
        <p:grpSpPr>
          <a:xfrm>
            <a:off x="7856289" y="3437333"/>
            <a:ext cx="162896" cy="278710"/>
            <a:chOff x="7601242" y="3729267"/>
            <a:chExt cx="222566" cy="380803"/>
          </a:xfrm>
        </p:grpSpPr>
        <p:sp>
          <p:nvSpPr>
            <p:cNvPr id="3827" name="Google Shape;3827;p8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29" name="Google Shape;3829;p82"/>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0" name="Google Shape;3830;p82"/>
          <p:cNvGrpSpPr/>
          <p:nvPr/>
        </p:nvGrpSpPr>
        <p:grpSpPr>
          <a:xfrm>
            <a:off x="7345935" y="3438473"/>
            <a:ext cx="193543" cy="275990"/>
            <a:chOff x="8304647" y="3738687"/>
            <a:chExt cx="225076" cy="320956"/>
          </a:xfrm>
        </p:grpSpPr>
        <p:sp>
          <p:nvSpPr>
            <p:cNvPr id="3831" name="Google Shape;3831;p82"/>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4" name="Google Shape;3834;p82"/>
          <p:cNvGrpSpPr/>
          <p:nvPr/>
        </p:nvGrpSpPr>
        <p:grpSpPr>
          <a:xfrm>
            <a:off x="7618427" y="3438473"/>
            <a:ext cx="178492" cy="275990"/>
            <a:chOff x="8615101" y="3738687"/>
            <a:chExt cx="207573" cy="320956"/>
          </a:xfrm>
        </p:grpSpPr>
        <p:sp>
          <p:nvSpPr>
            <p:cNvPr id="3835" name="Google Shape;3835;p82"/>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8" name="Google Shape;3838;p82"/>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9" name="Google Shape;3839;p82"/>
          <p:cNvGrpSpPr/>
          <p:nvPr/>
        </p:nvGrpSpPr>
        <p:grpSpPr>
          <a:xfrm>
            <a:off x="6013132" y="3559961"/>
            <a:ext cx="557671" cy="511283"/>
            <a:chOff x="6015419" y="3716859"/>
            <a:chExt cx="557671" cy="511283"/>
          </a:xfrm>
        </p:grpSpPr>
        <p:sp>
          <p:nvSpPr>
            <p:cNvPr id="3840" name="Google Shape;3840;p82"/>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1" name="Google Shape;3841;p82"/>
            <p:cNvGrpSpPr/>
            <p:nvPr/>
          </p:nvGrpSpPr>
          <p:grpSpPr>
            <a:xfrm>
              <a:off x="6036094" y="3716980"/>
              <a:ext cx="529860" cy="510468"/>
              <a:chOff x="6036094" y="3716980"/>
              <a:chExt cx="529860" cy="510468"/>
            </a:xfrm>
          </p:grpSpPr>
          <p:sp>
            <p:nvSpPr>
              <p:cNvPr id="3842" name="Google Shape;3842;p82"/>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2"/>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2"/>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2"/>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2"/>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2"/>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2"/>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2"/>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2"/>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2"/>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52" name="Google Shape;3852;p82"/>
          <p:cNvGrpSpPr/>
          <p:nvPr/>
        </p:nvGrpSpPr>
        <p:grpSpPr>
          <a:xfrm>
            <a:off x="6642017" y="2916730"/>
            <a:ext cx="576302" cy="511871"/>
            <a:chOff x="6644304" y="3073628"/>
            <a:chExt cx="576302" cy="511871"/>
          </a:xfrm>
        </p:grpSpPr>
        <p:sp>
          <p:nvSpPr>
            <p:cNvPr id="3853" name="Google Shape;3853;p8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4" name="Google Shape;3854;p82"/>
            <p:cNvGrpSpPr/>
            <p:nvPr/>
          </p:nvGrpSpPr>
          <p:grpSpPr>
            <a:xfrm>
              <a:off x="6712169" y="3085440"/>
              <a:ext cx="481622" cy="494913"/>
              <a:chOff x="6712169" y="3085440"/>
              <a:chExt cx="481622" cy="494913"/>
            </a:xfrm>
          </p:grpSpPr>
          <p:sp>
            <p:nvSpPr>
              <p:cNvPr id="3855" name="Google Shape;3855;p82"/>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2"/>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2"/>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2"/>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2"/>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0" name="Google Shape;3860;p82"/>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2"/>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2"/>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3" name="Google Shape;3863;p82"/>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4" name="Google Shape;3864;p82"/>
          <p:cNvGrpSpPr/>
          <p:nvPr/>
        </p:nvGrpSpPr>
        <p:grpSpPr>
          <a:xfrm>
            <a:off x="6649868" y="3559725"/>
            <a:ext cx="560631" cy="511352"/>
            <a:chOff x="6652154" y="3716623"/>
            <a:chExt cx="560631" cy="511352"/>
          </a:xfrm>
        </p:grpSpPr>
        <p:sp>
          <p:nvSpPr>
            <p:cNvPr id="3865" name="Google Shape;3865;p82"/>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6" name="Google Shape;3866;p82"/>
            <p:cNvGrpSpPr/>
            <p:nvPr/>
          </p:nvGrpSpPr>
          <p:grpSpPr>
            <a:xfrm>
              <a:off x="6669657" y="3716715"/>
              <a:ext cx="466779" cy="464290"/>
              <a:chOff x="6669657" y="3716715"/>
              <a:chExt cx="466779" cy="464290"/>
            </a:xfrm>
          </p:grpSpPr>
          <p:sp>
            <p:nvSpPr>
              <p:cNvPr id="3867" name="Google Shape;3867;p82"/>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2"/>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2"/>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2"/>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2"/>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2"/>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2"/>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2"/>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2"/>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2"/>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2"/>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2"/>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2"/>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80" name="Google Shape;3880;p82"/>
          <p:cNvGrpSpPr/>
          <p:nvPr/>
        </p:nvGrpSpPr>
        <p:grpSpPr>
          <a:xfrm>
            <a:off x="7843959" y="3841134"/>
            <a:ext cx="187557" cy="187557"/>
            <a:chOff x="8565775" y="671075"/>
            <a:chExt cx="441000" cy="441000"/>
          </a:xfrm>
        </p:grpSpPr>
        <p:sp>
          <p:nvSpPr>
            <p:cNvPr id="3881" name="Google Shape;3881;p82"/>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2"/>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3" name="Google Shape;3883;p82"/>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2"/>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5" name="Google Shape;3885;p82"/>
          <p:cNvGrpSpPr/>
          <p:nvPr/>
        </p:nvGrpSpPr>
        <p:grpSpPr>
          <a:xfrm>
            <a:off x="5997814" y="2919352"/>
            <a:ext cx="587871" cy="512373"/>
            <a:chOff x="6000100" y="3076250"/>
            <a:chExt cx="587871" cy="512373"/>
          </a:xfrm>
        </p:grpSpPr>
        <p:sp>
          <p:nvSpPr>
            <p:cNvPr id="3886" name="Google Shape;3886;p82"/>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7" name="Google Shape;3887;p82"/>
            <p:cNvGrpSpPr/>
            <p:nvPr/>
          </p:nvGrpSpPr>
          <p:grpSpPr>
            <a:xfrm>
              <a:off x="6031360" y="3076713"/>
              <a:ext cx="539107" cy="480965"/>
              <a:chOff x="6031360" y="3076713"/>
              <a:chExt cx="539107" cy="480965"/>
            </a:xfrm>
          </p:grpSpPr>
          <p:sp>
            <p:nvSpPr>
              <p:cNvPr id="3888" name="Google Shape;3888;p82"/>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2"/>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2"/>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2"/>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2"/>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2"/>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2"/>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95" name="Google Shape;3895;p82"/>
          <p:cNvGrpSpPr/>
          <p:nvPr/>
        </p:nvGrpSpPr>
        <p:grpSpPr>
          <a:xfrm>
            <a:off x="3369305" y="938716"/>
            <a:ext cx="2310381" cy="1488888"/>
            <a:chOff x="229225" y="549050"/>
            <a:chExt cx="7161750" cy="4615275"/>
          </a:xfrm>
        </p:grpSpPr>
        <p:sp>
          <p:nvSpPr>
            <p:cNvPr id="3896" name="Google Shape;3896;p82"/>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2"/>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2"/>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2"/>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2"/>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2"/>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2"/>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2"/>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2"/>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2"/>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2"/>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2"/>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2"/>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2"/>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2"/>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2"/>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2"/>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2"/>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2"/>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2"/>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2"/>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2"/>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2"/>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2"/>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2"/>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2"/>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2"/>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2"/>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2"/>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2"/>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2"/>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2"/>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2"/>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2"/>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2"/>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2"/>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2"/>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2"/>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2"/>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2"/>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2"/>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2"/>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2"/>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2"/>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2"/>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2"/>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2"/>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2"/>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2"/>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2"/>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2"/>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2"/>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2"/>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2"/>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2"/>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2"/>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2"/>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2"/>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2"/>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2"/>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2"/>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2"/>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2"/>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2"/>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2"/>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2"/>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2"/>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2"/>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2"/>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2"/>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2"/>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2"/>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2"/>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2"/>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2"/>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2"/>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2"/>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2"/>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2"/>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2"/>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2"/>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2"/>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2"/>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2"/>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2"/>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2"/>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2"/>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2"/>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2"/>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2"/>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2"/>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2"/>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2"/>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2"/>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2"/>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2"/>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2"/>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2"/>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2"/>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2"/>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2"/>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2"/>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2"/>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2"/>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2"/>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2"/>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2"/>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2"/>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2"/>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2"/>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2"/>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2"/>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2"/>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2"/>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2"/>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2"/>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2"/>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3" name="Google Shape;4013;p82"/>
          <p:cNvGrpSpPr/>
          <p:nvPr/>
        </p:nvGrpSpPr>
        <p:grpSpPr>
          <a:xfrm>
            <a:off x="3514723" y="2830563"/>
            <a:ext cx="2310282" cy="1374222"/>
            <a:chOff x="238125" y="732525"/>
            <a:chExt cx="7130500" cy="4241425"/>
          </a:xfrm>
        </p:grpSpPr>
        <p:sp>
          <p:nvSpPr>
            <p:cNvPr id="4014" name="Google Shape;4014;p82"/>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2"/>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2"/>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2"/>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2"/>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2"/>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2"/>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2"/>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2"/>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2"/>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2"/>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2"/>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2"/>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2"/>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2"/>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2"/>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2"/>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2"/>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2"/>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2"/>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2"/>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2"/>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2"/>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2"/>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2"/>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2"/>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2"/>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2"/>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2"/>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2"/>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2"/>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2"/>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2"/>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2"/>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2"/>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2"/>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2"/>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2"/>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2"/>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2"/>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2"/>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2"/>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2"/>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2"/>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2"/>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2"/>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2"/>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2"/>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2"/>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2"/>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2"/>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2"/>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2"/>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2"/>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2"/>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2"/>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2"/>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2"/>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2"/>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2"/>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2"/>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2"/>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2"/>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2"/>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2"/>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2"/>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2"/>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2"/>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2"/>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2"/>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2"/>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2"/>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2"/>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2"/>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2"/>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2"/>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2"/>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2"/>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2"/>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2"/>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2"/>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2"/>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2"/>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2"/>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2"/>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2"/>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2"/>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2"/>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2"/>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2"/>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2"/>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2"/>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2"/>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2"/>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2"/>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2"/>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2"/>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2"/>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2"/>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2"/>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2"/>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2"/>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2"/>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2"/>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2"/>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2"/>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2"/>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2"/>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2"/>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2"/>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2"/>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2"/>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2"/>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2"/>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31" name="Shape 4131"/>
        <p:cNvGrpSpPr/>
        <p:nvPr/>
      </p:nvGrpSpPr>
      <p:grpSpPr>
        <a:xfrm>
          <a:off x="0" y="0"/>
          <a:ext cx="0" cy="0"/>
          <a:chOff x="0" y="0"/>
          <a:chExt cx="0" cy="0"/>
        </a:xfrm>
      </p:grpSpPr>
      <p:grpSp>
        <p:nvGrpSpPr>
          <p:cNvPr id="4132" name="Google Shape;4132;p83"/>
          <p:cNvGrpSpPr/>
          <p:nvPr/>
        </p:nvGrpSpPr>
        <p:grpSpPr>
          <a:xfrm>
            <a:off x="725414" y="969763"/>
            <a:ext cx="2507799" cy="206239"/>
            <a:chOff x="106648" y="895722"/>
            <a:chExt cx="4481413" cy="374300"/>
          </a:xfrm>
        </p:grpSpPr>
        <p:grpSp>
          <p:nvGrpSpPr>
            <p:cNvPr id="4133" name="Google Shape;4133;p83"/>
            <p:cNvGrpSpPr/>
            <p:nvPr/>
          </p:nvGrpSpPr>
          <p:grpSpPr>
            <a:xfrm>
              <a:off x="2233276" y="895722"/>
              <a:ext cx="1082667" cy="223591"/>
              <a:chOff x="4808316" y="2800065"/>
              <a:chExt cx="1999386" cy="412910"/>
            </a:xfrm>
          </p:grpSpPr>
          <p:sp>
            <p:nvSpPr>
              <p:cNvPr id="4134" name="Google Shape;4134;p83"/>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5" name="Google Shape;4135;p83"/>
              <p:cNvGrpSpPr/>
              <p:nvPr/>
            </p:nvGrpSpPr>
            <p:grpSpPr>
              <a:xfrm>
                <a:off x="4808316" y="2800065"/>
                <a:ext cx="92400" cy="411825"/>
                <a:chOff x="845575" y="2563700"/>
                <a:chExt cx="92400" cy="411825"/>
              </a:xfrm>
            </p:grpSpPr>
            <p:cxnSp>
              <p:nvCxnSpPr>
                <p:cNvPr id="4136" name="Google Shape;4136;p8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37" name="Google Shape;4137;p8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38" name="Google Shape;4138;p83"/>
            <p:cNvGrpSpPr/>
            <p:nvPr/>
          </p:nvGrpSpPr>
          <p:grpSpPr>
            <a:xfrm>
              <a:off x="106648" y="895722"/>
              <a:ext cx="1088401" cy="223591"/>
              <a:chOff x="881025" y="2800065"/>
              <a:chExt cx="2009975" cy="412910"/>
            </a:xfrm>
          </p:grpSpPr>
          <p:sp>
            <p:nvSpPr>
              <p:cNvPr id="4139" name="Google Shape;4139;p83"/>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0" name="Google Shape;4140;p83"/>
              <p:cNvGrpSpPr/>
              <p:nvPr/>
            </p:nvGrpSpPr>
            <p:grpSpPr>
              <a:xfrm>
                <a:off x="881025" y="2800065"/>
                <a:ext cx="92400" cy="411825"/>
                <a:chOff x="845575" y="2563700"/>
                <a:chExt cx="92400" cy="411825"/>
              </a:xfrm>
            </p:grpSpPr>
            <p:cxnSp>
              <p:nvCxnSpPr>
                <p:cNvPr id="4141" name="Google Shape;4141;p8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42" name="Google Shape;4142;p8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43" name="Google Shape;4143;p83"/>
            <p:cNvGrpSpPr/>
            <p:nvPr/>
          </p:nvGrpSpPr>
          <p:grpSpPr>
            <a:xfrm>
              <a:off x="1172346" y="1047018"/>
              <a:ext cx="1083151" cy="223003"/>
              <a:chOff x="2849073" y="3079467"/>
              <a:chExt cx="2000279" cy="411825"/>
            </a:xfrm>
          </p:grpSpPr>
          <p:sp>
            <p:nvSpPr>
              <p:cNvPr id="4144" name="Google Shape;4144;p83"/>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5" name="Google Shape;4145;p83"/>
              <p:cNvGrpSpPr/>
              <p:nvPr/>
            </p:nvGrpSpPr>
            <p:grpSpPr>
              <a:xfrm rot="10800000">
                <a:off x="2849073" y="3079467"/>
                <a:ext cx="92400" cy="411825"/>
                <a:chOff x="2070100" y="2563700"/>
                <a:chExt cx="92400" cy="411825"/>
              </a:xfrm>
            </p:grpSpPr>
            <p:cxnSp>
              <p:nvCxnSpPr>
                <p:cNvPr id="4146" name="Google Shape;4146;p8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47" name="Google Shape;4147;p8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48" name="Google Shape;4148;p83"/>
            <p:cNvGrpSpPr/>
            <p:nvPr/>
          </p:nvGrpSpPr>
          <p:grpSpPr>
            <a:xfrm>
              <a:off x="3290132" y="1047018"/>
              <a:ext cx="1297929" cy="223003"/>
              <a:chOff x="6760035" y="3079467"/>
              <a:chExt cx="2396914" cy="411825"/>
            </a:xfrm>
          </p:grpSpPr>
          <p:sp>
            <p:nvSpPr>
              <p:cNvPr id="4149" name="Google Shape;4149;p83"/>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0" name="Google Shape;4150;p83"/>
              <p:cNvGrpSpPr/>
              <p:nvPr/>
            </p:nvGrpSpPr>
            <p:grpSpPr>
              <a:xfrm rot="10800000">
                <a:off x="6760035" y="3079467"/>
                <a:ext cx="92400" cy="411825"/>
                <a:chOff x="2070100" y="2563700"/>
                <a:chExt cx="92400" cy="411825"/>
              </a:xfrm>
            </p:grpSpPr>
            <p:cxnSp>
              <p:nvCxnSpPr>
                <p:cNvPr id="4151" name="Google Shape;4151;p8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52" name="Google Shape;4152;p8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153" name="Google Shape;4153;p83"/>
          <p:cNvGrpSpPr/>
          <p:nvPr/>
        </p:nvGrpSpPr>
        <p:grpSpPr>
          <a:xfrm>
            <a:off x="2143176" y="3369134"/>
            <a:ext cx="1086701" cy="799429"/>
            <a:chOff x="2183288" y="3555572"/>
            <a:chExt cx="1136241" cy="835873"/>
          </a:xfrm>
        </p:grpSpPr>
        <p:sp>
          <p:nvSpPr>
            <p:cNvPr id="4154" name="Google Shape;4154;p83"/>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5" name="Google Shape;4155;p83"/>
            <p:cNvGrpSpPr/>
            <p:nvPr/>
          </p:nvGrpSpPr>
          <p:grpSpPr>
            <a:xfrm>
              <a:off x="2205895" y="3637269"/>
              <a:ext cx="1089848" cy="724993"/>
              <a:chOff x="2205895" y="3637269"/>
              <a:chExt cx="1089848" cy="724993"/>
            </a:xfrm>
          </p:grpSpPr>
          <p:sp>
            <p:nvSpPr>
              <p:cNvPr id="4156" name="Google Shape;4156;p83"/>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3"/>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3"/>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3"/>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3"/>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3"/>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2" name="Google Shape;4162;p83"/>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63" name="Google Shape;4163;p83"/>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164" name="Google Shape;4164;p83"/>
            <p:cNvGrpSpPr/>
            <p:nvPr/>
          </p:nvGrpSpPr>
          <p:grpSpPr>
            <a:xfrm>
              <a:off x="3173850" y="3779426"/>
              <a:ext cx="145679" cy="70048"/>
              <a:chOff x="3173850" y="3779426"/>
              <a:chExt cx="145679" cy="70048"/>
            </a:xfrm>
          </p:grpSpPr>
          <p:cxnSp>
            <p:nvCxnSpPr>
              <p:cNvPr id="4165" name="Google Shape;4165;p83"/>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166" name="Google Shape;4166;p83"/>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7" name="Google Shape;4167;p83"/>
            <p:cNvGrpSpPr/>
            <p:nvPr/>
          </p:nvGrpSpPr>
          <p:grpSpPr>
            <a:xfrm>
              <a:off x="2183288" y="4139483"/>
              <a:ext cx="145133" cy="70048"/>
              <a:chOff x="2183288" y="4139483"/>
              <a:chExt cx="145133" cy="70048"/>
            </a:xfrm>
          </p:grpSpPr>
          <p:cxnSp>
            <p:nvCxnSpPr>
              <p:cNvPr id="4168" name="Google Shape;4168;p83"/>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169" name="Google Shape;4169;p83"/>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0" name="Google Shape;4170;p83"/>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71" name="Google Shape;4171;p83"/>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172" name="Google Shape;4172;p83"/>
            <p:cNvGrpSpPr/>
            <p:nvPr/>
          </p:nvGrpSpPr>
          <p:grpSpPr>
            <a:xfrm>
              <a:off x="2943836" y="4268886"/>
              <a:ext cx="60717" cy="122559"/>
              <a:chOff x="2943836" y="4268886"/>
              <a:chExt cx="60717" cy="122559"/>
            </a:xfrm>
          </p:grpSpPr>
          <p:sp>
            <p:nvSpPr>
              <p:cNvPr id="4173" name="Google Shape;4173;p83"/>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74" name="Google Shape;4174;p83"/>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175" name="Google Shape;4175;p83"/>
          <p:cNvGrpSpPr/>
          <p:nvPr/>
        </p:nvGrpSpPr>
        <p:grpSpPr>
          <a:xfrm>
            <a:off x="3406121" y="1290134"/>
            <a:ext cx="1675870" cy="758251"/>
            <a:chOff x="3530532" y="1496185"/>
            <a:chExt cx="1562000" cy="706730"/>
          </a:xfrm>
        </p:grpSpPr>
        <p:cxnSp>
          <p:nvCxnSpPr>
            <p:cNvPr id="4176" name="Google Shape;4176;p83"/>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177" name="Google Shape;4177;p83"/>
            <p:cNvGrpSpPr/>
            <p:nvPr/>
          </p:nvGrpSpPr>
          <p:grpSpPr>
            <a:xfrm>
              <a:off x="3530532" y="1496185"/>
              <a:ext cx="323430" cy="463587"/>
              <a:chOff x="3530532" y="1496185"/>
              <a:chExt cx="323430" cy="463587"/>
            </a:xfrm>
          </p:grpSpPr>
          <p:grpSp>
            <p:nvGrpSpPr>
              <p:cNvPr id="4178" name="Google Shape;4178;p83"/>
              <p:cNvGrpSpPr/>
              <p:nvPr/>
            </p:nvGrpSpPr>
            <p:grpSpPr>
              <a:xfrm>
                <a:off x="3567462" y="1496185"/>
                <a:ext cx="286500" cy="361376"/>
                <a:chOff x="3567462" y="1496185"/>
                <a:chExt cx="286500" cy="361376"/>
              </a:xfrm>
            </p:grpSpPr>
            <p:cxnSp>
              <p:nvCxnSpPr>
                <p:cNvPr id="4179" name="Google Shape;4179;p83"/>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180" name="Google Shape;4180;p83"/>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1" name="Google Shape;4181;p83"/>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83"/>
            <p:cNvGrpSpPr/>
            <p:nvPr/>
          </p:nvGrpSpPr>
          <p:grpSpPr>
            <a:xfrm>
              <a:off x="3891569" y="1779209"/>
              <a:ext cx="323945" cy="423706"/>
              <a:chOff x="3891569" y="1779209"/>
              <a:chExt cx="323945" cy="423706"/>
            </a:xfrm>
          </p:grpSpPr>
          <p:grpSp>
            <p:nvGrpSpPr>
              <p:cNvPr id="4183" name="Google Shape;4183;p83"/>
              <p:cNvGrpSpPr/>
              <p:nvPr/>
            </p:nvGrpSpPr>
            <p:grpSpPr>
              <a:xfrm>
                <a:off x="3929014" y="1881638"/>
                <a:ext cx="286500" cy="321278"/>
                <a:chOff x="3929014" y="1881638"/>
                <a:chExt cx="286500" cy="321278"/>
              </a:xfrm>
            </p:grpSpPr>
            <p:cxnSp>
              <p:nvCxnSpPr>
                <p:cNvPr id="4184" name="Google Shape;4184;p83"/>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185" name="Google Shape;4185;p83"/>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6" name="Google Shape;4186;p83"/>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83"/>
            <p:cNvGrpSpPr/>
            <p:nvPr/>
          </p:nvGrpSpPr>
          <p:grpSpPr>
            <a:xfrm>
              <a:off x="4252606" y="1496185"/>
              <a:ext cx="324721" cy="463587"/>
              <a:chOff x="4252606" y="1496185"/>
              <a:chExt cx="324721" cy="463587"/>
            </a:xfrm>
          </p:grpSpPr>
          <p:grpSp>
            <p:nvGrpSpPr>
              <p:cNvPr id="4188" name="Google Shape;4188;p83"/>
              <p:cNvGrpSpPr/>
              <p:nvPr/>
            </p:nvGrpSpPr>
            <p:grpSpPr>
              <a:xfrm>
                <a:off x="4290828" y="1496185"/>
                <a:ext cx="286500" cy="361376"/>
                <a:chOff x="4290828" y="1496185"/>
                <a:chExt cx="286500" cy="361376"/>
              </a:xfrm>
            </p:grpSpPr>
            <p:cxnSp>
              <p:nvCxnSpPr>
                <p:cNvPr id="4189" name="Google Shape;4189;p83"/>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190" name="Google Shape;4190;p83"/>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1" name="Google Shape;4191;p83"/>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2" name="Google Shape;4192;p83"/>
            <p:cNvGrpSpPr/>
            <p:nvPr/>
          </p:nvGrpSpPr>
          <p:grpSpPr>
            <a:xfrm>
              <a:off x="4613643" y="1763716"/>
              <a:ext cx="325308" cy="439200"/>
              <a:chOff x="4613643" y="1763716"/>
              <a:chExt cx="325308" cy="439200"/>
            </a:xfrm>
          </p:grpSpPr>
          <p:grpSp>
            <p:nvGrpSpPr>
              <p:cNvPr id="4193" name="Google Shape;4193;p83"/>
              <p:cNvGrpSpPr/>
              <p:nvPr/>
            </p:nvGrpSpPr>
            <p:grpSpPr>
              <a:xfrm>
                <a:off x="4652451" y="1879538"/>
                <a:ext cx="286500" cy="323378"/>
                <a:chOff x="4652451" y="1879538"/>
                <a:chExt cx="286500" cy="323378"/>
              </a:xfrm>
            </p:grpSpPr>
            <p:cxnSp>
              <p:nvCxnSpPr>
                <p:cNvPr id="4194" name="Google Shape;4194;p83"/>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195" name="Google Shape;4195;p83"/>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6" name="Google Shape;4196;p83"/>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97" name="Google Shape;4197;p83"/>
          <p:cNvGrpSpPr/>
          <p:nvPr/>
        </p:nvGrpSpPr>
        <p:grpSpPr>
          <a:xfrm>
            <a:off x="3417981" y="2143759"/>
            <a:ext cx="1652173" cy="391517"/>
            <a:chOff x="3512551" y="2358270"/>
            <a:chExt cx="1597383" cy="378533"/>
          </a:xfrm>
        </p:grpSpPr>
        <p:cxnSp>
          <p:nvCxnSpPr>
            <p:cNvPr id="4198" name="Google Shape;4198;p83"/>
            <p:cNvCxnSpPr>
              <a:stCxn id="4199" idx="6"/>
              <a:endCxn id="4200"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201" name="Google Shape;4201;p83"/>
            <p:cNvGrpSpPr/>
            <p:nvPr/>
          </p:nvGrpSpPr>
          <p:grpSpPr>
            <a:xfrm>
              <a:off x="3512551" y="2358270"/>
              <a:ext cx="225647" cy="307714"/>
              <a:chOff x="2182679" y="2004714"/>
              <a:chExt cx="792300" cy="1080458"/>
            </a:xfrm>
          </p:grpSpPr>
          <p:cxnSp>
            <p:nvCxnSpPr>
              <p:cNvPr id="4202" name="Google Shape;4202;p83"/>
              <p:cNvCxnSpPr>
                <a:stCxn id="4203"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199" name="Google Shape;4199;p83"/>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3"/>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83"/>
            <p:cNvGrpSpPr/>
            <p:nvPr/>
          </p:nvGrpSpPr>
          <p:grpSpPr>
            <a:xfrm>
              <a:off x="3969644" y="2440153"/>
              <a:ext cx="225853" cy="296651"/>
              <a:chOff x="3775710" y="1729289"/>
              <a:chExt cx="136500" cy="179289"/>
            </a:xfrm>
          </p:grpSpPr>
          <p:cxnSp>
            <p:nvCxnSpPr>
              <p:cNvPr id="4205" name="Google Shape;4205;p83"/>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206" name="Google Shape;4206;p83"/>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3"/>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83"/>
            <p:cNvGrpSpPr/>
            <p:nvPr/>
          </p:nvGrpSpPr>
          <p:grpSpPr>
            <a:xfrm>
              <a:off x="4427051" y="2358270"/>
              <a:ext cx="225647" cy="307714"/>
              <a:chOff x="5393704" y="2004714"/>
              <a:chExt cx="792300" cy="1080458"/>
            </a:xfrm>
          </p:grpSpPr>
          <p:cxnSp>
            <p:nvCxnSpPr>
              <p:cNvPr id="4209" name="Google Shape;4209;p83"/>
              <p:cNvCxnSpPr>
                <a:stCxn id="4210"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211" name="Google Shape;4211;p83"/>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3"/>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2" name="Google Shape;4212;p83"/>
            <p:cNvGrpSpPr/>
            <p:nvPr/>
          </p:nvGrpSpPr>
          <p:grpSpPr>
            <a:xfrm>
              <a:off x="4884287" y="2440252"/>
              <a:ext cx="225647" cy="296532"/>
              <a:chOff x="6999166" y="2292572"/>
              <a:chExt cx="792300" cy="1041192"/>
            </a:xfrm>
          </p:grpSpPr>
          <p:cxnSp>
            <p:nvCxnSpPr>
              <p:cNvPr id="4213" name="Google Shape;4213;p83"/>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200" name="Google Shape;4200;p83"/>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3"/>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15" name="Google Shape;4215;p83"/>
          <p:cNvGrpSpPr/>
          <p:nvPr/>
        </p:nvGrpSpPr>
        <p:grpSpPr>
          <a:xfrm>
            <a:off x="6838789" y="979959"/>
            <a:ext cx="1581844" cy="732818"/>
            <a:chOff x="634175" y="2986275"/>
            <a:chExt cx="3147949" cy="1458344"/>
          </a:xfrm>
        </p:grpSpPr>
        <p:cxnSp>
          <p:nvCxnSpPr>
            <p:cNvPr id="4216" name="Google Shape;4216;p83"/>
            <p:cNvCxnSpPr>
              <a:stCxn id="4217" idx="4"/>
              <a:endCxn id="4218"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219" name="Google Shape;4219;p83"/>
            <p:cNvCxnSpPr>
              <a:stCxn id="4218" idx="0"/>
              <a:endCxn id="4220"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221" name="Google Shape;4221;p83"/>
            <p:cNvCxnSpPr>
              <a:stCxn id="4220" idx="4"/>
              <a:endCxn id="4222"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223" name="Google Shape;4223;p83"/>
            <p:cNvCxnSpPr>
              <a:stCxn id="4222" idx="0"/>
              <a:endCxn id="4224"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224" name="Google Shape;4224;p83"/>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20" name="Google Shape;4220;p83"/>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17" name="Google Shape;4217;p83"/>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22" name="Google Shape;4222;p83"/>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18" name="Google Shape;4218;p83"/>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225" name="Google Shape;4225;p83"/>
          <p:cNvGrpSpPr/>
          <p:nvPr/>
        </p:nvGrpSpPr>
        <p:grpSpPr>
          <a:xfrm>
            <a:off x="3406504" y="2674269"/>
            <a:ext cx="1675128" cy="313674"/>
            <a:chOff x="998425" y="1182125"/>
            <a:chExt cx="1065400" cy="199500"/>
          </a:xfrm>
        </p:grpSpPr>
        <p:sp>
          <p:nvSpPr>
            <p:cNvPr id="4226" name="Google Shape;4226;p8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1" name="Google Shape;4231;p83"/>
          <p:cNvGrpSpPr/>
          <p:nvPr/>
        </p:nvGrpSpPr>
        <p:grpSpPr>
          <a:xfrm>
            <a:off x="3406503" y="3630235"/>
            <a:ext cx="1675129" cy="525345"/>
            <a:chOff x="5194708" y="3484366"/>
            <a:chExt cx="3148148" cy="987304"/>
          </a:xfrm>
        </p:grpSpPr>
        <p:grpSp>
          <p:nvGrpSpPr>
            <p:cNvPr id="4232" name="Google Shape;4232;p83"/>
            <p:cNvGrpSpPr/>
            <p:nvPr/>
          </p:nvGrpSpPr>
          <p:grpSpPr>
            <a:xfrm>
              <a:off x="7531521" y="3484366"/>
              <a:ext cx="811335" cy="987304"/>
              <a:chOff x="3379425" y="1617275"/>
              <a:chExt cx="1090650" cy="1327200"/>
            </a:xfrm>
          </p:grpSpPr>
          <p:sp>
            <p:nvSpPr>
              <p:cNvPr id="4233" name="Google Shape;4233;p8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6" name="Google Shape;4236;p83"/>
            <p:cNvGrpSpPr/>
            <p:nvPr/>
          </p:nvGrpSpPr>
          <p:grpSpPr>
            <a:xfrm>
              <a:off x="6752546" y="3484366"/>
              <a:ext cx="811428" cy="987304"/>
              <a:chOff x="2332275" y="1617275"/>
              <a:chExt cx="1090775" cy="1327200"/>
            </a:xfrm>
          </p:grpSpPr>
          <p:sp>
            <p:nvSpPr>
              <p:cNvPr id="4237" name="Google Shape;4237;p8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0" name="Google Shape;4240;p83"/>
            <p:cNvGrpSpPr/>
            <p:nvPr/>
          </p:nvGrpSpPr>
          <p:grpSpPr>
            <a:xfrm>
              <a:off x="5973664" y="3484366"/>
              <a:ext cx="811335" cy="987304"/>
              <a:chOff x="1285250" y="1617275"/>
              <a:chExt cx="1090650" cy="1327200"/>
            </a:xfrm>
          </p:grpSpPr>
          <p:sp>
            <p:nvSpPr>
              <p:cNvPr id="4241" name="Google Shape;4241;p8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83"/>
            <p:cNvGrpSpPr/>
            <p:nvPr/>
          </p:nvGrpSpPr>
          <p:grpSpPr>
            <a:xfrm>
              <a:off x="5194708" y="3484366"/>
              <a:ext cx="811409" cy="987304"/>
              <a:chOff x="238125" y="1617275"/>
              <a:chExt cx="1090750" cy="1327200"/>
            </a:xfrm>
          </p:grpSpPr>
          <p:sp>
            <p:nvSpPr>
              <p:cNvPr id="4245" name="Google Shape;4245;p8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8" name="Google Shape;4248;p83"/>
          <p:cNvGrpSpPr/>
          <p:nvPr/>
        </p:nvGrpSpPr>
        <p:grpSpPr>
          <a:xfrm>
            <a:off x="6840188" y="2276124"/>
            <a:ext cx="1579046" cy="522230"/>
            <a:chOff x="6853641" y="2534077"/>
            <a:chExt cx="1515545" cy="501229"/>
          </a:xfrm>
        </p:grpSpPr>
        <p:grpSp>
          <p:nvGrpSpPr>
            <p:cNvPr id="4249" name="Google Shape;4249;p83"/>
            <p:cNvGrpSpPr/>
            <p:nvPr/>
          </p:nvGrpSpPr>
          <p:grpSpPr>
            <a:xfrm>
              <a:off x="6853641" y="2618923"/>
              <a:ext cx="1515545" cy="324556"/>
              <a:chOff x="6853641" y="2618923"/>
              <a:chExt cx="1515545" cy="324556"/>
            </a:xfrm>
          </p:grpSpPr>
          <p:sp>
            <p:nvSpPr>
              <p:cNvPr id="4250" name="Google Shape;4250;p83"/>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3"/>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3"/>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3"/>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3"/>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5" name="Google Shape;4255;p83"/>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3"/>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3"/>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3"/>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3"/>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0" name="Google Shape;4260;p83"/>
          <p:cNvGrpSpPr/>
          <p:nvPr/>
        </p:nvGrpSpPr>
        <p:grpSpPr>
          <a:xfrm>
            <a:off x="3435080" y="3151165"/>
            <a:ext cx="1617976" cy="346616"/>
            <a:chOff x="1808063" y="4294338"/>
            <a:chExt cx="3370782" cy="721817"/>
          </a:xfrm>
        </p:grpSpPr>
        <p:sp>
          <p:nvSpPr>
            <p:cNvPr id="4261" name="Google Shape;4261;p8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83"/>
          <p:cNvGrpSpPr/>
          <p:nvPr/>
        </p:nvGrpSpPr>
        <p:grpSpPr>
          <a:xfrm>
            <a:off x="5261076" y="3817915"/>
            <a:ext cx="1417067" cy="350605"/>
            <a:chOff x="4234950" y="2101012"/>
            <a:chExt cx="4219974" cy="1044090"/>
          </a:xfrm>
        </p:grpSpPr>
        <p:sp>
          <p:nvSpPr>
            <p:cNvPr id="4272" name="Google Shape;4272;p83"/>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3"/>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3"/>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3"/>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3"/>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3"/>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3"/>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3"/>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3"/>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3"/>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3"/>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3"/>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3"/>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3"/>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3"/>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3"/>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8" name="Google Shape;4288;p83"/>
          <p:cNvGrpSpPr/>
          <p:nvPr/>
        </p:nvGrpSpPr>
        <p:grpSpPr>
          <a:xfrm>
            <a:off x="6836548" y="1808672"/>
            <a:ext cx="1586327" cy="371557"/>
            <a:chOff x="1247650" y="2075423"/>
            <a:chExt cx="6648477" cy="1557238"/>
          </a:xfrm>
        </p:grpSpPr>
        <p:sp>
          <p:nvSpPr>
            <p:cNvPr id="4289" name="Google Shape;4289;p8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5" name="Google Shape;4295;p83"/>
          <p:cNvGrpSpPr/>
          <p:nvPr/>
        </p:nvGrpSpPr>
        <p:grpSpPr>
          <a:xfrm>
            <a:off x="5267818" y="961862"/>
            <a:ext cx="1415601" cy="1648533"/>
            <a:chOff x="1839112" y="2209163"/>
            <a:chExt cx="1918159" cy="2233784"/>
          </a:xfrm>
        </p:grpSpPr>
        <p:sp>
          <p:nvSpPr>
            <p:cNvPr id="4296" name="Google Shape;4296;p83"/>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3"/>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3"/>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99" name="Google Shape;4299;p83"/>
            <p:cNvCxnSpPr>
              <a:stCxn id="4296" idx="6"/>
              <a:endCxn id="4297"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300" name="Google Shape;4300;p83"/>
            <p:cNvCxnSpPr>
              <a:stCxn id="4297" idx="4"/>
              <a:endCxn id="4301"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302" name="Google Shape;4302;p83"/>
            <p:cNvCxnSpPr>
              <a:stCxn id="4301" idx="6"/>
              <a:endCxn id="4298"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303" name="Google Shape;4303;p83"/>
            <p:cNvCxnSpPr>
              <a:stCxn id="4298" idx="4"/>
              <a:endCxn id="4304"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301" name="Google Shape;4301;p83"/>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3"/>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3"/>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06" name="Google Shape;4306;p83"/>
            <p:cNvCxnSpPr>
              <a:endCxn id="4305"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307" name="Google Shape;4307;p83"/>
          <p:cNvGrpSpPr/>
          <p:nvPr/>
        </p:nvGrpSpPr>
        <p:grpSpPr>
          <a:xfrm>
            <a:off x="3425084" y="979946"/>
            <a:ext cx="1637968" cy="154942"/>
            <a:chOff x="238125" y="2506075"/>
            <a:chExt cx="7115411" cy="673075"/>
          </a:xfrm>
        </p:grpSpPr>
        <p:sp>
          <p:nvSpPr>
            <p:cNvPr id="4308" name="Google Shape;4308;p8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3" name="Google Shape;4313;p83"/>
          <p:cNvGrpSpPr/>
          <p:nvPr/>
        </p:nvGrpSpPr>
        <p:grpSpPr>
          <a:xfrm>
            <a:off x="1965820" y="1294664"/>
            <a:ext cx="1262932" cy="785408"/>
            <a:chOff x="548861" y="389676"/>
            <a:chExt cx="3843371" cy="2390163"/>
          </a:xfrm>
        </p:grpSpPr>
        <p:cxnSp>
          <p:nvCxnSpPr>
            <p:cNvPr id="4314" name="Google Shape;4314;p83"/>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15" name="Google Shape;4315;p83"/>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16" name="Google Shape;4316;p83"/>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17" name="Google Shape;4317;p83"/>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318" name="Google Shape;4318;p83"/>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319" name="Google Shape;4319;p83"/>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20" name="Google Shape;4320;p83"/>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321" name="Google Shape;4321;p83"/>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3"/>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3"/>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3"/>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3"/>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3"/>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7" name="Google Shape;4327;p83"/>
          <p:cNvGrpSpPr/>
          <p:nvPr/>
        </p:nvGrpSpPr>
        <p:grpSpPr>
          <a:xfrm>
            <a:off x="753952" y="2401541"/>
            <a:ext cx="1412054" cy="633562"/>
            <a:chOff x="1187400" y="2529299"/>
            <a:chExt cx="6769193" cy="2241903"/>
          </a:xfrm>
        </p:grpSpPr>
        <p:sp>
          <p:nvSpPr>
            <p:cNvPr id="4328" name="Google Shape;4328;p83"/>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329" name="Google Shape;4329;p83"/>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30" name="Google Shape;4330;p83"/>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31" name="Google Shape;4331;p83"/>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32" name="Google Shape;4332;p83"/>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33" name="Google Shape;4333;p83"/>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34" name="Google Shape;4334;p83"/>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335" name="Google Shape;4335;p83"/>
            <p:cNvCxnSpPr>
              <a:stCxn id="4328" idx="2"/>
              <a:endCxn id="4329"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36" name="Google Shape;4336;p83"/>
            <p:cNvCxnSpPr>
              <a:stCxn id="4330" idx="0"/>
              <a:endCxn id="4328"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37" name="Google Shape;4337;p83"/>
            <p:cNvCxnSpPr>
              <a:stCxn id="4330" idx="2"/>
              <a:endCxn id="4332"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38" name="Google Shape;4338;p83"/>
            <p:cNvCxnSpPr>
              <a:stCxn id="4331" idx="0"/>
              <a:endCxn id="4330"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39" name="Google Shape;4339;p83"/>
            <p:cNvCxnSpPr>
              <a:stCxn id="4329" idx="2"/>
              <a:endCxn id="4334"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40" name="Google Shape;4340;p83"/>
            <p:cNvCxnSpPr>
              <a:stCxn id="4333" idx="0"/>
              <a:endCxn id="4329"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341" name="Google Shape;4341;p83"/>
          <p:cNvGrpSpPr/>
          <p:nvPr/>
        </p:nvGrpSpPr>
        <p:grpSpPr>
          <a:xfrm>
            <a:off x="6840198" y="2894250"/>
            <a:ext cx="1579035" cy="540873"/>
            <a:chOff x="6895650" y="3126697"/>
            <a:chExt cx="1436662" cy="492105"/>
          </a:xfrm>
        </p:grpSpPr>
        <p:sp>
          <p:nvSpPr>
            <p:cNvPr id="4342" name="Google Shape;4342;p83"/>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3"/>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3"/>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3"/>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3"/>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7" name="Google Shape;4347;p83"/>
            <p:cNvGrpSpPr/>
            <p:nvPr/>
          </p:nvGrpSpPr>
          <p:grpSpPr>
            <a:xfrm>
              <a:off x="6995957" y="3335810"/>
              <a:ext cx="1230393" cy="71754"/>
              <a:chOff x="6995957" y="3287964"/>
              <a:chExt cx="1230393" cy="71754"/>
            </a:xfrm>
          </p:grpSpPr>
          <p:sp>
            <p:nvSpPr>
              <p:cNvPr id="4348" name="Google Shape;4348;p83"/>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3"/>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3"/>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3"/>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3"/>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53" name="Google Shape;4353;p83"/>
          <p:cNvGrpSpPr/>
          <p:nvPr/>
        </p:nvGrpSpPr>
        <p:grpSpPr>
          <a:xfrm>
            <a:off x="6838780" y="3531013"/>
            <a:ext cx="1581862" cy="650625"/>
            <a:chOff x="6777990" y="3710194"/>
            <a:chExt cx="1646915" cy="677382"/>
          </a:xfrm>
        </p:grpSpPr>
        <p:grpSp>
          <p:nvGrpSpPr>
            <p:cNvPr id="4354" name="Google Shape;4354;p83"/>
            <p:cNvGrpSpPr/>
            <p:nvPr/>
          </p:nvGrpSpPr>
          <p:grpSpPr>
            <a:xfrm>
              <a:off x="6777990" y="3874492"/>
              <a:ext cx="411129" cy="513083"/>
              <a:chOff x="6777990" y="3874492"/>
              <a:chExt cx="411129" cy="513083"/>
            </a:xfrm>
          </p:grpSpPr>
          <p:cxnSp>
            <p:nvCxnSpPr>
              <p:cNvPr id="4355" name="Google Shape;4355;p83"/>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356" name="Google Shape;4356;p83"/>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7" name="Google Shape;4357;p83"/>
            <p:cNvGrpSpPr/>
            <p:nvPr/>
          </p:nvGrpSpPr>
          <p:grpSpPr>
            <a:xfrm>
              <a:off x="7188425" y="3710194"/>
              <a:ext cx="411123" cy="520535"/>
              <a:chOff x="7188425" y="3710194"/>
              <a:chExt cx="411123" cy="520535"/>
            </a:xfrm>
          </p:grpSpPr>
          <p:cxnSp>
            <p:nvCxnSpPr>
              <p:cNvPr id="4358" name="Google Shape;4358;p83"/>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359" name="Google Shape;4359;p83"/>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0" name="Google Shape;4360;p83"/>
            <p:cNvGrpSpPr/>
            <p:nvPr/>
          </p:nvGrpSpPr>
          <p:grpSpPr>
            <a:xfrm>
              <a:off x="7603341" y="3874492"/>
              <a:ext cx="411474" cy="513083"/>
              <a:chOff x="7603341" y="3874492"/>
              <a:chExt cx="411474" cy="513083"/>
            </a:xfrm>
          </p:grpSpPr>
          <p:cxnSp>
            <p:nvCxnSpPr>
              <p:cNvPr id="4361" name="Google Shape;4361;p83"/>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362" name="Google Shape;4362;p83"/>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3" name="Google Shape;4363;p83"/>
            <p:cNvGrpSpPr/>
            <p:nvPr/>
          </p:nvGrpSpPr>
          <p:grpSpPr>
            <a:xfrm>
              <a:off x="8013776" y="3722847"/>
              <a:ext cx="411129" cy="507881"/>
              <a:chOff x="8013776" y="3722847"/>
              <a:chExt cx="411129" cy="507881"/>
            </a:xfrm>
          </p:grpSpPr>
          <p:cxnSp>
            <p:nvCxnSpPr>
              <p:cNvPr id="4364" name="Google Shape;4364;p83"/>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365" name="Google Shape;4365;p83"/>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66" name="Google Shape;4366;p83"/>
          <p:cNvGrpSpPr/>
          <p:nvPr/>
        </p:nvGrpSpPr>
        <p:grpSpPr>
          <a:xfrm>
            <a:off x="5258295" y="2703853"/>
            <a:ext cx="1421889" cy="1020603"/>
            <a:chOff x="5190863" y="2824811"/>
            <a:chExt cx="1544860" cy="1108869"/>
          </a:xfrm>
        </p:grpSpPr>
        <p:grpSp>
          <p:nvGrpSpPr>
            <p:cNvPr id="4367" name="Google Shape;4367;p83"/>
            <p:cNvGrpSpPr/>
            <p:nvPr/>
          </p:nvGrpSpPr>
          <p:grpSpPr>
            <a:xfrm>
              <a:off x="5938695" y="3176919"/>
              <a:ext cx="685761" cy="404739"/>
              <a:chOff x="5938695" y="3176919"/>
              <a:chExt cx="685761" cy="404739"/>
            </a:xfrm>
          </p:grpSpPr>
          <p:grpSp>
            <p:nvGrpSpPr>
              <p:cNvPr id="4368" name="Google Shape;4368;p83"/>
              <p:cNvGrpSpPr/>
              <p:nvPr/>
            </p:nvGrpSpPr>
            <p:grpSpPr>
              <a:xfrm>
                <a:off x="5938695" y="3176919"/>
                <a:ext cx="685761" cy="404739"/>
                <a:chOff x="5938695" y="3176919"/>
                <a:chExt cx="685761" cy="404739"/>
              </a:xfrm>
            </p:grpSpPr>
            <p:sp>
              <p:nvSpPr>
                <p:cNvPr id="4369" name="Google Shape;4369;p83"/>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3"/>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1" name="Google Shape;4371;p83"/>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2" name="Google Shape;4372;p83"/>
            <p:cNvGrpSpPr/>
            <p:nvPr/>
          </p:nvGrpSpPr>
          <p:grpSpPr>
            <a:xfrm>
              <a:off x="5305233" y="3176835"/>
              <a:ext cx="685971" cy="404655"/>
              <a:chOff x="5305233" y="3176835"/>
              <a:chExt cx="685971" cy="404655"/>
            </a:xfrm>
          </p:grpSpPr>
          <p:grpSp>
            <p:nvGrpSpPr>
              <p:cNvPr id="4373" name="Google Shape;4373;p83"/>
              <p:cNvGrpSpPr/>
              <p:nvPr/>
            </p:nvGrpSpPr>
            <p:grpSpPr>
              <a:xfrm>
                <a:off x="5305233" y="3176835"/>
                <a:ext cx="685971" cy="404655"/>
                <a:chOff x="5305233" y="3176835"/>
                <a:chExt cx="685971" cy="404655"/>
              </a:xfrm>
            </p:grpSpPr>
            <p:sp>
              <p:nvSpPr>
                <p:cNvPr id="4374" name="Google Shape;4374;p83"/>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3"/>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6" name="Google Shape;4376;p83"/>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7" name="Google Shape;4377;p83"/>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8" name="Google Shape;4378;p83"/>
            <p:cNvGrpSpPr/>
            <p:nvPr/>
          </p:nvGrpSpPr>
          <p:grpSpPr>
            <a:xfrm>
              <a:off x="5657361" y="2824811"/>
              <a:ext cx="1078361" cy="404655"/>
              <a:chOff x="5657361" y="2824811"/>
              <a:chExt cx="1078361" cy="404655"/>
            </a:xfrm>
          </p:grpSpPr>
          <p:grpSp>
            <p:nvGrpSpPr>
              <p:cNvPr id="4379" name="Google Shape;4379;p83"/>
              <p:cNvGrpSpPr/>
              <p:nvPr/>
            </p:nvGrpSpPr>
            <p:grpSpPr>
              <a:xfrm>
                <a:off x="5657361" y="2824811"/>
                <a:ext cx="1078361" cy="404655"/>
                <a:chOff x="5657361" y="2824811"/>
                <a:chExt cx="1078361" cy="404655"/>
              </a:xfrm>
            </p:grpSpPr>
            <p:grpSp>
              <p:nvGrpSpPr>
                <p:cNvPr id="4380" name="Google Shape;4380;p83"/>
                <p:cNvGrpSpPr/>
                <p:nvPr/>
              </p:nvGrpSpPr>
              <p:grpSpPr>
                <a:xfrm>
                  <a:off x="5938485" y="2824811"/>
                  <a:ext cx="797237" cy="404655"/>
                  <a:chOff x="5938485" y="2824811"/>
                  <a:chExt cx="797237" cy="404655"/>
                </a:xfrm>
              </p:grpSpPr>
              <p:sp>
                <p:nvSpPr>
                  <p:cNvPr id="4381" name="Google Shape;4381;p83"/>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3"/>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3" name="Google Shape;4383;p83"/>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4" name="Google Shape;4384;p83"/>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5" name="Google Shape;4385;p83"/>
            <p:cNvGrpSpPr/>
            <p:nvPr/>
          </p:nvGrpSpPr>
          <p:grpSpPr>
            <a:xfrm>
              <a:off x="5190863" y="3528942"/>
              <a:ext cx="1078026" cy="404739"/>
              <a:chOff x="5190863" y="3528942"/>
              <a:chExt cx="1078026" cy="404739"/>
            </a:xfrm>
          </p:grpSpPr>
          <p:sp>
            <p:nvSpPr>
              <p:cNvPr id="4386" name="Google Shape;4386;p83"/>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7" name="Google Shape;4387;p83"/>
              <p:cNvGrpSpPr/>
              <p:nvPr/>
            </p:nvGrpSpPr>
            <p:grpSpPr>
              <a:xfrm>
                <a:off x="5190863" y="3528942"/>
                <a:ext cx="1078026" cy="404739"/>
                <a:chOff x="5190863" y="3528942"/>
                <a:chExt cx="1078026" cy="404739"/>
              </a:xfrm>
            </p:grpSpPr>
            <p:sp>
              <p:nvSpPr>
                <p:cNvPr id="4388" name="Google Shape;4388;p83"/>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3"/>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90" name="Google Shape;4390;p83"/>
          <p:cNvGrpSpPr/>
          <p:nvPr/>
        </p:nvGrpSpPr>
        <p:grpSpPr>
          <a:xfrm>
            <a:off x="724302" y="1268321"/>
            <a:ext cx="1086719" cy="879487"/>
            <a:chOff x="803162" y="1474292"/>
            <a:chExt cx="1086719" cy="879487"/>
          </a:xfrm>
        </p:grpSpPr>
        <p:grpSp>
          <p:nvGrpSpPr>
            <p:cNvPr id="4391" name="Google Shape;4391;p83"/>
            <p:cNvGrpSpPr/>
            <p:nvPr/>
          </p:nvGrpSpPr>
          <p:grpSpPr>
            <a:xfrm>
              <a:off x="803162" y="1625948"/>
              <a:ext cx="445856" cy="576579"/>
              <a:chOff x="803162" y="1625948"/>
              <a:chExt cx="445856" cy="576579"/>
            </a:xfrm>
          </p:grpSpPr>
          <p:sp>
            <p:nvSpPr>
              <p:cNvPr id="4392" name="Google Shape;4392;p83"/>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3" name="Google Shape;4393;p83"/>
              <p:cNvGrpSpPr/>
              <p:nvPr/>
            </p:nvGrpSpPr>
            <p:grpSpPr>
              <a:xfrm>
                <a:off x="1056023" y="1625948"/>
                <a:ext cx="192995" cy="576579"/>
                <a:chOff x="1056023" y="1625948"/>
                <a:chExt cx="192995" cy="576579"/>
              </a:xfrm>
            </p:grpSpPr>
            <p:sp>
              <p:nvSpPr>
                <p:cNvPr id="4394" name="Google Shape;4394;p83"/>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3"/>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3"/>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3"/>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3"/>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99" name="Google Shape;4399;p83"/>
            <p:cNvGrpSpPr/>
            <p:nvPr/>
          </p:nvGrpSpPr>
          <p:grpSpPr>
            <a:xfrm>
              <a:off x="1371406" y="1474292"/>
              <a:ext cx="518475" cy="879487"/>
              <a:chOff x="1398231" y="1474292"/>
              <a:chExt cx="518475" cy="879487"/>
            </a:xfrm>
          </p:grpSpPr>
          <p:grpSp>
            <p:nvGrpSpPr>
              <p:cNvPr id="4400" name="Google Shape;4400;p83"/>
              <p:cNvGrpSpPr/>
              <p:nvPr/>
            </p:nvGrpSpPr>
            <p:grpSpPr>
              <a:xfrm>
                <a:off x="1398231" y="1474292"/>
                <a:ext cx="518475" cy="341643"/>
                <a:chOff x="1398231" y="1474292"/>
                <a:chExt cx="518475" cy="341643"/>
              </a:xfrm>
            </p:grpSpPr>
            <p:sp>
              <p:nvSpPr>
                <p:cNvPr id="4401" name="Google Shape;4401;p83"/>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2" name="Google Shape;4402;p83"/>
                <p:cNvGrpSpPr/>
                <p:nvPr/>
              </p:nvGrpSpPr>
              <p:grpSpPr>
                <a:xfrm>
                  <a:off x="1616453" y="1474292"/>
                  <a:ext cx="300253" cy="341643"/>
                  <a:chOff x="1616453" y="1475379"/>
                  <a:chExt cx="300253" cy="341643"/>
                </a:xfrm>
              </p:grpSpPr>
              <p:sp>
                <p:nvSpPr>
                  <p:cNvPr id="4403" name="Google Shape;4403;p83"/>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3"/>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3"/>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3"/>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3"/>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3"/>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3"/>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0" name="Google Shape;4410;p83"/>
                  <p:cNvGrpSpPr/>
                  <p:nvPr/>
                </p:nvGrpSpPr>
                <p:grpSpPr>
                  <a:xfrm>
                    <a:off x="1839639" y="1475379"/>
                    <a:ext cx="77067" cy="341643"/>
                    <a:chOff x="1839639" y="1475379"/>
                    <a:chExt cx="77067" cy="341643"/>
                  </a:xfrm>
                </p:grpSpPr>
                <p:sp>
                  <p:nvSpPr>
                    <p:cNvPr id="4411" name="Google Shape;4411;p83"/>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3"/>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13" name="Google Shape;4413;p83"/>
              <p:cNvGrpSpPr/>
              <p:nvPr/>
            </p:nvGrpSpPr>
            <p:grpSpPr>
              <a:xfrm>
                <a:off x="1398451" y="2012951"/>
                <a:ext cx="518255" cy="340828"/>
                <a:chOff x="1398451" y="2012951"/>
                <a:chExt cx="518255" cy="340828"/>
              </a:xfrm>
            </p:grpSpPr>
            <p:sp>
              <p:nvSpPr>
                <p:cNvPr id="4414" name="Google Shape;4414;p83"/>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5" name="Google Shape;4415;p83"/>
                <p:cNvGrpSpPr/>
                <p:nvPr/>
              </p:nvGrpSpPr>
              <p:grpSpPr>
                <a:xfrm>
                  <a:off x="1616453" y="2012951"/>
                  <a:ext cx="300253" cy="340828"/>
                  <a:chOff x="1616453" y="2013538"/>
                  <a:chExt cx="300253" cy="340828"/>
                </a:xfrm>
              </p:grpSpPr>
              <p:sp>
                <p:nvSpPr>
                  <p:cNvPr id="4416" name="Google Shape;4416;p83"/>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3"/>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3"/>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3"/>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3"/>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3"/>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3"/>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3" name="Google Shape;4423;p83"/>
                  <p:cNvGrpSpPr/>
                  <p:nvPr/>
                </p:nvGrpSpPr>
                <p:grpSpPr>
                  <a:xfrm>
                    <a:off x="1839639" y="2013538"/>
                    <a:ext cx="77067" cy="340828"/>
                    <a:chOff x="1839639" y="2013538"/>
                    <a:chExt cx="77067" cy="340828"/>
                  </a:xfrm>
                </p:grpSpPr>
                <p:sp>
                  <p:nvSpPr>
                    <p:cNvPr id="4424" name="Google Shape;4424;p83"/>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3"/>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426" name="Google Shape;4426;p83"/>
          <p:cNvGrpSpPr/>
          <p:nvPr/>
        </p:nvGrpSpPr>
        <p:grpSpPr>
          <a:xfrm>
            <a:off x="721126" y="3399508"/>
            <a:ext cx="1368681" cy="682918"/>
            <a:chOff x="724986" y="3605478"/>
            <a:chExt cx="1368681" cy="682918"/>
          </a:xfrm>
        </p:grpSpPr>
        <p:grpSp>
          <p:nvGrpSpPr>
            <p:cNvPr id="4427" name="Google Shape;4427;p83"/>
            <p:cNvGrpSpPr/>
            <p:nvPr/>
          </p:nvGrpSpPr>
          <p:grpSpPr>
            <a:xfrm>
              <a:off x="1289102" y="3823629"/>
              <a:ext cx="240442" cy="250435"/>
              <a:chOff x="-165066" y="3843615"/>
              <a:chExt cx="221259" cy="230455"/>
            </a:xfrm>
          </p:grpSpPr>
          <p:sp>
            <p:nvSpPr>
              <p:cNvPr id="4428" name="Google Shape;4428;p83"/>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3"/>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3"/>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3"/>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3"/>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3"/>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3"/>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3"/>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3"/>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3"/>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3"/>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3"/>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3"/>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3"/>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3"/>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3"/>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3"/>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3"/>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3"/>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3"/>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83"/>
            <p:cNvGrpSpPr/>
            <p:nvPr/>
          </p:nvGrpSpPr>
          <p:grpSpPr>
            <a:xfrm>
              <a:off x="724986" y="3605478"/>
              <a:ext cx="1368681" cy="682918"/>
              <a:chOff x="724986" y="3605478"/>
              <a:chExt cx="1368681" cy="682918"/>
            </a:xfrm>
          </p:grpSpPr>
          <p:grpSp>
            <p:nvGrpSpPr>
              <p:cNvPr id="4449" name="Google Shape;4449;p83"/>
              <p:cNvGrpSpPr/>
              <p:nvPr/>
            </p:nvGrpSpPr>
            <p:grpSpPr>
              <a:xfrm>
                <a:off x="1498221" y="4047614"/>
                <a:ext cx="529172" cy="240783"/>
                <a:chOff x="1498221" y="4047614"/>
                <a:chExt cx="529172" cy="240783"/>
              </a:xfrm>
            </p:grpSpPr>
            <p:grpSp>
              <p:nvGrpSpPr>
                <p:cNvPr id="4450" name="Google Shape;4450;p83"/>
                <p:cNvGrpSpPr/>
                <p:nvPr/>
              </p:nvGrpSpPr>
              <p:grpSpPr>
                <a:xfrm>
                  <a:off x="1826655" y="4224370"/>
                  <a:ext cx="200738" cy="25631"/>
                  <a:chOff x="1826655" y="4224370"/>
                  <a:chExt cx="200738" cy="25631"/>
                </a:xfrm>
              </p:grpSpPr>
              <p:sp>
                <p:nvSpPr>
                  <p:cNvPr id="4451" name="Google Shape;4451;p83"/>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3"/>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3" name="Google Shape;4453;p83"/>
                <p:cNvGrpSpPr/>
                <p:nvPr/>
              </p:nvGrpSpPr>
              <p:grpSpPr>
                <a:xfrm>
                  <a:off x="1498221" y="4047614"/>
                  <a:ext cx="328444" cy="240783"/>
                  <a:chOff x="1498221" y="4047614"/>
                  <a:chExt cx="328444" cy="240783"/>
                </a:xfrm>
              </p:grpSpPr>
              <p:sp>
                <p:nvSpPr>
                  <p:cNvPr id="4454" name="Google Shape;4454;p83"/>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5" name="Google Shape;4455;p83"/>
                  <p:cNvGrpSpPr/>
                  <p:nvPr/>
                </p:nvGrpSpPr>
                <p:grpSpPr>
                  <a:xfrm>
                    <a:off x="1498221" y="4047614"/>
                    <a:ext cx="150566" cy="190416"/>
                    <a:chOff x="1498221" y="4047614"/>
                    <a:chExt cx="150566" cy="190416"/>
                  </a:xfrm>
                </p:grpSpPr>
                <p:sp>
                  <p:nvSpPr>
                    <p:cNvPr id="4456" name="Google Shape;4456;p83"/>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3"/>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58" name="Google Shape;4458;p83"/>
              <p:cNvGrpSpPr/>
              <p:nvPr/>
            </p:nvGrpSpPr>
            <p:grpSpPr>
              <a:xfrm>
                <a:off x="1560718" y="3800594"/>
                <a:ext cx="532948" cy="302090"/>
                <a:chOff x="1560718" y="3800594"/>
                <a:chExt cx="532948" cy="302090"/>
              </a:xfrm>
            </p:grpSpPr>
            <p:grpSp>
              <p:nvGrpSpPr>
                <p:cNvPr id="4459" name="Google Shape;4459;p83"/>
                <p:cNvGrpSpPr/>
                <p:nvPr/>
              </p:nvGrpSpPr>
              <p:grpSpPr>
                <a:xfrm>
                  <a:off x="1912179" y="3827344"/>
                  <a:ext cx="181487" cy="25631"/>
                  <a:chOff x="1912179" y="3827344"/>
                  <a:chExt cx="181487" cy="25631"/>
                </a:xfrm>
              </p:grpSpPr>
              <p:sp>
                <p:nvSpPr>
                  <p:cNvPr id="4460" name="Google Shape;4460;p83"/>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3"/>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2" name="Google Shape;4462;p83"/>
                <p:cNvGrpSpPr/>
                <p:nvPr/>
              </p:nvGrpSpPr>
              <p:grpSpPr>
                <a:xfrm>
                  <a:off x="1912179" y="4044505"/>
                  <a:ext cx="181487" cy="25622"/>
                  <a:chOff x="1912179" y="4044506"/>
                  <a:chExt cx="181487" cy="25622"/>
                </a:xfrm>
              </p:grpSpPr>
              <p:sp>
                <p:nvSpPr>
                  <p:cNvPr id="4463" name="Google Shape;4463;p83"/>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3"/>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5" name="Google Shape;4465;p83"/>
                <p:cNvGrpSpPr/>
                <p:nvPr/>
              </p:nvGrpSpPr>
              <p:grpSpPr>
                <a:xfrm>
                  <a:off x="1560718" y="3800594"/>
                  <a:ext cx="351472" cy="302090"/>
                  <a:chOff x="1560718" y="3800594"/>
                  <a:chExt cx="351472" cy="302090"/>
                </a:xfrm>
              </p:grpSpPr>
              <p:grpSp>
                <p:nvGrpSpPr>
                  <p:cNvPr id="4466" name="Google Shape;4466;p83"/>
                  <p:cNvGrpSpPr/>
                  <p:nvPr/>
                </p:nvGrpSpPr>
                <p:grpSpPr>
                  <a:xfrm>
                    <a:off x="1560718" y="3842857"/>
                    <a:ext cx="173586" cy="217131"/>
                    <a:chOff x="1560718" y="3842857"/>
                    <a:chExt cx="173586" cy="217131"/>
                  </a:xfrm>
                </p:grpSpPr>
                <p:sp>
                  <p:nvSpPr>
                    <p:cNvPr id="4467" name="Google Shape;4467;p83"/>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3"/>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3"/>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0" name="Google Shape;4470;p83"/>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3"/>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472" name="Google Shape;4472;p83"/>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3" name="Google Shape;4473;p83"/>
              <p:cNvGrpSpPr/>
              <p:nvPr/>
            </p:nvGrpSpPr>
            <p:grpSpPr>
              <a:xfrm>
                <a:off x="785350" y="3605478"/>
                <a:ext cx="535311" cy="249245"/>
                <a:chOff x="785350" y="3605478"/>
                <a:chExt cx="535311" cy="249245"/>
              </a:xfrm>
            </p:grpSpPr>
            <p:grpSp>
              <p:nvGrpSpPr>
                <p:cNvPr id="4474" name="Google Shape;4474;p83"/>
                <p:cNvGrpSpPr/>
                <p:nvPr/>
              </p:nvGrpSpPr>
              <p:grpSpPr>
                <a:xfrm>
                  <a:off x="785350" y="3605478"/>
                  <a:ext cx="376191" cy="102736"/>
                  <a:chOff x="785350" y="3605478"/>
                  <a:chExt cx="376191" cy="102736"/>
                </a:xfrm>
              </p:grpSpPr>
              <p:sp>
                <p:nvSpPr>
                  <p:cNvPr id="4475" name="Google Shape;4475;p83"/>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3"/>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3"/>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8" name="Google Shape;4478;p83"/>
                <p:cNvGrpSpPr/>
                <p:nvPr/>
              </p:nvGrpSpPr>
              <p:grpSpPr>
                <a:xfrm>
                  <a:off x="1161530" y="3655851"/>
                  <a:ext cx="159131" cy="198872"/>
                  <a:chOff x="1161530" y="3655851"/>
                  <a:chExt cx="159131" cy="198872"/>
                </a:xfrm>
              </p:grpSpPr>
              <p:sp>
                <p:nvSpPr>
                  <p:cNvPr id="4479" name="Google Shape;4479;p83"/>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3"/>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81" name="Google Shape;4481;p83"/>
              <p:cNvGrpSpPr/>
              <p:nvPr/>
            </p:nvGrpSpPr>
            <p:grpSpPr>
              <a:xfrm>
                <a:off x="785350" y="4047614"/>
                <a:ext cx="535311" cy="240783"/>
                <a:chOff x="785350" y="4047614"/>
                <a:chExt cx="535311" cy="240783"/>
              </a:xfrm>
            </p:grpSpPr>
            <p:grpSp>
              <p:nvGrpSpPr>
                <p:cNvPr id="4482" name="Google Shape;4482;p83"/>
                <p:cNvGrpSpPr/>
                <p:nvPr/>
              </p:nvGrpSpPr>
              <p:grpSpPr>
                <a:xfrm>
                  <a:off x="1161636" y="4047614"/>
                  <a:ext cx="159025" cy="190415"/>
                  <a:chOff x="1161636" y="4047614"/>
                  <a:chExt cx="159025" cy="190415"/>
                </a:xfrm>
              </p:grpSpPr>
              <p:sp>
                <p:nvSpPr>
                  <p:cNvPr id="4483" name="Google Shape;4483;p83"/>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3"/>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5" name="Google Shape;4485;p83"/>
                <p:cNvGrpSpPr/>
                <p:nvPr/>
              </p:nvGrpSpPr>
              <p:grpSpPr>
                <a:xfrm>
                  <a:off x="785350" y="4185661"/>
                  <a:ext cx="376191" cy="102736"/>
                  <a:chOff x="785350" y="4185661"/>
                  <a:chExt cx="376191" cy="102736"/>
                </a:xfrm>
              </p:grpSpPr>
              <p:sp>
                <p:nvSpPr>
                  <p:cNvPr id="4486" name="Google Shape;4486;p83"/>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3"/>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3"/>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89" name="Google Shape;4489;p83"/>
              <p:cNvGrpSpPr/>
              <p:nvPr/>
            </p:nvGrpSpPr>
            <p:grpSpPr>
              <a:xfrm>
                <a:off x="1501054" y="3605478"/>
                <a:ext cx="526340" cy="249240"/>
                <a:chOff x="1501054" y="3605478"/>
                <a:chExt cx="526340" cy="249240"/>
              </a:xfrm>
            </p:grpSpPr>
            <p:grpSp>
              <p:nvGrpSpPr>
                <p:cNvPr id="4490" name="Google Shape;4490;p83"/>
                <p:cNvGrpSpPr/>
                <p:nvPr/>
              </p:nvGrpSpPr>
              <p:grpSpPr>
                <a:xfrm>
                  <a:off x="1834208" y="3643867"/>
                  <a:ext cx="193185" cy="25622"/>
                  <a:chOff x="1834208" y="3643867"/>
                  <a:chExt cx="193185" cy="25622"/>
                </a:xfrm>
              </p:grpSpPr>
              <p:sp>
                <p:nvSpPr>
                  <p:cNvPr id="4491" name="Google Shape;4491;p83"/>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3"/>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3" name="Google Shape;4493;p83"/>
                <p:cNvGrpSpPr/>
                <p:nvPr/>
              </p:nvGrpSpPr>
              <p:grpSpPr>
                <a:xfrm>
                  <a:off x="1501054" y="3605478"/>
                  <a:ext cx="333165" cy="249240"/>
                  <a:chOff x="1501054" y="3605478"/>
                  <a:chExt cx="333165" cy="249240"/>
                </a:xfrm>
              </p:grpSpPr>
              <p:sp>
                <p:nvSpPr>
                  <p:cNvPr id="4494" name="Google Shape;4494;p83"/>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5" name="Google Shape;4495;p83"/>
                  <p:cNvGrpSpPr/>
                  <p:nvPr/>
                </p:nvGrpSpPr>
                <p:grpSpPr>
                  <a:xfrm>
                    <a:off x="1501054" y="3655851"/>
                    <a:ext cx="155286" cy="198867"/>
                    <a:chOff x="1501054" y="3655851"/>
                    <a:chExt cx="155286" cy="198867"/>
                  </a:xfrm>
                </p:grpSpPr>
                <p:sp>
                  <p:nvSpPr>
                    <p:cNvPr id="4496" name="Google Shape;4496;p83"/>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3"/>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98" name="Google Shape;4498;p83"/>
              <p:cNvGrpSpPr/>
              <p:nvPr/>
            </p:nvGrpSpPr>
            <p:grpSpPr>
              <a:xfrm>
                <a:off x="724986" y="3800594"/>
                <a:ext cx="532950" cy="302090"/>
                <a:chOff x="724986" y="3800594"/>
                <a:chExt cx="532950" cy="302090"/>
              </a:xfrm>
            </p:grpSpPr>
            <p:grpSp>
              <p:nvGrpSpPr>
                <p:cNvPr id="4499" name="Google Shape;4499;p83"/>
                <p:cNvGrpSpPr/>
                <p:nvPr/>
              </p:nvGrpSpPr>
              <p:grpSpPr>
                <a:xfrm>
                  <a:off x="724986" y="4044367"/>
                  <a:ext cx="181314" cy="25626"/>
                  <a:chOff x="724986" y="4044367"/>
                  <a:chExt cx="181314" cy="25626"/>
                </a:xfrm>
              </p:grpSpPr>
              <p:sp>
                <p:nvSpPr>
                  <p:cNvPr id="4500" name="Google Shape;4500;p83"/>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3"/>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2" name="Google Shape;4502;p83"/>
                <p:cNvGrpSpPr/>
                <p:nvPr/>
              </p:nvGrpSpPr>
              <p:grpSpPr>
                <a:xfrm>
                  <a:off x="906290" y="3800594"/>
                  <a:ext cx="351646" cy="302090"/>
                  <a:chOff x="906290" y="3800594"/>
                  <a:chExt cx="351646" cy="302090"/>
                </a:xfrm>
              </p:grpSpPr>
              <p:grpSp>
                <p:nvGrpSpPr>
                  <p:cNvPr id="4503" name="Google Shape;4503;p83"/>
                  <p:cNvGrpSpPr/>
                  <p:nvPr/>
                </p:nvGrpSpPr>
                <p:grpSpPr>
                  <a:xfrm>
                    <a:off x="1084172" y="3842857"/>
                    <a:ext cx="173764" cy="217131"/>
                    <a:chOff x="1084172" y="3842857"/>
                    <a:chExt cx="173764" cy="217131"/>
                  </a:xfrm>
                </p:grpSpPr>
                <p:grpSp>
                  <p:nvGrpSpPr>
                    <p:cNvPr id="4504" name="Google Shape;4504;p83"/>
                    <p:cNvGrpSpPr/>
                    <p:nvPr/>
                  </p:nvGrpSpPr>
                  <p:grpSpPr>
                    <a:xfrm>
                      <a:off x="1156862" y="3936509"/>
                      <a:ext cx="101073" cy="25622"/>
                      <a:chOff x="1156862" y="3936509"/>
                      <a:chExt cx="101073" cy="25622"/>
                    </a:xfrm>
                  </p:grpSpPr>
                  <p:sp>
                    <p:nvSpPr>
                      <p:cNvPr id="4505" name="Google Shape;4505;p83"/>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3"/>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7" name="Google Shape;4507;p83"/>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8" name="Google Shape;4508;p83"/>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3"/>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83"/>
                <p:cNvGrpSpPr/>
                <p:nvPr/>
              </p:nvGrpSpPr>
              <p:grpSpPr>
                <a:xfrm>
                  <a:off x="724986" y="3830189"/>
                  <a:ext cx="189533" cy="25626"/>
                  <a:chOff x="724986" y="3830189"/>
                  <a:chExt cx="189533" cy="25626"/>
                </a:xfrm>
              </p:grpSpPr>
              <p:sp>
                <p:nvSpPr>
                  <p:cNvPr id="4511" name="Google Shape;4511;p83"/>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3"/>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513" name="Google Shape;4513;p83"/>
          <p:cNvGrpSpPr/>
          <p:nvPr/>
        </p:nvGrpSpPr>
        <p:grpSpPr>
          <a:xfrm>
            <a:off x="2249438" y="2249669"/>
            <a:ext cx="948701" cy="935378"/>
            <a:chOff x="2253298" y="2428317"/>
            <a:chExt cx="948701" cy="935378"/>
          </a:xfrm>
        </p:grpSpPr>
        <p:sp>
          <p:nvSpPr>
            <p:cNvPr id="4514" name="Google Shape;4514;p83"/>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3"/>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3"/>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3"/>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3"/>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3"/>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3"/>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3"/>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3"/>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3"/>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3"/>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3"/>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3"/>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3"/>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3"/>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3"/>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3"/>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3"/>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3"/>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3"/>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3"/>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3"/>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3"/>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3"/>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3"/>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3"/>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3"/>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3"/>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3"/>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3"/>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3"/>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3"/>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3"/>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50" name="Shape 4550"/>
        <p:cNvGrpSpPr/>
        <p:nvPr/>
      </p:nvGrpSpPr>
      <p:grpSpPr>
        <a:xfrm>
          <a:off x="0" y="0"/>
          <a:ext cx="0" cy="0"/>
          <a:chOff x="0" y="0"/>
          <a:chExt cx="0" cy="0"/>
        </a:xfrm>
      </p:grpSpPr>
      <p:grpSp>
        <p:nvGrpSpPr>
          <p:cNvPr id="4551" name="Google Shape;4551;p84"/>
          <p:cNvGrpSpPr/>
          <p:nvPr/>
        </p:nvGrpSpPr>
        <p:grpSpPr>
          <a:xfrm>
            <a:off x="3339745" y="952988"/>
            <a:ext cx="2363393" cy="1017867"/>
            <a:chOff x="3292400" y="1219146"/>
            <a:chExt cx="2615240" cy="1110239"/>
          </a:xfrm>
        </p:grpSpPr>
        <p:sp>
          <p:nvSpPr>
            <p:cNvPr id="4552" name="Google Shape;4552;p84"/>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553" name="Google Shape;4553;p84"/>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54" name="Google Shape;4554;p84"/>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555" name="Google Shape;4555;p84"/>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556" name="Google Shape;4556;p84"/>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557" name="Google Shape;4557;p84"/>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558" name="Google Shape;4558;p84"/>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559" name="Google Shape;4559;p84"/>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560" name="Google Shape;4560;p84"/>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561" name="Google Shape;4561;p84"/>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562" name="Google Shape;4562;p84"/>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563" name="Google Shape;4563;p84"/>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564" name="Google Shape;4564;p84"/>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565" name="Google Shape;4565;p84"/>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566" name="Google Shape;4566;p84"/>
            <p:cNvGrpSpPr/>
            <p:nvPr/>
          </p:nvGrpSpPr>
          <p:grpSpPr>
            <a:xfrm>
              <a:off x="3748438" y="1378608"/>
              <a:ext cx="2159202" cy="903971"/>
              <a:chOff x="1683525" y="2179850"/>
              <a:chExt cx="4519050" cy="2134525"/>
            </a:xfrm>
          </p:grpSpPr>
          <p:sp>
            <p:nvSpPr>
              <p:cNvPr id="4567" name="Google Shape;4567;p8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68" name="Google Shape;4568;p8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69" name="Google Shape;4569;p8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70" name="Google Shape;4570;p8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71" name="Google Shape;4571;p8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72" name="Google Shape;4572;p8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73" name="Google Shape;4573;p8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74" name="Google Shape;4574;p8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75" name="Google Shape;4575;p8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76" name="Google Shape;4576;p8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77" name="Google Shape;4577;p8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78" name="Google Shape;4578;p8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579" name="Google Shape;4579;p84"/>
          <p:cNvGraphicFramePr/>
          <p:nvPr/>
        </p:nvGraphicFramePr>
        <p:xfrm>
          <a:off x="5935838" y="2130461"/>
          <a:ext cx="3000000" cy="3000000"/>
        </p:xfrm>
        <a:graphic>
          <a:graphicData uri="http://schemas.openxmlformats.org/drawingml/2006/table">
            <a:tbl>
              <a:tblPr>
                <a:noFill/>
                <a:tableStyleId>{0CDF50EB-D7FD-4DDB-A9EC-56634B87E8D3}</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580" name="Google Shape;4580;p84"/>
          <p:cNvGrpSpPr/>
          <p:nvPr/>
        </p:nvGrpSpPr>
        <p:grpSpPr>
          <a:xfrm>
            <a:off x="5935948" y="3189058"/>
            <a:ext cx="2496964" cy="1001454"/>
            <a:chOff x="1919611" y="789980"/>
            <a:chExt cx="1474179" cy="606868"/>
          </a:xfrm>
        </p:grpSpPr>
        <p:cxnSp>
          <p:nvCxnSpPr>
            <p:cNvPr id="4581" name="Google Shape;4581;p8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582" name="Google Shape;4582;p8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583" name="Google Shape;4583;p8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584" name="Google Shape;4584;p84"/>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585" name="Google Shape;4585;p84"/>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586" name="Google Shape;4586;p84"/>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587" name="Google Shape;4587;p84"/>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588" name="Google Shape;4588;p8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4"/>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595" name="Google Shape;4595;p84"/>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596" name="Google Shape;4596;p84"/>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597" name="Google Shape;4597;p8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8" name="Google Shape;4598;p84"/>
          <p:cNvGrpSpPr/>
          <p:nvPr/>
        </p:nvGrpSpPr>
        <p:grpSpPr>
          <a:xfrm>
            <a:off x="712562" y="998017"/>
            <a:ext cx="2394370" cy="976502"/>
            <a:chOff x="749309" y="1112739"/>
            <a:chExt cx="2371603" cy="976502"/>
          </a:xfrm>
        </p:grpSpPr>
        <p:sp>
          <p:nvSpPr>
            <p:cNvPr id="4599" name="Google Shape;4599;p84"/>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4"/>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4"/>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4"/>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4"/>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4"/>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4"/>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4"/>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4"/>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4"/>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4"/>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4"/>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4"/>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4"/>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4"/>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4"/>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4"/>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4"/>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4"/>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4"/>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4"/>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4"/>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4"/>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4"/>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4"/>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4"/>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4"/>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4"/>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631" name="Google Shape;4631;p84"/>
          <p:cNvGraphicFramePr/>
          <p:nvPr/>
        </p:nvGraphicFramePr>
        <p:xfrm>
          <a:off x="5935863" y="996311"/>
          <a:ext cx="3000000" cy="3000000"/>
        </p:xfrm>
        <a:graphic>
          <a:graphicData uri="http://schemas.openxmlformats.org/drawingml/2006/table">
            <a:tbl>
              <a:tblPr>
                <a:noFill/>
                <a:tableStyleId>{0CDF50EB-D7FD-4DDB-A9EC-56634B87E8D3}</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632" name="Google Shape;4632;p84"/>
          <p:cNvGraphicFramePr/>
          <p:nvPr/>
        </p:nvGraphicFramePr>
        <p:xfrm>
          <a:off x="3342575" y="2130461"/>
          <a:ext cx="3000000" cy="3000000"/>
        </p:xfrm>
        <a:graphic>
          <a:graphicData uri="http://schemas.openxmlformats.org/drawingml/2006/table">
            <a:tbl>
              <a:tblPr>
                <a:noFill/>
                <a:tableStyleId>{0CDF50EB-D7FD-4DDB-A9EC-56634B87E8D3}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633" name="Google Shape;4633;p84"/>
          <p:cNvGrpSpPr/>
          <p:nvPr/>
        </p:nvGrpSpPr>
        <p:grpSpPr>
          <a:xfrm>
            <a:off x="4086505" y="2517104"/>
            <a:ext cx="1517436" cy="74460"/>
            <a:chOff x="3980086" y="2804397"/>
            <a:chExt cx="1227600" cy="66900"/>
          </a:xfrm>
        </p:grpSpPr>
        <p:sp>
          <p:nvSpPr>
            <p:cNvPr id="4634" name="Google Shape;4634;p8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6" name="Google Shape;4636;p84"/>
          <p:cNvGrpSpPr/>
          <p:nvPr/>
        </p:nvGrpSpPr>
        <p:grpSpPr>
          <a:xfrm>
            <a:off x="4711569" y="2809692"/>
            <a:ext cx="892956" cy="74460"/>
            <a:chOff x="3980086" y="2804397"/>
            <a:chExt cx="1227600" cy="66900"/>
          </a:xfrm>
        </p:grpSpPr>
        <p:sp>
          <p:nvSpPr>
            <p:cNvPr id="4637" name="Google Shape;4637;p8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9" name="Google Shape;4639;p84"/>
          <p:cNvGrpSpPr/>
          <p:nvPr/>
        </p:nvGrpSpPr>
        <p:grpSpPr>
          <a:xfrm>
            <a:off x="3344661" y="3168575"/>
            <a:ext cx="2363244" cy="1005943"/>
            <a:chOff x="3358415" y="3361302"/>
            <a:chExt cx="2363244" cy="1024695"/>
          </a:xfrm>
        </p:grpSpPr>
        <p:grpSp>
          <p:nvGrpSpPr>
            <p:cNvPr id="4640" name="Google Shape;4640;p84"/>
            <p:cNvGrpSpPr/>
            <p:nvPr/>
          </p:nvGrpSpPr>
          <p:grpSpPr>
            <a:xfrm>
              <a:off x="3358415" y="3361302"/>
              <a:ext cx="441300" cy="1024695"/>
              <a:chOff x="3358415" y="3361302"/>
              <a:chExt cx="441300" cy="1024695"/>
            </a:xfrm>
          </p:grpSpPr>
          <p:sp>
            <p:nvSpPr>
              <p:cNvPr id="4641" name="Google Shape;4641;p84"/>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4"/>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4"/>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4"/>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4"/>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4"/>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7" name="Google Shape;4647;p84"/>
            <p:cNvGrpSpPr/>
            <p:nvPr/>
          </p:nvGrpSpPr>
          <p:grpSpPr>
            <a:xfrm>
              <a:off x="3838901" y="3361302"/>
              <a:ext cx="441300" cy="1024695"/>
              <a:chOff x="3838901" y="3361302"/>
              <a:chExt cx="441300" cy="1024695"/>
            </a:xfrm>
          </p:grpSpPr>
          <p:sp>
            <p:nvSpPr>
              <p:cNvPr id="4648" name="Google Shape;4648;p84"/>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4"/>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4"/>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4"/>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4"/>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4"/>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4" name="Google Shape;4654;p84"/>
            <p:cNvGrpSpPr/>
            <p:nvPr/>
          </p:nvGrpSpPr>
          <p:grpSpPr>
            <a:xfrm>
              <a:off x="4319387" y="3361302"/>
              <a:ext cx="441300" cy="1024695"/>
              <a:chOff x="4319387" y="3361302"/>
              <a:chExt cx="441300" cy="1024695"/>
            </a:xfrm>
          </p:grpSpPr>
          <p:sp>
            <p:nvSpPr>
              <p:cNvPr id="4655" name="Google Shape;4655;p84"/>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4"/>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4"/>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4"/>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4"/>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4"/>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1" name="Google Shape;4661;p84"/>
            <p:cNvGrpSpPr/>
            <p:nvPr/>
          </p:nvGrpSpPr>
          <p:grpSpPr>
            <a:xfrm>
              <a:off x="4799873" y="3361302"/>
              <a:ext cx="441300" cy="1024695"/>
              <a:chOff x="4799873" y="3361302"/>
              <a:chExt cx="441300" cy="1024695"/>
            </a:xfrm>
          </p:grpSpPr>
          <p:sp>
            <p:nvSpPr>
              <p:cNvPr id="4662" name="Google Shape;4662;p84"/>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4"/>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4"/>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4"/>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4"/>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4"/>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8" name="Google Shape;4668;p84"/>
            <p:cNvGrpSpPr/>
            <p:nvPr/>
          </p:nvGrpSpPr>
          <p:grpSpPr>
            <a:xfrm>
              <a:off x="5280360" y="3361302"/>
              <a:ext cx="441300" cy="1024695"/>
              <a:chOff x="5280360" y="3361302"/>
              <a:chExt cx="441300" cy="1024695"/>
            </a:xfrm>
          </p:grpSpPr>
          <p:sp>
            <p:nvSpPr>
              <p:cNvPr id="4669" name="Google Shape;4669;p84"/>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4"/>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4"/>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4"/>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4"/>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4"/>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675" name="Google Shape;4675;p84"/>
          <p:cNvGraphicFramePr/>
          <p:nvPr/>
        </p:nvGraphicFramePr>
        <p:xfrm>
          <a:off x="711088" y="2130461"/>
          <a:ext cx="3000000" cy="3000000"/>
        </p:xfrm>
        <a:graphic>
          <a:graphicData uri="http://schemas.openxmlformats.org/drawingml/2006/table">
            <a:tbl>
              <a:tblPr>
                <a:noFill/>
                <a:tableStyleId>{0CDF50EB-D7FD-4DDB-A9EC-56634B87E8D3}</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676" name="Google Shape;4676;p84"/>
          <p:cNvGrpSpPr/>
          <p:nvPr/>
        </p:nvGrpSpPr>
        <p:grpSpPr>
          <a:xfrm>
            <a:off x="712613" y="3180186"/>
            <a:ext cx="2403614" cy="1005900"/>
            <a:chOff x="726450" y="3372825"/>
            <a:chExt cx="2403614" cy="1005900"/>
          </a:xfrm>
        </p:grpSpPr>
        <p:grpSp>
          <p:nvGrpSpPr>
            <p:cNvPr id="4677" name="Google Shape;4677;p84"/>
            <p:cNvGrpSpPr/>
            <p:nvPr/>
          </p:nvGrpSpPr>
          <p:grpSpPr>
            <a:xfrm>
              <a:off x="726450" y="3696000"/>
              <a:ext cx="2403614" cy="500898"/>
              <a:chOff x="726450" y="3696000"/>
              <a:chExt cx="2403614" cy="500898"/>
            </a:xfrm>
          </p:grpSpPr>
          <p:sp>
            <p:nvSpPr>
              <p:cNvPr id="4678" name="Google Shape;4678;p84"/>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679" name="Google Shape;4679;p84"/>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680" name="Google Shape;4680;p84"/>
            <p:cNvGrpSpPr/>
            <p:nvPr/>
          </p:nvGrpSpPr>
          <p:grpSpPr>
            <a:xfrm>
              <a:off x="1348050" y="3372825"/>
              <a:ext cx="1720425" cy="1005900"/>
              <a:chOff x="1348050" y="3372825"/>
              <a:chExt cx="1720425" cy="1005900"/>
            </a:xfrm>
          </p:grpSpPr>
          <p:sp>
            <p:nvSpPr>
              <p:cNvPr id="4681" name="Google Shape;4681;p84"/>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682" name="Google Shape;4682;p84"/>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683" name="Google Shape;4683;p84"/>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684" name="Google Shape;4684;p84"/>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685" name="Google Shape;4685;p84"/>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686" name="Google Shape;4686;p84"/>
            <p:cNvGrpSpPr/>
            <p:nvPr/>
          </p:nvGrpSpPr>
          <p:grpSpPr>
            <a:xfrm>
              <a:off x="1455707" y="3731058"/>
              <a:ext cx="1491150" cy="417657"/>
              <a:chOff x="1455707" y="3731058"/>
              <a:chExt cx="1491150" cy="417657"/>
            </a:xfrm>
          </p:grpSpPr>
          <p:grpSp>
            <p:nvGrpSpPr>
              <p:cNvPr id="4687" name="Google Shape;4687;p84"/>
              <p:cNvGrpSpPr/>
              <p:nvPr/>
            </p:nvGrpSpPr>
            <p:grpSpPr>
              <a:xfrm>
                <a:off x="1472938" y="3745828"/>
                <a:ext cx="72126" cy="53788"/>
                <a:chOff x="1472938" y="3745828"/>
                <a:chExt cx="72126" cy="53788"/>
              </a:xfrm>
            </p:grpSpPr>
            <p:sp>
              <p:nvSpPr>
                <p:cNvPr id="4688" name="Google Shape;4688;p84"/>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4"/>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84"/>
              <p:cNvGrpSpPr/>
              <p:nvPr/>
            </p:nvGrpSpPr>
            <p:grpSpPr>
              <a:xfrm>
                <a:off x="1819181" y="4089633"/>
                <a:ext cx="72126" cy="53788"/>
                <a:chOff x="1819181" y="4089633"/>
                <a:chExt cx="72126" cy="53788"/>
              </a:xfrm>
            </p:grpSpPr>
            <p:sp>
              <p:nvSpPr>
                <p:cNvPr id="4691" name="Google Shape;4691;p84"/>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4"/>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84"/>
              <p:cNvGrpSpPr/>
              <p:nvPr/>
            </p:nvGrpSpPr>
            <p:grpSpPr>
              <a:xfrm>
                <a:off x="1455707" y="4084171"/>
                <a:ext cx="64321" cy="64544"/>
                <a:chOff x="1455707" y="4084171"/>
                <a:chExt cx="64321" cy="64544"/>
              </a:xfrm>
            </p:grpSpPr>
            <p:sp>
              <p:nvSpPr>
                <p:cNvPr id="4694" name="Google Shape;4694;p84"/>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4"/>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6" name="Google Shape;4696;p84"/>
              <p:cNvGrpSpPr/>
              <p:nvPr/>
            </p:nvGrpSpPr>
            <p:grpSpPr>
              <a:xfrm>
                <a:off x="1818610" y="3731058"/>
                <a:ext cx="64321" cy="64544"/>
                <a:chOff x="1818610" y="3731058"/>
                <a:chExt cx="64321" cy="64544"/>
              </a:xfrm>
            </p:grpSpPr>
            <p:sp>
              <p:nvSpPr>
                <p:cNvPr id="4697" name="Google Shape;4697;p84"/>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4"/>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9" name="Google Shape;4699;p84"/>
              <p:cNvGrpSpPr/>
              <p:nvPr/>
            </p:nvGrpSpPr>
            <p:grpSpPr>
              <a:xfrm>
                <a:off x="2172491" y="4089633"/>
                <a:ext cx="72126" cy="53788"/>
                <a:chOff x="2172491" y="4089633"/>
                <a:chExt cx="72126" cy="53788"/>
              </a:xfrm>
            </p:grpSpPr>
            <p:sp>
              <p:nvSpPr>
                <p:cNvPr id="4700" name="Google Shape;4700;p84"/>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4"/>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84"/>
              <p:cNvGrpSpPr/>
              <p:nvPr/>
            </p:nvGrpSpPr>
            <p:grpSpPr>
              <a:xfrm>
                <a:off x="2171920" y="3731058"/>
                <a:ext cx="64321" cy="64544"/>
                <a:chOff x="2171920" y="3731058"/>
                <a:chExt cx="64321" cy="64544"/>
              </a:xfrm>
            </p:grpSpPr>
            <p:sp>
              <p:nvSpPr>
                <p:cNvPr id="4703" name="Google Shape;4703;p84"/>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4"/>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 name="Google Shape;4705;p84"/>
              <p:cNvGrpSpPr/>
              <p:nvPr/>
            </p:nvGrpSpPr>
            <p:grpSpPr>
              <a:xfrm>
                <a:off x="2874730" y="3745828"/>
                <a:ext cx="72126" cy="53788"/>
                <a:chOff x="2874730" y="3745828"/>
                <a:chExt cx="72126" cy="53788"/>
              </a:xfrm>
            </p:grpSpPr>
            <p:sp>
              <p:nvSpPr>
                <p:cNvPr id="4706" name="Google Shape;4706;p84"/>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4"/>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8" name="Google Shape;4708;p84"/>
              <p:cNvGrpSpPr/>
              <p:nvPr/>
            </p:nvGrpSpPr>
            <p:grpSpPr>
              <a:xfrm>
                <a:off x="2878589" y="4081481"/>
                <a:ext cx="64321" cy="64544"/>
                <a:chOff x="2878589" y="4081481"/>
                <a:chExt cx="64321" cy="64544"/>
              </a:xfrm>
            </p:grpSpPr>
            <p:sp>
              <p:nvSpPr>
                <p:cNvPr id="4709" name="Google Shape;4709;p84"/>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4"/>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84"/>
              <p:cNvGrpSpPr/>
              <p:nvPr/>
            </p:nvGrpSpPr>
            <p:grpSpPr>
              <a:xfrm>
                <a:off x="2525796" y="4089633"/>
                <a:ext cx="72126" cy="53788"/>
                <a:chOff x="2525796" y="4089633"/>
                <a:chExt cx="72126" cy="53788"/>
              </a:xfrm>
            </p:grpSpPr>
            <p:sp>
              <p:nvSpPr>
                <p:cNvPr id="4712" name="Google Shape;4712;p84"/>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4"/>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84"/>
              <p:cNvGrpSpPr/>
              <p:nvPr/>
            </p:nvGrpSpPr>
            <p:grpSpPr>
              <a:xfrm>
                <a:off x="2525225" y="3731058"/>
                <a:ext cx="64321" cy="64544"/>
                <a:chOff x="2525225" y="3731058"/>
                <a:chExt cx="64321" cy="64544"/>
              </a:xfrm>
            </p:grpSpPr>
            <p:sp>
              <p:nvSpPr>
                <p:cNvPr id="4715" name="Google Shape;4715;p84"/>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4"/>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20" name="Shape 4720"/>
        <p:cNvGrpSpPr/>
        <p:nvPr/>
      </p:nvGrpSpPr>
      <p:grpSpPr>
        <a:xfrm>
          <a:off x="0" y="0"/>
          <a:ext cx="0" cy="0"/>
          <a:chOff x="0" y="0"/>
          <a:chExt cx="0" cy="0"/>
        </a:xfrm>
      </p:grpSpPr>
      <p:grpSp>
        <p:nvGrpSpPr>
          <p:cNvPr id="4721" name="Google Shape;4721;p85"/>
          <p:cNvGrpSpPr/>
          <p:nvPr/>
        </p:nvGrpSpPr>
        <p:grpSpPr>
          <a:xfrm>
            <a:off x="5780153" y="1859606"/>
            <a:ext cx="671400" cy="674856"/>
            <a:chOff x="5780148" y="1859605"/>
            <a:chExt cx="671400" cy="674856"/>
          </a:xfrm>
        </p:grpSpPr>
        <p:sp>
          <p:nvSpPr>
            <p:cNvPr id="4722" name="Google Shape;4722;p85"/>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5"/>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5"/>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5"/>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6" name="Google Shape;4726;p85"/>
          <p:cNvGrpSpPr/>
          <p:nvPr/>
        </p:nvGrpSpPr>
        <p:grpSpPr>
          <a:xfrm>
            <a:off x="716996" y="971307"/>
            <a:ext cx="845921" cy="690752"/>
            <a:chOff x="732428" y="1198513"/>
            <a:chExt cx="845921" cy="690752"/>
          </a:xfrm>
        </p:grpSpPr>
        <p:grpSp>
          <p:nvGrpSpPr>
            <p:cNvPr id="4727" name="Google Shape;4727;p85"/>
            <p:cNvGrpSpPr/>
            <p:nvPr/>
          </p:nvGrpSpPr>
          <p:grpSpPr>
            <a:xfrm>
              <a:off x="823030" y="1198513"/>
              <a:ext cx="755319" cy="690752"/>
              <a:chOff x="823030" y="1198513"/>
              <a:chExt cx="755319" cy="690752"/>
            </a:xfrm>
          </p:grpSpPr>
          <p:sp>
            <p:nvSpPr>
              <p:cNvPr id="4728" name="Google Shape;4728;p85"/>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5"/>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0" name="Google Shape;4730;p85"/>
            <p:cNvGrpSpPr/>
            <p:nvPr/>
          </p:nvGrpSpPr>
          <p:grpSpPr>
            <a:xfrm>
              <a:off x="732428" y="1239937"/>
              <a:ext cx="739912" cy="607886"/>
              <a:chOff x="732428" y="1239937"/>
              <a:chExt cx="739912" cy="607886"/>
            </a:xfrm>
          </p:grpSpPr>
          <p:sp>
            <p:nvSpPr>
              <p:cNvPr id="4731" name="Google Shape;4731;p85"/>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5"/>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3" name="Google Shape;4733;p85"/>
            <p:cNvGrpSpPr/>
            <p:nvPr/>
          </p:nvGrpSpPr>
          <p:grpSpPr>
            <a:xfrm>
              <a:off x="732428" y="1277018"/>
              <a:ext cx="702832" cy="533758"/>
              <a:chOff x="732428" y="1277018"/>
              <a:chExt cx="702832" cy="533758"/>
            </a:xfrm>
          </p:grpSpPr>
          <p:sp>
            <p:nvSpPr>
              <p:cNvPr id="4734" name="Google Shape;4734;p85"/>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5"/>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6" name="Google Shape;4736;p85"/>
            <p:cNvGrpSpPr/>
            <p:nvPr/>
          </p:nvGrpSpPr>
          <p:grpSpPr>
            <a:xfrm>
              <a:off x="931170" y="1306653"/>
              <a:ext cx="647179" cy="474455"/>
              <a:chOff x="931170" y="1306653"/>
              <a:chExt cx="647179" cy="474455"/>
            </a:xfrm>
          </p:grpSpPr>
          <p:sp>
            <p:nvSpPr>
              <p:cNvPr id="4737" name="Google Shape;4737;p85"/>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5"/>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9" name="Google Shape;4739;p85"/>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0" name="Google Shape;4740;p85"/>
          <p:cNvGrpSpPr/>
          <p:nvPr/>
        </p:nvGrpSpPr>
        <p:grpSpPr>
          <a:xfrm>
            <a:off x="3948605" y="971313"/>
            <a:ext cx="634656" cy="699982"/>
            <a:chOff x="5985650" y="2860025"/>
            <a:chExt cx="1396075" cy="1539775"/>
          </a:xfrm>
        </p:grpSpPr>
        <p:sp>
          <p:nvSpPr>
            <p:cNvPr id="4741" name="Google Shape;4741;p85"/>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5"/>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5"/>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5"/>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5"/>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5"/>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5"/>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5"/>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5"/>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5"/>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5"/>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5"/>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5"/>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5"/>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5"/>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5"/>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5"/>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5"/>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5"/>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5"/>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5"/>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5"/>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5"/>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5"/>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5"/>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5"/>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5"/>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5"/>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5"/>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5"/>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5"/>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5"/>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3" name="Google Shape;4773;p85"/>
          <p:cNvGrpSpPr/>
          <p:nvPr/>
        </p:nvGrpSpPr>
        <p:grpSpPr>
          <a:xfrm>
            <a:off x="4704254" y="971307"/>
            <a:ext cx="725845" cy="699975"/>
            <a:chOff x="4249973" y="1201875"/>
            <a:chExt cx="1958568" cy="1888762"/>
          </a:xfrm>
        </p:grpSpPr>
        <p:sp>
          <p:nvSpPr>
            <p:cNvPr id="4774" name="Google Shape;4774;p85"/>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5" name="Google Shape;4775;p85"/>
            <p:cNvGrpSpPr/>
            <p:nvPr/>
          </p:nvGrpSpPr>
          <p:grpSpPr>
            <a:xfrm>
              <a:off x="5853086" y="1789142"/>
              <a:ext cx="355454" cy="1048099"/>
              <a:chOff x="5576108" y="2016725"/>
              <a:chExt cx="565200" cy="1666560"/>
            </a:xfrm>
          </p:grpSpPr>
          <p:sp>
            <p:nvSpPr>
              <p:cNvPr id="4776" name="Google Shape;4776;p85"/>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777" name="Google Shape;4777;p8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8" name="Google Shape;4778;p85"/>
            <p:cNvGrpSpPr/>
            <p:nvPr/>
          </p:nvGrpSpPr>
          <p:grpSpPr>
            <a:xfrm>
              <a:off x="4869455" y="2691676"/>
              <a:ext cx="1013897" cy="398961"/>
              <a:chOff x="4012057" y="3451825"/>
              <a:chExt cx="1612175" cy="634379"/>
            </a:xfrm>
          </p:grpSpPr>
          <p:sp>
            <p:nvSpPr>
              <p:cNvPr id="4779" name="Google Shape;4779;p85"/>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780" name="Google Shape;4780;p8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1" name="Google Shape;4781;p85"/>
            <p:cNvGrpSpPr/>
            <p:nvPr/>
          </p:nvGrpSpPr>
          <p:grpSpPr>
            <a:xfrm>
              <a:off x="4276937" y="2155961"/>
              <a:ext cx="651965" cy="891358"/>
              <a:chOff x="3069908" y="2599997"/>
              <a:chExt cx="1036675" cy="1417328"/>
            </a:xfrm>
          </p:grpSpPr>
          <p:sp>
            <p:nvSpPr>
              <p:cNvPr id="4782" name="Google Shape;4782;p85"/>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783" name="Google Shape;4783;p8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4" name="Google Shape;4784;p85"/>
            <p:cNvGrpSpPr/>
            <p:nvPr/>
          </p:nvGrpSpPr>
          <p:grpSpPr>
            <a:xfrm>
              <a:off x="5054918" y="1201875"/>
              <a:ext cx="999548" cy="602711"/>
              <a:chOff x="4306958" y="1082925"/>
              <a:chExt cx="1589359" cy="958358"/>
            </a:xfrm>
          </p:grpSpPr>
          <p:sp>
            <p:nvSpPr>
              <p:cNvPr id="4785" name="Google Shape;4785;p85"/>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786" name="Google Shape;4786;p8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7" name="Google Shape;4787;p85"/>
            <p:cNvGrpSpPr/>
            <p:nvPr/>
          </p:nvGrpSpPr>
          <p:grpSpPr>
            <a:xfrm>
              <a:off x="4249973" y="1303451"/>
              <a:ext cx="799317" cy="841334"/>
              <a:chOff x="3027033" y="1244439"/>
              <a:chExt cx="1270977" cy="1337786"/>
            </a:xfrm>
          </p:grpSpPr>
          <p:sp>
            <p:nvSpPr>
              <p:cNvPr id="4788" name="Google Shape;4788;p85"/>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789" name="Google Shape;4789;p8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0" name="Google Shape;4790;p85"/>
          <p:cNvGrpSpPr/>
          <p:nvPr/>
        </p:nvGrpSpPr>
        <p:grpSpPr>
          <a:xfrm>
            <a:off x="4057119" y="1858087"/>
            <a:ext cx="750769" cy="683784"/>
            <a:chOff x="4204684" y="2104422"/>
            <a:chExt cx="699822" cy="637382"/>
          </a:xfrm>
        </p:grpSpPr>
        <p:grpSp>
          <p:nvGrpSpPr>
            <p:cNvPr id="4791" name="Google Shape;4791;p85"/>
            <p:cNvGrpSpPr/>
            <p:nvPr/>
          </p:nvGrpSpPr>
          <p:grpSpPr>
            <a:xfrm>
              <a:off x="4204684" y="2430067"/>
              <a:ext cx="342957" cy="311738"/>
              <a:chOff x="4204684" y="2430067"/>
              <a:chExt cx="342957" cy="311738"/>
            </a:xfrm>
          </p:grpSpPr>
          <p:sp>
            <p:nvSpPr>
              <p:cNvPr id="4792" name="Google Shape;4792;p85"/>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5"/>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4" name="Google Shape;4794;p85"/>
            <p:cNvGrpSpPr/>
            <p:nvPr/>
          </p:nvGrpSpPr>
          <p:grpSpPr>
            <a:xfrm>
              <a:off x="4561586" y="2430067"/>
              <a:ext cx="342920" cy="311738"/>
              <a:chOff x="4561586" y="2430067"/>
              <a:chExt cx="342920" cy="311738"/>
            </a:xfrm>
          </p:grpSpPr>
          <p:sp>
            <p:nvSpPr>
              <p:cNvPr id="4795" name="Google Shape;4795;p85"/>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5"/>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7" name="Google Shape;4797;p85"/>
            <p:cNvGrpSpPr/>
            <p:nvPr/>
          </p:nvGrpSpPr>
          <p:grpSpPr>
            <a:xfrm>
              <a:off x="4561586" y="2104422"/>
              <a:ext cx="342920" cy="311738"/>
              <a:chOff x="4561586" y="2104422"/>
              <a:chExt cx="342920" cy="311738"/>
            </a:xfrm>
          </p:grpSpPr>
          <p:sp>
            <p:nvSpPr>
              <p:cNvPr id="4798" name="Google Shape;4798;p85"/>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5"/>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85"/>
            <p:cNvGrpSpPr/>
            <p:nvPr/>
          </p:nvGrpSpPr>
          <p:grpSpPr>
            <a:xfrm>
              <a:off x="4204684" y="2104422"/>
              <a:ext cx="342957" cy="311664"/>
              <a:chOff x="4204684" y="2104422"/>
              <a:chExt cx="342957" cy="311664"/>
            </a:xfrm>
          </p:grpSpPr>
          <p:sp>
            <p:nvSpPr>
              <p:cNvPr id="4801" name="Google Shape;4801;p85"/>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5"/>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03" name="Google Shape;4803;p85"/>
          <p:cNvGrpSpPr/>
          <p:nvPr/>
        </p:nvGrpSpPr>
        <p:grpSpPr>
          <a:xfrm>
            <a:off x="5521552" y="971301"/>
            <a:ext cx="660591" cy="688867"/>
            <a:chOff x="5830645" y="1267368"/>
            <a:chExt cx="530340" cy="553040"/>
          </a:xfrm>
        </p:grpSpPr>
        <p:sp>
          <p:nvSpPr>
            <p:cNvPr id="4804" name="Google Shape;4804;p85"/>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5" name="Google Shape;4805;p85"/>
            <p:cNvGrpSpPr/>
            <p:nvPr/>
          </p:nvGrpSpPr>
          <p:grpSpPr>
            <a:xfrm>
              <a:off x="5830645" y="1267368"/>
              <a:ext cx="259743" cy="269909"/>
              <a:chOff x="5830645" y="1267368"/>
              <a:chExt cx="259743" cy="269909"/>
            </a:xfrm>
          </p:grpSpPr>
          <p:sp>
            <p:nvSpPr>
              <p:cNvPr id="4806" name="Google Shape;4806;p85"/>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5"/>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8" name="Google Shape;4808;p85"/>
            <p:cNvGrpSpPr/>
            <p:nvPr/>
          </p:nvGrpSpPr>
          <p:grpSpPr>
            <a:xfrm>
              <a:off x="6101293" y="1267368"/>
              <a:ext cx="259692" cy="269909"/>
              <a:chOff x="6101293" y="1267368"/>
              <a:chExt cx="259692" cy="269909"/>
            </a:xfrm>
          </p:grpSpPr>
          <p:sp>
            <p:nvSpPr>
              <p:cNvPr id="4809" name="Google Shape;4809;p85"/>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5"/>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1" name="Google Shape;4811;p85"/>
            <p:cNvGrpSpPr/>
            <p:nvPr/>
          </p:nvGrpSpPr>
          <p:grpSpPr>
            <a:xfrm>
              <a:off x="5830645" y="1550500"/>
              <a:ext cx="259692" cy="269909"/>
              <a:chOff x="5830645" y="1550500"/>
              <a:chExt cx="259692" cy="269909"/>
            </a:xfrm>
          </p:grpSpPr>
          <p:sp>
            <p:nvSpPr>
              <p:cNvPr id="4812" name="Google Shape;4812;p85"/>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5"/>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4" name="Google Shape;4814;p85"/>
            <p:cNvGrpSpPr/>
            <p:nvPr/>
          </p:nvGrpSpPr>
          <p:grpSpPr>
            <a:xfrm>
              <a:off x="6101293" y="1550500"/>
              <a:ext cx="259692" cy="269909"/>
              <a:chOff x="6101293" y="1550500"/>
              <a:chExt cx="259692" cy="269909"/>
            </a:xfrm>
          </p:grpSpPr>
          <p:sp>
            <p:nvSpPr>
              <p:cNvPr id="4815" name="Google Shape;4815;p85"/>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5"/>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17" name="Google Shape;4817;p85"/>
          <p:cNvGrpSpPr/>
          <p:nvPr/>
        </p:nvGrpSpPr>
        <p:grpSpPr>
          <a:xfrm>
            <a:off x="723705" y="1861761"/>
            <a:ext cx="697154" cy="679574"/>
            <a:chOff x="2679875" y="2361475"/>
            <a:chExt cx="780425" cy="760575"/>
          </a:xfrm>
        </p:grpSpPr>
        <p:sp>
          <p:nvSpPr>
            <p:cNvPr id="4818" name="Google Shape;4818;p85"/>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5"/>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5"/>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85"/>
          <p:cNvGrpSpPr/>
          <p:nvPr/>
        </p:nvGrpSpPr>
        <p:grpSpPr>
          <a:xfrm>
            <a:off x="3122864" y="971353"/>
            <a:ext cx="735829" cy="684547"/>
            <a:chOff x="3351965" y="1148808"/>
            <a:chExt cx="750770" cy="698375"/>
          </a:xfrm>
        </p:grpSpPr>
        <p:grpSp>
          <p:nvGrpSpPr>
            <p:cNvPr id="4825" name="Google Shape;4825;p85"/>
            <p:cNvGrpSpPr/>
            <p:nvPr/>
          </p:nvGrpSpPr>
          <p:grpSpPr>
            <a:xfrm>
              <a:off x="3586796" y="1148808"/>
              <a:ext cx="294857" cy="286830"/>
              <a:chOff x="3750225" y="1774000"/>
              <a:chExt cx="149575" cy="145525"/>
            </a:xfrm>
          </p:grpSpPr>
          <p:sp>
            <p:nvSpPr>
              <p:cNvPr id="4826" name="Google Shape;4826;p8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8" name="Google Shape;4828;p85"/>
            <p:cNvGrpSpPr/>
            <p:nvPr/>
          </p:nvGrpSpPr>
          <p:grpSpPr>
            <a:xfrm>
              <a:off x="3779245" y="1375768"/>
              <a:ext cx="323490" cy="286978"/>
              <a:chOff x="3847850" y="1889150"/>
              <a:chExt cx="164100" cy="145600"/>
            </a:xfrm>
          </p:grpSpPr>
          <p:sp>
            <p:nvSpPr>
              <p:cNvPr id="4829" name="Google Shape;4829;p8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1" name="Google Shape;4831;p85"/>
            <p:cNvGrpSpPr/>
            <p:nvPr/>
          </p:nvGrpSpPr>
          <p:grpSpPr>
            <a:xfrm>
              <a:off x="3351965" y="1330435"/>
              <a:ext cx="295449" cy="285401"/>
              <a:chOff x="3631100" y="1866150"/>
              <a:chExt cx="149875" cy="144800"/>
            </a:xfrm>
          </p:grpSpPr>
          <p:sp>
            <p:nvSpPr>
              <p:cNvPr id="4832" name="Google Shape;4832;p8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4" name="Google Shape;4834;p85"/>
            <p:cNvGrpSpPr/>
            <p:nvPr/>
          </p:nvGrpSpPr>
          <p:grpSpPr>
            <a:xfrm>
              <a:off x="3548208" y="1560352"/>
              <a:ext cx="294808" cy="286830"/>
              <a:chOff x="3730650" y="1982800"/>
              <a:chExt cx="149550" cy="145525"/>
            </a:xfrm>
          </p:grpSpPr>
          <p:sp>
            <p:nvSpPr>
              <p:cNvPr id="4835" name="Google Shape;4835;p8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37" name="Google Shape;4837;p85"/>
          <p:cNvGrpSpPr/>
          <p:nvPr/>
        </p:nvGrpSpPr>
        <p:grpSpPr>
          <a:xfrm>
            <a:off x="7624517" y="971307"/>
            <a:ext cx="804565" cy="677795"/>
            <a:chOff x="7636443" y="1204988"/>
            <a:chExt cx="804565" cy="677795"/>
          </a:xfrm>
        </p:grpSpPr>
        <p:grpSp>
          <p:nvGrpSpPr>
            <p:cNvPr id="4838" name="Google Shape;4838;p85"/>
            <p:cNvGrpSpPr/>
            <p:nvPr/>
          </p:nvGrpSpPr>
          <p:grpSpPr>
            <a:xfrm>
              <a:off x="7636443" y="1509705"/>
              <a:ext cx="804565" cy="373078"/>
              <a:chOff x="7636443" y="1509705"/>
              <a:chExt cx="804565" cy="373078"/>
            </a:xfrm>
          </p:grpSpPr>
          <p:sp>
            <p:nvSpPr>
              <p:cNvPr id="4839" name="Google Shape;4839;p85"/>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5"/>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1" name="Google Shape;4841;p85"/>
            <p:cNvGrpSpPr/>
            <p:nvPr/>
          </p:nvGrpSpPr>
          <p:grpSpPr>
            <a:xfrm>
              <a:off x="7636443" y="1408133"/>
              <a:ext cx="804565" cy="373078"/>
              <a:chOff x="7636443" y="1408133"/>
              <a:chExt cx="804565" cy="373078"/>
            </a:xfrm>
          </p:grpSpPr>
          <p:sp>
            <p:nvSpPr>
              <p:cNvPr id="4842" name="Google Shape;4842;p85"/>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5"/>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4" name="Google Shape;4844;p85"/>
            <p:cNvGrpSpPr/>
            <p:nvPr/>
          </p:nvGrpSpPr>
          <p:grpSpPr>
            <a:xfrm>
              <a:off x="7636443" y="1306560"/>
              <a:ext cx="804565" cy="373078"/>
              <a:chOff x="7636443" y="1306560"/>
              <a:chExt cx="804565" cy="373078"/>
            </a:xfrm>
          </p:grpSpPr>
          <p:sp>
            <p:nvSpPr>
              <p:cNvPr id="4845" name="Google Shape;4845;p85"/>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5"/>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7" name="Google Shape;4847;p85"/>
            <p:cNvGrpSpPr/>
            <p:nvPr/>
          </p:nvGrpSpPr>
          <p:grpSpPr>
            <a:xfrm>
              <a:off x="7636443" y="1204988"/>
              <a:ext cx="804565" cy="373078"/>
              <a:chOff x="7636443" y="1204988"/>
              <a:chExt cx="804565" cy="373078"/>
            </a:xfrm>
          </p:grpSpPr>
          <p:sp>
            <p:nvSpPr>
              <p:cNvPr id="4848" name="Google Shape;4848;p85"/>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5"/>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0" name="Google Shape;4850;p85"/>
          <p:cNvGrpSpPr/>
          <p:nvPr/>
        </p:nvGrpSpPr>
        <p:grpSpPr>
          <a:xfrm>
            <a:off x="4963363" y="1878721"/>
            <a:ext cx="661339" cy="661188"/>
            <a:chOff x="3990000" y="975400"/>
            <a:chExt cx="3934200" cy="3933300"/>
          </a:xfrm>
        </p:grpSpPr>
        <p:sp>
          <p:nvSpPr>
            <p:cNvPr id="4851" name="Google Shape;4851;p85"/>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5"/>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5"/>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5"/>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5" name="Google Shape;4855;p85"/>
          <p:cNvGrpSpPr/>
          <p:nvPr/>
        </p:nvGrpSpPr>
        <p:grpSpPr>
          <a:xfrm>
            <a:off x="6607011" y="1857359"/>
            <a:ext cx="868881" cy="684241"/>
            <a:chOff x="6598259" y="2078634"/>
            <a:chExt cx="868881" cy="684241"/>
          </a:xfrm>
        </p:grpSpPr>
        <p:sp>
          <p:nvSpPr>
            <p:cNvPr id="4856" name="Google Shape;4856;p85"/>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5"/>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5"/>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5"/>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5"/>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5"/>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2" name="Google Shape;4862;p85"/>
            <p:cNvGrpSpPr/>
            <p:nvPr/>
          </p:nvGrpSpPr>
          <p:grpSpPr>
            <a:xfrm>
              <a:off x="6808175" y="2078634"/>
              <a:ext cx="452229" cy="684241"/>
              <a:chOff x="6808175" y="2078634"/>
              <a:chExt cx="452229" cy="684241"/>
            </a:xfrm>
          </p:grpSpPr>
          <p:sp>
            <p:nvSpPr>
              <p:cNvPr id="4863" name="Google Shape;4863;p85"/>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5"/>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5"/>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5"/>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5"/>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5"/>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9" name="Google Shape;4869;p85"/>
              <p:cNvGrpSpPr/>
              <p:nvPr/>
            </p:nvGrpSpPr>
            <p:grpSpPr>
              <a:xfrm>
                <a:off x="6821586" y="2078634"/>
                <a:ext cx="426871" cy="684241"/>
                <a:chOff x="6821586" y="2078634"/>
                <a:chExt cx="426871" cy="684241"/>
              </a:xfrm>
            </p:grpSpPr>
            <p:grpSp>
              <p:nvGrpSpPr>
                <p:cNvPr id="4870" name="Google Shape;4870;p85"/>
                <p:cNvGrpSpPr/>
                <p:nvPr/>
              </p:nvGrpSpPr>
              <p:grpSpPr>
                <a:xfrm>
                  <a:off x="6821586" y="2078634"/>
                  <a:ext cx="426871" cy="684241"/>
                  <a:chOff x="6821586" y="2078634"/>
                  <a:chExt cx="426871" cy="684241"/>
                </a:xfrm>
              </p:grpSpPr>
              <p:sp>
                <p:nvSpPr>
                  <p:cNvPr id="4871" name="Google Shape;4871;p85"/>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5"/>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5"/>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5"/>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5"/>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5"/>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5"/>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5"/>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5"/>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5"/>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5"/>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5"/>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5"/>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5"/>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5"/>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5"/>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5"/>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5"/>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5"/>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0" name="Google Shape;4890;p85"/>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5"/>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5"/>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5"/>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5"/>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5"/>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96" name="Google Shape;4896;p85"/>
          <p:cNvGrpSpPr/>
          <p:nvPr/>
        </p:nvGrpSpPr>
        <p:grpSpPr>
          <a:xfrm>
            <a:off x="716994" y="3531369"/>
            <a:ext cx="1340789" cy="640830"/>
            <a:chOff x="238125" y="1151100"/>
            <a:chExt cx="7139450" cy="3412300"/>
          </a:xfrm>
        </p:grpSpPr>
        <p:sp>
          <p:nvSpPr>
            <p:cNvPr id="4897" name="Google Shape;4897;p85"/>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5"/>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5"/>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5"/>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5"/>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5"/>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5"/>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5"/>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5"/>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5"/>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5"/>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5"/>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9" name="Google Shape;4909;p85"/>
          <p:cNvGrpSpPr/>
          <p:nvPr/>
        </p:nvGrpSpPr>
        <p:grpSpPr>
          <a:xfrm>
            <a:off x="5584217" y="2734650"/>
            <a:ext cx="985357" cy="585764"/>
            <a:chOff x="5145061" y="2881789"/>
            <a:chExt cx="1107641" cy="658458"/>
          </a:xfrm>
        </p:grpSpPr>
        <p:grpSp>
          <p:nvGrpSpPr>
            <p:cNvPr id="4910" name="Google Shape;4910;p85"/>
            <p:cNvGrpSpPr/>
            <p:nvPr/>
          </p:nvGrpSpPr>
          <p:grpSpPr>
            <a:xfrm>
              <a:off x="5722989" y="3244587"/>
              <a:ext cx="529713" cy="295659"/>
              <a:chOff x="5722989" y="3244587"/>
              <a:chExt cx="529713" cy="295659"/>
            </a:xfrm>
          </p:grpSpPr>
          <p:sp>
            <p:nvSpPr>
              <p:cNvPr id="4911" name="Google Shape;4911;p85"/>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12" name="Google Shape;4912;p85"/>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913" name="Google Shape;4913;p85"/>
            <p:cNvGrpSpPr/>
            <p:nvPr/>
          </p:nvGrpSpPr>
          <p:grpSpPr>
            <a:xfrm>
              <a:off x="5145061" y="3244587"/>
              <a:ext cx="536807" cy="295659"/>
              <a:chOff x="5145061" y="3244587"/>
              <a:chExt cx="536807" cy="295659"/>
            </a:xfrm>
          </p:grpSpPr>
          <p:sp>
            <p:nvSpPr>
              <p:cNvPr id="4914" name="Google Shape;4914;p85"/>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15" name="Google Shape;4915;p85"/>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916" name="Google Shape;4916;p85"/>
            <p:cNvGrpSpPr/>
            <p:nvPr/>
          </p:nvGrpSpPr>
          <p:grpSpPr>
            <a:xfrm>
              <a:off x="5341327" y="2898245"/>
              <a:ext cx="532309" cy="614891"/>
              <a:chOff x="5341327" y="2898245"/>
              <a:chExt cx="532309" cy="614891"/>
            </a:xfrm>
          </p:grpSpPr>
          <p:sp>
            <p:nvSpPr>
              <p:cNvPr id="4917" name="Google Shape;4917;p85"/>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18" name="Google Shape;4918;p85"/>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919" name="Google Shape;4919;p85"/>
            <p:cNvGrpSpPr/>
            <p:nvPr/>
          </p:nvGrpSpPr>
          <p:grpSpPr>
            <a:xfrm>
              <a:off x="5532290" y="2881789"/>
              <a:ext cx="620516" cy="305456"/>
              <a:chOff x="5532290" y="2881789"/>
              <a:chExt cx="620516" cy="305456"/>
            </a:xfrm>
          </p:grpSpPr>
          <p:sp>
            <p:nvSpPr>
              <p:cNvPr id="4920" name="Google Shape;4920;p85"/>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21" name="Google Shape;4921;p85"/>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922" name="Google Shape;4922;p85"/>
          <p:cNvGrpSpPr/>
          <p:nvPr/>
        </p:nvGrpSpPr>
        <p:grpSpPr>
          <a:xfrm>
            <a:off x="8163140" y="3526708"/>
            <a:ext cx="269068" cy="645491"/>
            <a:chOff x="7026852" y="3311869"/>
            <a:chExt cx="434331" cy="1041954"/>
          </a:xfrm>
        </p:grpSpPr>
        <p:sp>
          <p:nvSpPr>
            <p:cNvPr id="4923" name="Google Shape;4923;p85"/>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5"/>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5"/>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6" name="Google Shape;4926;p85"/>
          <p:cNvGrpSpPr/>
          <p:nvPr/>
        </p:nvGrpSpPr>
        <p:grpSpPr>
          <a:xfrm>
            <a:off x="6179721" y="3565945"/>
            <a:ext cx="293882" cy="293836"/>
            <a:chOff x="4873519" y="3311869"/>
            <a:chExt cx="499374" cy="499296"/>
          </a:xfrm>
        </p:grpSpPr>
        <p:sp>
          <p:nvSpPr>
            <p:cNvPr id="4927" name="Google Shape;4927;p85"/>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5"/>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9" name="Google Shape;4929;p85"/>
          <p:cNvGrpSpPr/>
          <p:nvPr/>
        </p:nvGrpSpPr>
        <p:grpSpPr>
          <a:xfrm>
            <a:off x="6179721" y="3878317"/>
            <a:ext cx="293882" cy="293882"/>
            <a:chOff x="4873519" y="3875839"/>
            <a:chExt cx="499374" cy="499374"/>
          </a:xfrm>
        </p:grpSpPr>
        <p:sp>
          <p:nvSpPr>
            <p:cNvPr id="4930" name="Google Shape;4930;p85"/>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5"/>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85"/>
          <p:cNvGrpSpPr/>
          <p:nvPr/>
        </p:nvGrpSpPr>
        <p:grpSpPr>
          <a:xfrm>
            <a:off x="2410248" y="1850269"/>
            <a:ext cx="698104" cy="698208"/>
            <a:chOff x="2565073" y="2075876"/>
            <a:chExt cx="672482" cy="672518"/>
          </a:xfrm>
        </p:grpSpPr>
        <p:sp>
          <p:nvSpPr>
            <p:cNvPr id="4933" name="Google Shape;4933;p85"/>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5"/>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5"/>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5"/>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5"/>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5"/>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9" name="Google Shape;4939;p85"/>
          <p:cNvGrpSpPr/>
          <p:nvPr/>
        </p:nvGrpSpPr>
        <p:grpSpPr>
          <a:xfrm>
            <a:off x="5633660" y="3534870"/>
            <a:ext cx="438354" cy="637329"/>
            <a:chOff x="1697726" y="3244179"/>
            <a:chExt cx="788124" cy="1146069"/>
          </a:xfrm>
        </p:grpSpPr>
        <p:sp>
          <p:nvSpPr>
            <p:cNvPr id="4940" name="Google Shape;4940;p8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2" name="Google Shape;4942;p85"/>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3" name="Google Shape;4943;p85"/>
          <p:cNvGrpSpPr/>
          <p:nvPr/>
        </p:nvGrpSpPr>
        <p:grpSpPr>
          <a:xfrm>
            <a:off x="7634874" y="1863232"/>
            <a:ext cx="799565" cy="670282"/>
            <a:chOff x="7617850" y="2063282"/>
            <a:chExt cx="799565" cy="670282"/>
          </a:xfrm>
        </p:grpSpPr>
        <p:cxnSp>
          <p:nvCxnSpPr>
            <p:cNvPr id="4944" name="Google Shape;4944;p85"/>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945" name="Google Shape;4945;p85"/>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946" name="Google Shape;4946;p85"/>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947" name="Google Shape;4947;p85"/>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948" name="Google Shape;4948;p85"/>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949" name="Google Shape;4949;p85"/>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950" name="Google Shape;4950;p85"/>
            <p:cNvGrpSpPr/>
            <p:nvPr/>
          </p:nvGrpSpPr>
          <p:grpSpPr>
            <a:xfrm>
              <a:off x="7734309" y="2063282"/>
              <a:ext cx="570957" cy="620095"/>
              <a:chOff x="7734309" y="2063282"/>
              <a:chExt cx="570957" cy="620095"/>
            </a:xfrm>
          </p:grpSpPr>
          <p:grpSp>
            <p:nvGrpSpPr>
              <p:cNvPr id="4951" name="Google Shape;4951;p85"/>
              <p:cNvGrpSpPr/>
              <p:nvPr/>
            </p:nvGrpSpPr>
            <p:grpSpPr>
              <a:xfrm>
                <a:off x="8031573" y="2063282"/>
                <a:ext cx="273693" cy="620095"/>
                <a:chOff x="8031573" y="2063282"/>
                <a:chExt cx="273693" cy="620095"/>
              </a:xfrm>
            </p:grpSpPr>
            <p:sp>
              <p:nvSpPr>
                <p:cNvPr id="4952" name="Google Shape;4952;p8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6" name="Google Shape;4956;p85"/>
              <p:cNvGrpSpPr/>
              <p:nvPr/>
            </p:nvGrpSpPr>
            <p:grpSpPr>
              <a:xfrm flipH="1">
                <a:off x="7734309" y="2063282"/>
                <a:ext cx="273693" cy="620095"/>
                <a:chOff x="8031573" y="2063282"/>
                <a:chExt cx="273693" cy="620095"/>
              </a:xfrm>
            </p:grpSpPr>
            <p:sp>
              <p:nvSpPr>
                <p:cNvPr id="4957" name="Google Shape;4957;p8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961" name="Google Shape;4961;p85"/>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5"/>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3" name="Google Shape;4963;p85"/>
          <p:cNvGrpSpPr/>
          <p:nvPr/>
        </p:nvGrpSpPr>
        <p:grpSpPr>
          <a:xfrm>
            <a:off x="7821480" y="2716716"/>
            <a:ext cx="602567" cy="601884"/>
            <a:chOff x="1186975" y="238125"/>
            <a:chExt cx="5244275" cy="5238325"/>
          </a:xfrm>
        </p:grpSpPr>
        <p:sp>
          <p:nvSpPr>
            <p:cNvPr id="4964" name="Google Shape;4964;p8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5"/>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5"/>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5"/>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8" name="Google Shape;4968;p85"/>
          <p:cNvGrpSpPr/>
          <p:nvPr/>
        </p:nvGrpSpPr>
        <p:grpSpPr>
          <a:xfrm>
            <a:off x="3264218" y="1856199"/>
            <a:ext cx="651848" cy="687338"/>
            <a:chOff x="3400515" y="2056248"/>
            <a:chExt cx="698134" cy="735987"/>
          </a:xfrm>
        </p:grpSpPr>
        <p:grpSp>
          <p:nvGrpSpPr>
            <p:cNvPr id="4969" name="Google Shape;4969;p85"/>
            <p:cNvGrpSpPr/>
            <p:nvPr/>
          </p:nvGrpSpPr>
          <p:grpSpPr>
            <a:xfrm>
              <a:off x="3400515" y="2283913"/>
              <a:ext cx="312919" cy="219900"/>
              <a:chOff x="3400515" y="2283913"/>
              <a:chExt cx="312919" cy="219900"/>
            </a:xfrm>
          </p:grpSpPr>
          <p:sp>
            <p:nvSpPr>
              <p:cNvPr id="4970" name="Google Shape;4970;p85"/>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971" name="Google Shape;4971;p85"/>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972" name="Google Shape;4972;p85"/>
            <p:cNvGrpSpPr/>
            <p:nvPr/>
          </p:nvGrpSpPr>
          <p:grpSpPr>
            <a:xfrm>
              <a:off x="3547823" y="2461089"/>
              <a:ext cx="219900" cy="331146"/>
              <a:chOff x="3547823" y="2461089"/>
              <a:chExt cx="219900" cy="331146"/>
            </a:xfrm>
          </p:grpSpPr>
          <p:sp>
            <p:nvSpPr>
              <p:cNvPr id="4973" name="Google Shape;4973;p85"/>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974" name="Google Shape;4974;p85"/>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975" name="Google Shape;4975;p85"/>
            <p:cNvGrpSpPr/>
            <p:nvPr/>
          </p:nvGrpSpPr>
          <p:grpSpPr>
            <a:xfrm>
              <a:off x="3734138" y="2461089"/>
              <a:ext cx="219900" cy="331146"/>
              <a:chOff x="3734138" y="2461089"/>
              <a:chExt cx="219900" cy="331146"/>
            </a:xfrm>
          </p:grpSpPr>
          <p:sp>
            <p:nvSpPr>
              <p:cNvPr id="4976" name="Google Shape;4976;p85"/>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977" name="Google Shape;4977;p85"/>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978" name="Google Shape;4978;p85"/>
            <p:cNvGrpSpPr/>
            <p:nvPr/>
          </p:nvGrpSpPr>
          <p:grpSpPr>
            <a:xfrm>
              <a:off x="3787560" y="2281742"/>
              <a:ext cx="311089" cy="219900"/>
              <a:chOff x="3787560" y="2281742"/>
              <a:chExt cx="311089" cy="219900"/>
            </a:xfrm>
          </p:grpSpPr>
          <p:sp>
            <p:nvSpPr>
              <p:cNvPr id="4979" name="Google Shape;4979;p85"/>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980" name="Google Shape;4980;p85"/>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981" name="Google Shape;4981;p85"/>
            <p:cNvGrpSpPr/>
            <p:nvPr/>
          </p:nvGrpSpPr>
          <p:grpSpPr>
            <a:xfrm>
              <a:off x="3637290" y="2056248"/>
              <a:ext cx="219900" cy="330736"/>
              <a:chOff x="3637290" y="2056248"/>
              <a:chExt cx="219900" cy="330736"/>
            </a:xfrm>
          </p:grpSpPr>
          <p:sp>
            <p:nvSpPr>
              <p:cNvPr id="4982" name="Google Shape;4982;p85"/>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983" name="Google Shape;4983;p85"/>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984" name="Google Shape;4984;p85"/>
          <p:cNvGrpSpPr/>
          <p:nvPr/>
        </p:nvGrpSpPr>
        <p:grpSpPr>
          <a:xfrm>
            <a:off x="2555923" y="2726206"/>
            <a:ext cx="1268144" cy="592394"/>
            <a:chOff x="238125" y="1188750"/>
            <a:chExt cx="7140450" cy="3335550"/>
          </a:xfrm>
        </p:grpSpPr>
        <p:sp>
          <p:nvSpPr>
            <p:cNvPr id="4985" name="Google Shape;4985;p8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0" name="Google Shape;4990;p85"/>
          <p:cNvGrpSpPr/>
          <p:nvPr/>
        </p:nvGrpSpPr>
        <p:grpSpPr>
          <a:xfrm>
            <a:off x="6663824" y="2728360"/>
            <a:ext cx="1053944" cy="590147"/>
            <a:chOff x="238125" y="1335475"/>
            <a:chExt cx="5418735" cy="3034175"/>
          </a:xfrm>
        </p:grpSpPr>
        <p:sp>
          <p:nvSpPr>
            <p:cNvPr id="4991" name="Google Shape;4991;p8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4" name="Google Shape;4994;p85"/>
          <p:cNvGrpSpPr/>
          <p:nvPr/>
        </p:nvGrpSpPr>
        <p:grpSpPr>
          <a:xfrm>
            <a:off x="4094633" y="3533260"/>
            <a:ext cx="1268207" cy="638939"/>
            <a:chOff x="3967651" y="3645904"/>
            <a:chExt cx="1479304" cy="745292"/>
          </a:xfrm>
        </p:grpSpPr>
        <p:grpSp>
          <p:nvGrpSpPr>
            <p:cNvPr id="4995" name="Google Shape;4995;p85"/>
            <p:cNvGrpSpPr/>
            <p:nvPr/>
          </p:nvGrpSpPr>
          <p:grpSpPr>
            <a:xfrm>
              <a:off x="3967651" y="4009026"/>
              <a:ext cx="1479304" cy="382170"/>
              <a:chOff x="3967651" y="4009026"/>
              <a:chExt cx="1479304" cy="382170"/>
            </a:xfrm>
          </p:grpSpPr>
          <p:grpSp>
            <p:nvGrpSpPr>
              <p:cNvPr id="4996" name="Google Shape;4996;p85"/>
              <p:cNvGrpSpPr/>
              <p:nvPr/>
            </p:nvGrpSpPr>
            <p:grpSpPr>
              <a:xfrm>
                <a:off x="4892216" y="4195630"/>
                <a:ext cx="554739" cy="195566"/>
                <a:chOff x="3604375" y="4892160"/>
                <a:chExt cx="1651500" cy="582215"/>
              </a:xfrm>
            </p:grpSpPr>
            <p:sp>
              <p:nvSpPr>
                <p:cNvPr id="4997" name="Google Shape;4997;p85"/>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5"/>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9" name="Google Shape;4999;p85"/>
              <p:cNvGrpSpPr/>
              <p:nvPr/>
            </p:nvGrpSpPr>
            <p:grpSpPr>
              <a:xfrm>
                <a:off x="3967651" y="4146303"/>
                <a:ext cx="579402" cy="244893"/>
                <a:chOff x="851875" y="4745310"/>
                <a:chExt cx="1724925" cy="729065"/>
              </a:xfrm>
            </p:grpSpPr>
            <p:sp>
              <p:nvSpPr>
                <p:cNvPr id="5000" name="Google Shape;5000;p85"/>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5"/>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85"/>
              <p:cNvGrpSpPr/>
              <p:nvPr/>
            </p:nvGrpSpPr>
            <p:grpSpPr>
              <a:xfrm>
                <a:off x="4460753" y="4009026"/>
                <a:ext cx="493110" cy="382170"/>
                <a:chOff x="2319875" y="4336625"/>
                <a:chExt cx="1468025" cy="1137750"/>
              </a:xfrm>
            </p:grpSpPr>
            <p:sp>
              <p:nvSpPr>
                <p:cNvPr id="5003" name="Google Shape;5003;p85"/>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5"/>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05" name="Google Shape;5005;p85"/>
            <p:cNvGrpSpPr/>
            <p:nvPr/>
          </p:nvGrpSpPr>
          <p:grpSpPr>
            <a:xfrm>
              <a:off x="4479443" y="3645904"/>
              <a:ext cx="455965" cy="388789"/>
              <a:chOff x="2957425" y="238100"/>
              <a:chExt cx="1910200" cy="1628775"/>
            </a:xfrm>
          </p:grpSpPr>
          <p:sp>
            <p:nvSpPr>
              <p:cNvPr id="5006" name="Google Shape;5006;p85"/>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5"/>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5"/>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5"/>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5"/>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5"/>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5"/>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5"/>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5"/>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5"/>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16" name="Google Shape;5016;p85"/>
          <p:cNvGrpSpPr/>
          <p:nvPr/>
        </p:nvGrpSpPr>
        <p:grpSpPr>
          <a:xfrm>
            <a:off x="2480746" y="3534460"/>
            <a:ext cx="1243128" cy="637739"/>
            <a:chOff x="2496310" y="3693351"/>
            <a:chExt cx="1342906" cy="688926"/>
          </a:xfrm>
        </p:grpSpPr>
        <p:grpSp>
          <p:nvGrpSpPr>
            <p:cNvPr id="5017" name="Google Shape;5017;p85"/>
            <p:cNvGrpSpPr/>
            <p:nvPr/>
          </p:nvGrpSpPr>
          <p:grpSpPr>
            <a:xfrm>
              <a:off x="2496310" y="3693351"/>
              <a:ext cx="1342906" cy="688875"/>
              <a:chOff x="2496310" y="3693351"/>
              <a:chExt cx="1342906" cy="688875"/>
            </a:xfrm>
          </p:grpSpPr>
          <p:sp>
            <p:nvSpPr>
              <p:cNvPr id="5018" name="Google Shape;5018;p85"/>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5"/>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5"/>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5"/>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5"/>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5"/>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24" name="Google Shape;5024;p85"/>
              <p:cNvCxnSpPr>
                <a:stCxn id="5022"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025" name="Google Shape;5025;p85"/>
              <p:cNvCxnSpPr>
                <a:stCxn id="5019"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026" name="Google Shape;5026;p85"/>
              <p:cNvCxnSpPr>
                <a:stCxn id="5020"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027" name="Google Shape;5027;p85"/>
              <p:cNvCxnSpPr>
                <a:stCxn id="5023"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028" name="Google Shape;5028;p85"/>
              <p:cNvCxnSpPr>
                <a:stCxn id="5021"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029" name="Google Shape;5029;p85"/>
            <p:cNvGrpSpPr/>
            <p:nvPr/>
          </p:nvGrpSpPr>
          <p:grpSpPr>
            <a:xfrm>
              <a:off x="2675275" y="3930557"/>
              <a:ext cx="1003306" cy="451719"/>
              <a:chOff x="2675275" y="4174282"/>
              <a:chExt cx="1003306" cy="451719"/>
            </a:xfrm>
          </p:grpSpPr>
          <p:sp>
            <p:nvSpPr>
              <p:cNvPr id="5030" name="Google Shape;5030;p85"/>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5"/>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5"/>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33" name="Google Shape;5033;p85"/>
          <p:cNvGrpSpPr/>
          <p:nvPr/>
        </p:nvGrpSpPr>
        <p:grpSpPr>
          <a:xfrm>
            <a:off x="1654417" y="971307"/>
            <a:ext cx="574511" cy="874709"/>
            <a:chOff x="1715404" y="1112080"/>
            <a:chExt cx="642270" cy="977984"/>
          </a:xfrm>
        </p:grpSpPr>
        <p:grpSp>
          <p:nvGrpSpPr>
            <p:cNvPr id="5034" name="Google Shape;5034;p85"/>
            <p:cNvGrpSpPr/>
            <p:nvPr/>
          </p:nvGrpSpPr>
          <p:grpSpPr>
            <a:xfrm>
              <a:off x="1715404" y="1112080"/>
              <a:ext cx="642270" cy="977984"/>
              <a:chOff x="1715404" y="1112080"/>
              <a:chExt cx="642270" cy="977984"/>
            </a:xfrm>
          </p:grpSpPr>
          <p:sp>
            <p:nvSpPr>
              <p:cNvPr id="5035" name="Google Shape;5035;p85"/>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5"/>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7" name="Google Shape;5037;p85"/>
            <p:cNvGrpSpPr/>
            <p:nvPr/>
          </p:nvGrpSpPr>
          <p:grpSpPr>
            <a:xfrm>
              <a:off x="1768927" y="1165603"/>
              <a:ext cx="535225" cy="851367"/>
              <a:chOff x="1768927" y="1165603"/>
              <a:chExt cx="535225" cy="851367"/>
            </a:xfrm>
          </p:grpSpPr>
          <p:sp>
            <p:nvSpPr>
              <p:cNvPr id="5038" name="Google Shape;5038;p85"/>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5"/>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 name="Google Shape;5040;p85"/>
            <p:cNvGrpSpPr/>
            <p:nvPr/>
          </p:nvGrpSpPr>
          <p:grpSpPr>
            <a:xfrm>
              <a:off x="1822449" y="1219125"/>
              <a:ext cx="428180" cy="718859"/>
              <a:chOff x="1822449" y="1219125"/>
              <a:chExt cx="428180" cy="718859"/>
            </a:xfrm>
          </p:grpSpPr>
          <p:sp>
            <p:nvSpPr>
              <p:cNvPr id="5041" name="Google Shape;5041;p85"/>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5"/>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3" name="Google Shape;5043;p85"/>
            <p:cNvGrpSpPr/>
            <p:nvPr/>
          </p:nvGrpSpPr>
          <p:grpSpPr>
            <a:xfrm>
              <a:off x="1875972" y="1272648"/>
              <a:ext cx="321135" cy="586939"/>
              <a:chOff x="1875972" y="1272648"/>
              <a:chExt cx="321135" cy="586939"/>
            </a:xfrm>
          </p:grpSpPr>
          <p:sp>
            <p:nvSpPr>
              <p:cNvPr id="5044" name="Google Shape;5044;p85"/>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5"/>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46" name="Google Shape;5046;p85"/>
          <p:cNvGrpSpPr/>
          <p:nvPr/>
        </p:nvGrpSpPr>
        <p:grpSpPr>
          <a:xfrm>
            <a:off x="7761578" y="3528028"/>
            <a:ext cx="293855" cy="644170"/>
            <a:chOff x="241025" y="3151575"/>
            <a:chExt cx="293855" cy="644170"/>
          </a:xfrm>
        </p:grpSpPr>
        <p:sp>
          <p:nvSpPr>
            <p:cNvPr id="5047" name="Google Shape;5047;p85"/>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5"/>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85"/>
          <p:cNvGrpSpPr/>
          <p:nvPr/>
        </p:nvGrpSpPr>
        <p:grpSpPr>
          <a:xfrm>
            <a:off x="709562" y="2728028"/>
            <a:ext cx="1779649" cy="591620"/>
            <a:chOff x="246070" y="1983375"/>
            <a:chExt cx="1855347" cy="616849"/>
          </a:xfrm>
        </p:grpSpPr>
        <p:sp>
          <p:nvSpPr>
            <p:cNvPr id="5050" name="Google Shape;5050;p85"/>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5"/>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5"/>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5"/>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5"/>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5"/>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5"/>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5"/>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5"/>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9" name="Google Shape;5059;p85"/>
          <p:cNvGrpSpPr/>
          <p:nvPr/>
        </p:nvGrpSpPr>
        <p:grpSpPr>
          <a:xfrm>
            <a:off x="2320428" y="971307"/>
            <a:ext cx="711055" cy="745993"/>
            <a:chOff x="2496269" y="1171698"/>
            <a:chExt cx="761953" cy="799392"/>
          </a:xfrm>
        </p:grpSpPr>
        <p:grpSp>
          <p:nvGrpSpPr>
            <p:cNvPr id="5060" name="Google Shape;5060;p85"/>
            <p:cNvGrpSpPr/>
            <p:nvPr/>
          </p:nvGrpSpPr>
          <p:grpSpPr>
            <a:xfrm>
              <a:off x="2496269" y="1171698"/>
              <a:ext cx="761953" cy="723022"/>
              <a:chOff x="2496269" y="1171698"/>
              <a:chExt cx="761953" cy="723022"/>
            </a:xfrm>
          </p:grpSpPr>
          <p:sp>
            <p:nvSpPr>
              <p:cNvPr id="5061" name="Google Shape;5061;p85"/>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5"/>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3" name="Google Shape;5063;p85"/>
              <p:cNvGrpSpPr/>
              <p:nvPr/>
            </p:nvGrpSpPr>
            <p:grpSpPr>
              <a:xfrm>
                <a:off x="2496269" y="1171698"/>
                <a:ext cx="761953" cy="723022"/>
                <a:chOff x="2496269" y="1120652"/>
                <a:chExt cx="761953" cy="723022"/>
              </a:xfrm>
            </p:grpSpPr>
            <p:grpSp>
              <p:nvGrpSpPr>
                <p:cNvPr id="5064" name="Google Shape;5064;p85"/>
                <p:cNvGrpSpPr/>
                <p:nvPr/>
              </p:nvGrpSpPr>
              <p:grpSpPr>
                <a:xfrm>
                  <a:off x="2496269" y="1120652"/>
                  <a:ext cx="761953" cy="723022"/>
                  <a:chOff x="2496269" y="1120652"/>
                  <a:chExt cx="761953" cy="723022"/>
                </a:xfrm>
              </p:grpSpPr>
              <p:grpSp>
                <p:nvGrpSpPr>
                  <p:cNvPr id="5065" name="Google Shape;5065;p85"/>
                  <p:cNvGrpSpPr/>
                  <p:nvPr/>
                </p:nvGrpSpPr>
                <p:grpSpPr>
                  <a:xfrm>
                    <a:off x="2496269" y="1304589"/>
                    <a:ext cx="407089" cy="305057"/>
                    <a:chOff x="2496269" y="1304589"/>
                    <a:chExt cx="407089" cy="305057"/>
                  </a:xfrm>
                </p:grpSpPr>
                <p:sp>
                  <p:nvSpPr>
                    <p:cNvPr id="5066" name="Google Shape;5066;p85"/>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5"/>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8" name="Google Shape;5068;p85"/>
                  <p:cNvGrpSpPr/>
                  <p:nvPr/>
                </p:nvGrpSpPr>
                <p:grpSpPr>
                  <a:xfrm>
                    <a:off x="2586468" y="1493376"/>
                    <a:ext cx="358850" cy="349656"/>
                    <a:chOff x="2586468" y="1493376"/>
                    <a:chExt cx="358850" cy="349656"/>
                  </a:xfrm>
                </p:grpSpPr>
                <p:sp>
                  <p:nvSpPr>
                    <p:cNvPr id="5069" name="Google Shape;5069;p85"/>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5"/>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1" name="Google Shape;5071;p85"/>
                  <p:cNvGrpSpPr/>
                  <p:nvPr/>
                </p:nvGrpSpPr>
                <p:grpSpPr>
                  <a:xfrm>
                    <a:off x="2807939" y="1494024"/>
                    <a:ext cx="358857" cy="349650"/>
                    <a:chOff x="2807939" y="1494024"/>
                    <a:chExt cx="358857" cy="349650"/>
                  </a:xfrm>
                </p:grpSpPr>
                <p:sp>
                  <p:nvSpPr>
                    <p:cNvPr id="5072" name="Google Shape;5072;p85"/>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5"/>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4" name="Google Shape;5074;p85"/>
                  <p:cNvGrpSpPr/>
                  <p:nvPr/>
                </p:nvGrpSpPr>
                <p:grpSpPr>
                  <a:xfrm>
                    <a:off x="2851133" y="1305635"/>
                    <a:ext cx="407089" cy="305057"/>
                    <a:chOff x="2851133" y="1305635"/>
                    <a:chExt cx="407089" cy="305057"/>
                  </a:xfrm>
                </p:grpSpPr>
                <p:sp>
                  <p:nvSpPr>
                    <p:cNvPr id="5075" name="Google Shape;5075;p85"/>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5"/>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85"/>
                  <p:cNvGrpSpPr/>
                  <p:nvPr/>
                </p:nvGrpSpPr>
                <p:grpSpPr>
                  <a:xfrm>
                    <a:off x="2727495" y="1120652"/>
                    <a:ext cx="300271" cy="396358"/>
                    <a:chOff x="2727495" y="1120652"/>
                    <a:chExt cx="300271" cy="396358"/>
                  </a:xfrm>
                </p:grpSpPr>
                <p:sp>
                  <p:nvSpPr>
                    <p:cNvPr id="5078" name="Google Shape;5078;p85"/>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5"/>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80" name="Google Shape;5080;p85"/>
                <p:cNvGrpSpPr/>
                <p:nvPr/>
              </p:nvGrpSpPr>
              <p:grpSpPr>
                <a:xfrm>
                  <a:off x="2722305" y="1350460"/>
                  <a:ext cx="308357" cy="308344"/>
                  <a:chOff x="2722305" y="1350460"/>
                  <a:chExt cx="308357" cy="308344"/>
                </a:xfrm>
              </p:grpSpPr>
              <p:sp>
                <p:nvSpPr>
                  <p:cNvPr id="5081" name="Google Shape;5081;p85"/>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2" name="Google Shape;5082;p85"/>
                  <p:cNvGrpSpPr/>
                  <p:nvPr/>
                </p:nvGrpSpPr>
                <p:grpSpPr>
                  <a:xfrm>
                    <a:off x="2725064" y="1364529"/>
                    <a:ext cx="297954" cy="280182"/>
                    <a:chOff x="2725064" y="1364529"/>
                    <a:chExt cx="297954" cy="280182"/>
                  </a:xfrm>
                </p:grpSpPr>
                <p:sp>
                  <p:nvSpPr>
                    <p:cNvPr id="5083" name="Google Shape;5083;p85"/>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5"/>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5"/>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5"/>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5"/>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088" name="Google Shape;5088;p85"/>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5"/>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5"/>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5"/>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5"/>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85"/>
          <p:cNvGrpSpPr/>
          <p:nvPr/>
        </p:nvGrpSpPr>
        <p:grpSpPr>
          <a:xfrm>
            <a:off x="3909129" y="2727412"/>
            <a:ext cx="1569144" cy="591015"/>
            <a:chOff x="3820100" y="3023049"/>
            <a:chExt cx="1303926" cy="491162"/>
          </a:xfrm>
        </p:grpSpPr>
        <p:grpSp>
          <p:nvGrpSpPr>
            <p:cNvPr id="5094" name="Google Shape;5094;p85"/>
            <p:cNvGrpSpPr/>
            <p:nvPr/>
          </p:nvGrpSpPr>
          <p:grpSpPr>
            <a:xfrm>
              <a:off x="3820100" y="3023072"/>
              <a:ext cx="1303926" cy="491139"/>
              <a:chOff x="3820100" y="3023072"/>
              <a:chExt cx="1303926" cy="491139"/>
            </a:xfrm>
          </p:grpSpPr>
          <p:sp>
            <p:nvSpPr>
              <p:cNvPr id="5095" name="Google Shape;5095;p85"/>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5"/>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7" name="Google Shape;5097;p85"/>
            <p:cNvGrpSpPr/>
            <p:nvPr/>
          </p:nvGrpSpPr>
          <p:grpSpPr>
            <a:xfrm>
              <a:off x="4132439" y="3023645"/>
              <a:ext cx="393633" cy="177096"/>
              <a:chOff x="4132439" y="3023645"/>
              <a:chExt cx="393633" cy="177096"/>
            </a:xfrm>
          </p:grpSpPr>
          <p:sp>
            <p:nvSpPr>
              <p:cNvPr id="5098" name="Google Shape;5098;p85"/>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5"/>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0" name="Google Shape;5100;p85"/>
            <p:cNvGrpSpPr/>
            <p:nvPr/>
          </p:nvGrpSpPr>
          <p:grpSpPr>
            <a:xfrm>
              <a:off x="3921811" y="3023049"/>
              <a:ext cx="1002397" cy="388943"/>
              <a:chOff x="3921811" y="3023049"/>
              <a:chExt cx="1002397" cy="388943"/>
            </a:xfrm>
          </p:grpSpPr>
          <p:sp>
            <p:nvSpPr>
              <p:cNvPr id="5101" name="Google Shape;5101;p85"/>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5"/>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85"/>
            <p:cNvGrpSpPr/>
            <p:nvPr/>
          </p:nvGrpSpPr>
          <p:grpSpPr>
            <a:xfrm>
              <a:off x="4023645" y="3023049"/>
              <a:ext cx="683032" cy="286722"/>
              <a:chOff x="4023645" y="3023049"/>
              <a:chExt cx="683032" cy="286722"/>
            </a:xfrm>
          </p:grpSpPr>
          <p:sp>
            <p:nvSpPr>
              <p:cNvPr id="5104" name="Google Shape;5104;p85"/>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5"/>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06" name="Google Shape;5106;p85"/>
          <p:cNvGrpSpPr/>
          <p:nvPr/>
        </p:nvGrpSpPr>
        <p:grpSpPr>
          <a:xfrm>
            <a:off x="1541251" y="1854258"/>
            <a:ext cx="713522" cy="688025"/>
            <a:chOff x="1706078" y="2092648"/>
            <a:chExt cx="660913" cy="637296"/>
          </a:xfrm>
        </p:grpSpPr>
        <p:sp>
          <p:nvSpPr>
            <p:cNvPr id="5107" name="Google Shape;5107;p85"/>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8" name="Google Shape;5108;p85"/>
            <p:cNvGrpSpPr/>
            <p:nvPr/>
          </p:nvGrpSpPr>
          <p:grpSpPr>
            <a:xfrm>
              <a:off x="1706078" y="2092648"/>
              <a:ext cx="660913" cy="575241"/>
              <a:chOff x="1706078" y="2092648"/>
              <a:chExt cx="660913" cy="575241"/>
            </a:xfrm>
          </p:grpSpPr>
          <p:sp>
            <p:nvSpPr>
              <p:cNvPr id="5109" name="Google Shape;5109;p85"/>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5"/>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5"/>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12" name="Google Shape;5112;p85"/>
          <p:cNvGrpSpPr/>
          <p:nvPr/>
        </p:nvGrpSpPr>
        <p:grpSpPr>
          <a:xfrm>
            <a:off x="6303109" y="971806"/>
            <a:ext cx="1317459" cy="684168"/>
            <a:chOff x="238125" y="999450"/>
            <a:chExt cx="7140700" cy="3708225"/>
          </a:xfrm>
        </p:grpSpPr>
        <p:sp>
          <p:nvSpPr>
            <p:cNvPr id="5113" name="Google Shape;5113;p85"/>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5"/>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5" name="Shape 5125"/>
        <p:cNvGrpSpPr/>
        <p:nvPr/>
      </p:nvGrpSpPr>
      <p:grpSpPr>
        <a:xfrm>
          <a:off x="0" y="0"/>
          <a:ext cx="0" cy="0"/>
          <a:chOff x="0" y="0"/>
          <a:chExt cx="0" cy="0"/>
        </a:xfrm>
      </p:grpSpPr>
      <p:grpSp>
        <p:nvGrpSpPr>
          <p:cNvPr id="5126" name="Google Shape;5126;p86"/>
          <p:cNvGrpSpPr/>
          <p:nvPr/>
        </p:nvGrpSpPr>
        <p:grpSpPr>
          <a:xfrm>
            <a:off x="717027" y="967622"/>
            <a:ext cx="1636117" cy="1526144"/>
            <a:chOff x="729238" y="1179665"/>
            <a:chExt cx="1636117" cy="1526144"/>
          </a:xfrm>
        </p:grpSpPr>
        <p:grpSp>
          <p:nvGrpSpPr>
            <p:cNvPr id="5127" name="Google Shape;5127;p86"/>
            <p:cNvGrpSpPr/>
            <p:nvPr/>
          </p:nvGrpSpPr>
          <p:grpSpPr>
            <a:xfrm>
              <a:off x="729238" y="1179665"/>
              <a:ext cx="80700" cy="1526144"/>
              <a:chOff x="729238" y="1179665"/>
              <a:chExt cx="80700" cy="1526144"/>
            </a:xfrm>
          </p:grpSpPr>
          <p:sp>
            <p:nvSpPr>
              <p:cNvPr id="5128" name="Google Shape;5128;p86"/>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6"/>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6"/>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6"/>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8" name="Google Shape;5138;p86"/>
            <p:cNvGrpSpPr/>
            <p:nvPr/>
          </p:nvGrpSpPr>
          <p:grpSpPr>
            <a:xfrm>
              <a:off x="903098" y="1179665"/>
              <a:ext cx="80700" cy="1526144"/>
              <a:chOff x="903098" y="1179665"/>
              <a:chExt cx="80700" cy="1526144"/>
            </a:xfrm>
          </p:grpSpPr>
          <p:sp>
            <p:nvSpPr>
              <p:cNvPr id="5139" name="Google Shape;5139;p86"/>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6"/>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6"/>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6"/>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6"/>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6"/>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9" name="Google Shape;5149;p86"/>
            <p:cNvGrpSpPr/>
            <p:nvPr/>
          </p:nvGrpSpPr>
          <p:grpSpPr>
            <a:xfrm>
              <a:off x="1076958" y="1179665"/>
              <a:ext cx="80700" cy="1526144"/>
              <a:chOff x="1076958" y="1179665"/>
              <a:chExt cx="80700" cy="1526144"/>
            </a:xfrm>
          </p:grpSpPr>
          <p:sp>
            <p:nvSpPr>
              <p:cNvPr id="5150" name="Google Shape;5150;p86"/>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6"/>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6"/>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6"/>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6"/>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6"/>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6"/>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86"/>
            <p:cNvGrpSpPr/>
            <p:nvPr/>
          </p:nvGrpSpPr>
          <p:grpSpPr>
            <a:xfrm>
              <a:off x="1247707" y="1179665"/>
              <a:ext cx="80700" cy="1526144"/>
              <a:chOff x="1247707" y="1179665"/>
              <a:chExt cx="80700" cy="1526144"/>
            </a:xfrm>
          </p:grpSpPr>
          <p:sp>
            <p:nvSpPr>
              <p:cNvPr id="5161" name="Google Shape;5161;p86"/>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6"/>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6"/>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86"/>
            <p:cNvGrpSpPr/>
            <p:nvPr/>
          </p:nvGrpSpPr>
          <p:grpSpPr>
            <a:xfrm>
              <a:off x="1421567" y="1179665"/>
              <a:ext cx="80700" cy="1526144"/>
              <a:chOff x="1421567" y="1179665"/>
              <a:chExt cx="80700" cy="1526144"/>
            </a:xfrm>
          </p:grpSpPr>
          <p:sp>
            <p:nvSpPr>
              <p:cNvPr id="5172" name="Google Shape;5172;p86"/>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6"/>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6"/>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6"/>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6"/>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6"/>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6"/>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6"/>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86"/>
            <p:cNvGrpSpPr/>
            <p:nvPr/>
          </p:nvGrpSpPr>
          <p:grpSpPr>
            <a:xfrm>
              <a:off x="1592327" y="1179665"/>
              <a:ext cx="80700" cy="1526144"/>
              <a:chOff x="1592327" y="1179665"/>
              <a:chExt cx="80700" cy="1526144"/>
            </a:xfrm>
          </p:grpSpPr>
          <p:sp>
            <p:nvSpPr>
              <p:cNvPr id="5183" name="Google Shape;5183;p86"/>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6"/>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6"/>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6"/>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6"/>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6"/>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 name="Google Shape;5193;p86"/>
            <p:cNvGrpSpPr/>
            <p:nvPr/>
          </p:nvGrpSpPr>
          <p:grpSpPr>
            <a:xfrm>
              <a:off x="1766187" y="1179665"/>
              <a:ext cx="80700" cy="1526144"/>
              <a:chOff x="1766187" y="1179665"/>
              <a:chExt cx="80700" cy="1526144"/>
            </a:xfrm>
          </p:grpSpPr>
          <p:sp>
            <p:nvSpPr>
              <p:cNvPr id="5194" name="Google Shape;5194;p86"/>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6"/>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6"/>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6"/>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6"/>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6"/>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6"/>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6"/>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6"/>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86"/>
            <p:cNvGrpSpPr/>
            <p:nvPr/>
          </p:nvGrpSpPr>
          <p:grpSpPr>
            <a:xfrm>
              <a:off x="1936935" y="1179665"/>
              <a:ext cx="80700" cy="1526144"/>
              <a:chOff x="1936935" y="1179665"/>
              <a:chExt cx="80700" cy="1526144"/>
            </a:xfrm>
          </p:grpSpPr>
          <p:sp>
            <p:nvSpPr>
              <p:cNvPr id="5205" name="Google Shape;5205;p86"/>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6"/>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6"/>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6"/>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6"/>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5" name="Google Shape;5215;p86"/>
            <p:cNvGrpSpPr/>
            <p:nvPr/>
          </p:nvGrpSpPr>
          <p:grpSpPr>
            <a:xfrm>
              <a:off x="2110795" y="1179665"/>
              <a:ext cx="80700" cy="1526144"/>
              <a:chOff x="2110795" y="1179665"/>
              <a:chExt cx="80700" cy="1526144"/>
            </a:xfrm>
          </p:grpSpPr>
          <p:sp>
            <p:nvSpPr>
              <p:cNvPr id="5216" name="Google Shape;5216;p86"/>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6"/>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6"/>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6"/>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6" name="Google Shape;5226;p86"/>
            <p:cNvGrpSpPr/>
            <p:nvPr/>
          </p:nvGrpSpPr>
          <p:grpSpPr>
            <a:xfrm>
              <a:off x="2284655" y="1179665"/>
              <a:ext cx="80700" cy="1526144"/>
              <a:chOff x="2284655" y="1179665"/>
              <a:chExt cx="80700" cy="1526144"/>
            </a:xfrm>
          </p:grpSpPr>
          <p:sp>
            <p:nvSpPr>
              <p:cNvPr id="5227" name="Google Shape;5227;p86"/>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6"/>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6"/>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6"/>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6"/>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6"/>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7" name="Google Shape;5237;p86"/>
          <p:cNvGrpSpPr/>
          <p:nvPr/>
        </p:nvGrpSpPr>
        <p:grpSpPr>
          <a:xfrm>
            <a:off x="2611693" y="986760"/>
            <a:ext cx="1364248" cy="1102133"/>
            <a:chOff x="2623904" y="1198803"/>
            <a:chExt cx="1364248" cy="1102133"/>
          </a:xfrm>
        </p:grpSpPr>
        <p:grpSp>
          <p:nvGrpSpPr>
            <p:cNvPr id="5238" name="Google Shape;5238;p86"/>
            <p:cNvGrpSpPr/>
            <p:nvPr/>
          </p:nvGrpSpPr>
          <p:grpSpPr>
            <a:xfrm>
              <a:off x="2623907" y="1198803"/>
              <a:ext cx="1364245" cy="273000"/>
              <a:chOff x="2623907" y="1198803"/>
              <a:chExt cx="1364245" cy="273000"/>
            </a:xfrm>
          </p:grpSpPr>
          <p:sp>
            <p:nvSpPr>
              <p:cNvPr id="5239" name="Google Shape;5239;p8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6"/>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4" name="Google Shape;5244;p86"/>
            <p:cNvGrpSpPr/>
            <p:nvPr/>
          </p:nvGrpSpPr>
          <p:grpSpPr>
            <a:xfrm>
              <a:off x="2623904" y="1476964"/>
              <a:ext cx="1364245" cy="273000"/>
              <a:chOff x="2623904" y="1476964"/>
              <a:chExt cx="1364245" cy="273000"/>
            </a:xfrm>
          </p:grpSpPr>
          <p:sp>
            <p:nvSpPr>
              <p:cNvPr id="5245" name="Google Shape;5245;p8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6"/>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6"/>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6"/>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0" name="Google Shape;5250;p86"/>
            <p:cNvGrpSpPr/>
            <p:nvPr/>
          </p:nvGrpSpPr>
          <p:grpSpPr>
            <a:xfrm>
              <a:off x="2623907" y="1749775"/>
              <a:ext cx="1364245" cy="273000"/>
              <a:chOff x="2623907" y="1749775"/>
              <a:chExt cx="1364245" cy="273000"/>
            </a:xfrm>
          </p:grpSpPr>
          <p:sp>
            <p:nvSpPr>
              <p:cNvPr id="5251" name="Google Shape;5251;p8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6"/>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6"/>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6" name="Google Shape;5256;p86"/>
            <p:cNvGrpSpPr/>
            <p:nvPr/>
          </p:nvGrpSpPr>
          <p:grpSpPr>
            <a:xfrm>
              <a:off x="2623904" y="2027936"/>
              <a:ext cx="1364245" cy="273000"/>
              <a:chOff x="2623904" y="2027936"/>
              <a:chExt cx="1364245" cy="273000"/>
            </a:xfrm>
          </p:grpSpPr>
          <p:sp>
            <p:nvSpPr>
              <p:cNvPr id="5257" name="Google Shape;5257;p8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62" name="Google Shape;5262;p86"/>
          <p:cNvGrpSpPr/>
          <p:nvPr/>
        </p:nvGrpSpPr>
        <p:grpSpPr>
          <a:xfrm>
            <a:off x="2601154" y="2445833"/>
            <a:ext cx="1387541" cy="159124"/>
            <a:chOff x="3200660" y="2180272"/>
            <a:chExt cx="2563824" cy="378237"/>
          </a:xfrm>
        </p:grpSpPr>
        <p:sp>
          <p:nvSpPr>
            <p:cNvPr id="5263" name="Google Shape;5263;p8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1" name="Google Shape;5281;p86"/>
          <p:cNvGrpSpPr/>
          <p:nvPr/>
        </p:nvGrpSpPr>
        <p:grpSpPr>
          <a:xfrm>
            <a:off x="2597679" y="2723597"/>
            <a:ext cx="1390502" cy="159625"/>
            <a:chOff x="3530150" y="2790075"/>
            <a:chExt cx="1962600" cy="225300"/>
          </a:xfrm>
        </p:grpSpPr>
        <p:sp>
          <p:nvSpPr>
            <p:cNvPr id="5282" name="Google Shape;5282;p86"/>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6"/>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4" name="Google Shape;5284;p86"/>
          <p:cNvGrpSpPr/>
          <p:nvPr/>
        </p:nvGrpSpPr>
        <p:grpSpPr>
          <a:xfrm>
            <a:off x="2597736" y="3001862"/>
            <a:ext cx="1411629" cy="154175"/>
            <a:chOff x="3558802" y="4011244"/>
            <a:chExt cx="1866000" cy="111600"/>
          </a:xfrm>
        </p:grpSpPr>
        <p:sp>
          <p:nvSpPr>
            <p:cNvPr id="5285" name="Google Shape;5285;p86"/>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6"/>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7" name="Google Shape;5287;p86"/>
          <p:cNvGrpSpPr/>
          <p:nvPr/>
        </p:nvGrpSpPr>
        <p:grpSpPr>
          <a:xfrm>
            <a:off x="2598024" y="2207432"/>
            <a:ext cx="1383503" cy="119761"/>
            <a:chOff x="3465975" y="2270258"/>
            <a:chExt cx="1986364" cy="171947"/>
          </a:xfrm>
        </p:grpSpPr>
        <p:sp>
          <p:nvSpPr>
            <p:cNvPr id="5288" name="Google Shape;5288;p8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6"/>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6"/>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6"/>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6"/>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6"/>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6" name="Google Shape;5296;p86"/>
          <p:cNvGrpSpPr/>
          <p:nvPr/>
        </p:nvGrpSpPr>
        <p:grpSpPr>
          <a:xfrm>
            <a:off x="2609031" y="3571205"/>
            <a:ext cx="1369531" cy="195460"/>
            <a:chOff x="723300" y="4253549"/>
            <a:chExt cx="2276482" cy="324900"/>
          </a:xfrm>
        </p:grpSpPr>
        <p:sp>
          <p:nvSpPr>
            <p:cNvPr id="5297" name="Google Shape;5297;p8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6"/>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2" name="Google Shape;5302;p86"/>
          <p:cNvGrpSpPr/>
          <p:nvPr/>
        </p:nvGrpSpPr>
        <p:grpSpPr>
          <a:xfrm>
            <a:off x="2598592" y="3272446"/>
            <a:ext cx="1389066" cy="180119"/>
            <a:chOff x="705948" y="3788465"/>
            <a:chExt cx="2308953" cy="299400"/>
          </a:xfrm>
        </p:grpSpPr>
        <p:sp>
          <p:nvSpPr>
            <p:cNvPr id="5303" name="Google Shape;5303;p8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6"/>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6"/>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8" name="Google Shape;5308;p86"/>
          <p:cNvGrpSpPr/>
          <p:nvPr/>
        </p:nvGrpSpPr>
        <p:grpSpPr>
          <a:xfrm>
            <a:off x="4195583" y="1876400"/>
            <a:ext cx="1433821" cy="191501"/>
            <a:chOff x="4273350" y="2088443"/>
            <a:chExt cx="1433821" cy="191501"/>
          </a:xfrm>
        </p:grpSpPr>
        <p:grpSp>
          <p:nvGrpSpPr>
            <p:cNvPr id="5309" name="Google Shape;5309;p86"/>
            <p:cNvGrpSpPr/>
            <p:nvPr/>
          </p:nvGrpSpPr>
          <p:grpSpPr>
            <a:xfrm>
              <a:off x="4273350" y="2088443"/>
              <a:ext cx="1433821" cy="0"/>
              <a:chOff x="5224975" y="2962250"/>
              <a:chExt cx="1544400" cy="0"/>
            </a:xfrm>
          </p:grpSpPr>
          <p:cxnSp>
            <p:nvCxnSpPr>
              <p:cNvPr id="5310" name="Google Shape;5310;p8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311" name="Google Shape;5311;p86"/>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312" name="Google Shape;5312;p86"/>
            <p:cNvGrpSpPr/>
            <p:nvPr/>
          </p:nvGrpSpPr>
          <p:grpSpPr>
            <a:xfrm>
              <a:off x="4273350" y="2279944"/>
              <a:ext cx="1433821" cy="0"/>
              <a:chOff x="5224975" y="2962250"/>
              <a:chExt cx="1544400" cy="0"/>
            </a:xfrm>
          </p:grpSpPr>
          <p:cxnSp>
            <p:nvCxnSpPr>
              <p:cNvPr id="5313" name="Google Shape;5313;p8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314" name="Google Shape;5314;p86"/>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315" name="Google Shape;5315;p86"/>
          <p:cNvGrpSpPr/>
          <p:nvPr/>
        </p:nvGrpSpPr>
        <p:grpSpPr>
          <a:xfrm>
            <a:off x="2646529" y="3885304"/>
            <a:ext cx="1304609" cy="294074"/>
            <a:chOff x="2658741" y="4097347"/>
            <a:chExt cx="1304609" cy="294074"/>
          </a:xfrm>
        </p:grpSpPr>
        <p:grpSp>
          <p:nvGrpSpPr>
            <p:cNvPr id="5316" name="Google Shape;5316;p86"/>
            <p:cNvGrpSpPr/>
            <p:nvPr/>
          </p:nvGrpSpPr>
          <p:grpSpPr>
            <a:xfrm>
              <a:off x="2658741" y="4097347"/>
              <a:ext cx="118572" cy="294074"/>
              <a:chOff x="3343310" y="4475555"/>
              <a:chExt cx="127717" cy="316753"/>
            </a:xfrm>
          </p:grpSpPr>
          <p:sp>
            <p:nvSpPr>
              <p:cNvPr id="5317" name="Google Shape;5317;p8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9" name="Google Shape;5319;p86"/>
            <p:cNvGrpSpPr/>
            <p:nvPr/>
          </p:nvGrpSpPr>
          <p:grpSpPr>
            <a:xfrm>
              <a:off x="3815519" y="4098388"/>
              <a:ext cx="147831" cy="291991"/>
              <a:chOff x="3527539" y="4476677"/>
              <a:chExt cx="159232" cy="314510"/>
            </a:xfrm>
          </p:grpSpPr>
          <p:sp>
            <p:nvSpPr>
              <p:cNvPr id="5320" name="Google Shape;5320;p8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2" name="Google Shape;5322;p86"/>
            <p:cNvGrpSpPr/>
            <p:nvPr/>
          </p:nvGrpSpPr>
          <p:grpSpPr>
            <a:xfrm>
              <a:off x="3511696" y="4098388"/>
              <a:ext cx="147831" cy="291991"/>
              <a:chOff x="3527539" y="4476677"/>
              <a:chExt cx="159232" cy="314510"/>
            </a:xfrm>
          </p:grpSpPr>
          <p:sp>
            <p:nvSpPr>
              <p:cNvPr id="5323" name="Google Shape;5323;p8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5" name="Google Shape;5325;p86"/>
            <p:cNvGrpSpPr/>
            <p:nvPr/>
          </p:nvGrpSpPr>
          <p:grpSpPr>
            <a:xfrm>
              <a:off x="3207874" y="4098388"/>
              <a:ext cx="147831" cy="291991"/>
              <a:chOff x="3527539" y="4476677"/>
              <a:chExt cx="159232" cy="314510"/>
            </a:xfrm>
          </p:grpSpPr>
          <p:sp>
            <p:nvSpPr>
              <p:cNvPr id="5326" name="Google Shape;5326;p8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8" name="Google Shape;5328;p86"/>
            <p:cNvGrpSpPr/>
            <p:nvPr/>
          </p:nvGrpSpPr>
          <p:grpSpPr>
            <a:xfrm>
              <a:off x="2933305" y="4097347"/>
              <a:ext cx="118572" cy="294074"/>
              <a:chOff x="3343310" y="4475555"/>
              <a:chExt cx="127717" cy="316753"/>
            </a:xfrm>
          </p:grpSpPr>
          <p:sp>
            <p:nvSpPr>
              <p:cNvPr id="5329" name="Google Shape;5329;p8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31" name="Google Shape;5331;p86"/>
          <p:cNvGrpSpPr/>
          <p:nvPr/>
        </p:nvGrpSpPr>
        <p:grpSpPr>
          <a:xfrm>
            <a:off x="4197138" y="963998"/>
            <a:ext cx="1430711" cy="751237"/>
            <a:chOff x="5159450" y="1919950"/>
            <a:chExt cx="1541050" cy="862500"/>
          </a:xfrm>
        </p:grpSpPr>
        <p:sp>
          <p:nvSpPr>
            <p:cNvPr id="5332" name="Google Shape;5332;p8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333" name="Google Shape;5333;p86"/>
            <p:cNvGrpSpPr/>
            <p:nvPr/>
          </p:nvGrpSpPr>
          <p:grpSpPr>
            <a:xfrm>
              <a:off x="5159450" y="1919950"/>
              <a:ext cx="1541050" cy="862500"/>
              <a:chOff x="5159450" y="1919950"/>
              <a:chExt cx="1541050" cy="862500"/>
            </a:xfrm>
          </p:grpSpPr>
          <p:cxnSp>
            <p:nvCxnSpPr>
              <p:cNvPr id="5334" name="Google Shape;5334;p8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335" name="Google Shape;5335;p8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336" name="Google Shape;5336;p86"/>
          <p:cNvGrpSpPr/>
          <p:nvPr/>
        </p:nvGrpSpPr>
        <p:grpSpPr>
          <a:xfrm>
            <a:off x="4245275" y="2227768"/>
            <a:ext cx="1334436" cy="967914"/>
            <a:chOff x="4294923" y="2439811"/>
            <a:chExt cx="1334436" cy="967914"/>
          </a:xfrm>
        </p:grpSpPr>
        <p:grpSp>
          <p:nvGrpSpPr>
            <p:cNvPr id="5337" name="Google Shape;5337;p86"/>
            <p:cNvGrpSpPr/>
            <p:nvPr/>
          </p:nvGrpSpPr>
          <p:grpSpPr>
            <a:xfrm>
              <a:off x="4960455" y="2469658"/>
              <a:ext cx="668904" cy="885524"/>
              <a:chOff x="4960455" y="2469658"/>
              <a:chExt cx="668904" cy="885524"/>
            </a:xfrm>
          </p:grpSpPr>
          <p:sp>
            <p:nvSpPr>
              <p:cNvPr id="5338" name="Google Shape;5338;p86"/>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6"/>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6"/>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6"/>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6"/>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6"/>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86"/>
            <p:cNvGrpSpPr/>
            <p:nvPr/>
          </p:nvGrpSpPr>
          <p:grpSpPr>
            <a:xfrm>
              <a:off x="4294923" y="2469658"/>
              <a:ext cx="668951" cy="885524"/>
              <a:chOff x="4294923" y="2469658"/>
              <a:chExt cx="668951" cy="885524"/>
            </a:xfrm>
          </p:grpSpPr>
          <p:sp>
            <p:nvSpPr>
              <p:cNvPr id="5345" name="Google Shape;5345;p86"/>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6"/>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6"/>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6"/>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6"/>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6"/>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1" name="Google Shape;5351;p86"/>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2" name="Google Shape;5352;p86"/>
          <p:cNvGrpSpPr/>
          <p:nvPr/>
        </p:nvGrpSpPr>
        <p:grpSpPr>
          <a:xfrm>
            <a:off x="4231478" y="3282213"/>
            <a:ext cx="1430949" cy="897289"/>
            <a:chOff x="4351371" y="3547942"/>
            <a:chExt cx="1345130" cy="843475"/>
          </a:xfrm>
        </p:grpSpPr>
        <p:grpSp>
          <p:nvGrpSpPr>
            <p:cNvPr id="5353" name="Google Shape;5353;p86"/>
            <p:cNvGrpSpPr/>
            <p:nvPr/>
          </p:nvGrpSpPr>
          <p:grpSpPr>
            <a:xfrm>
              <a:off x="4351371" y="4209917"/>
              <a:ext cx="1345130" cy="181500"/>
              <a:chOff x="4351371" y="4209917"/>
              <a:chExt cx="1345130" cy="181500"/>
            </a:xfrm>
          </p:grpSpPr>
          <p:sp>
            <p:nvSpPr>
              <p:cNvPr id="5354" name="Google Shape;5354;p86"/>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55" name="Google Shape;5355;p86"/>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356" name="Google Shape;5356;p86"/>
            <p:cNvGrpSpPr/>
            <p:nvPr/>
          </p:nvGrpSpPr>
          <p:grpSpPr>
            <a:xfrm>
              <a:off x="4403010" y="3985221"/>
              <a:ext cx="1109518" cy="181500"/>
              <a:chOff x="4403010" y="3985221"/>
              <a:chExt cx="1109518" cy="181500"/>
            </a:xfrm>
          </p:grpSpPr>
          <p:sp>
            <p:nvSpPr>
              <p:cNvPr id="5357" name="Google Shape;5357;p86"/>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58" name="Google Shape;5358;p86"/>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359" name="Google Shape;5359;p86"/>
            <p:cNvGrpSpPr/>
            <p:nvPr/>
          </p:nvGrpSpPr>
          <p:grpSpPr>
            <a:xfrm>
              <a:off x="4618704" y="3766582"/>
              <a:ext cx="807858" cy="181500"/>
              <a:chOff x="4618704" y="3766582"/>
              <a:chExt cx="807858" cy="181500"/>
            </a:xfrm>
          </p:grpSpPr>
          <p:sp>
            <p:nvSpPr>
              <p:cNvPr id="5360" name="Google Shape;5360;p86"/>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61" name="Google Shape;5361;p86"/>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362" name="Google Shape;5362;p86"/>
            <p:cNvGrpSpPr/>
            <p:nvPr/>
          </p:nvGrpSpPr>
          <p:grpSpPr>
            <a:xfrm>
              <a:off x="4735238" y="3547942"/>
              <a:ext cx="462839" cy="181500"/>
              <a:chOff x="4735238" y="3547942"/>
              <a:chExt cx="462839" cy="181500"/>
            </a:xfrm>
          </p:grpSpPr>
          <p:sp>
            <p:nvSpPr>
              <p:cNvPr id="5363" name="Google Shape;5363;p86"/>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64" name="Google Shape;5364;p86"/>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365" name="Google Shape;5365;p86"/>
          <p:cNvGrpSpPr/>
          <p:nvPr/>
        </p:nvGrpSpPr>
        <p:grpSpPr>
          <a:xfrm>
            <a:off x="7407836" y="2217537"/>
            <a:ext cx="1020955" cy="928853"/>
            <a:chOff x="926675" y="238125"/>
            <a:chExt cx="5755100" cy="5232975"/>
          </a:xfrm>
        </p:grpSpPr>
        <p:sp>
          <p:nvSpPr>
            <p:cNvPr id="5366" name="Google Shape;5366;p86"/>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6"/>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6"/>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6"/>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 name="Google Shape;5370;p86"/>
          <p:cNvGrpSpPr/>
          <p:nvPr/>
        </p:nvGrpSpPr>
        <p:grpSpPr>
          <a:xfrm>
            <a:off x="715210" y="2616272"/>
            <a:ext cx="1695374" cy="1560837"/>
            <a:chOff x="727421" y="2828315"/>
            <a:chExt cx="1695374" cy="1560837"/>
          </a:xfrm>
        </p:grpSpPr>
        <p:grpSp>
          <p:nvGrpSpPr>
            <p:cNvPr id="5371" name="Google Shape;5371;p86"/>
            <p:cNvGrpSpPr/>
            <p:nvPr/>
          </p:nvGrpSpPr>
          <p:grpSpPr>
            <a:xfrm>
              <a:off x="727421" y="2828315"/>
              <a:ext cx="1695374" cy="1560837"/>
              <a:chOff x="734799" y="2782450"/>
              <a:chExt cx="1571100" cy="1577400"/>
            </a:xfrm>
          </p:grpSpPr>
          <p:cxnSp>
            <p:nvCxnSpPr>
              <p:cNvPr id="5372" name="Google Shape;5372;p8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373" name="Google Shape;5373;p8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374" name="Google Shape;5374;p86"/>
            <p:cNvGrpSpPr/>
            <p:nvPr/>
          </p:nvGrpSpPr>
          <p:grpSpPr>
            <a:xfrm>
              <a:off x="819108" y="2882501"/>
              <a:ext cx="1556791" cy="1426186"/>
              <a:chOff x="819108" y="2882501"/>
              <a:chExt cx="1556791" cy="1426186"/>
            </a:xfrm>
          </p:grpSpPr>
          <p:grpSp>
            <p:nvGrpSpPr>
              <p:cNvPr id="5375" name="Google Shape;5375;p86"/>
              <p:cNvGrpSpPr/>
              <p:nvPr/>
            </p:nvGrpSpPr>
            <p:grpSpPr>
              <a:xfrm>
                <a:off x="819108" y="2882501"/>
                <a:ext cx="103104" cy="1426186"/>
                <a:chOff x="4674013" y="3100904"/>
                <a:chExt cx="122758" cy="1698043"/>
              </a:xfrm>
            </p:grpSpPr>
            <p:sp>
              <p:nvSpPr>
                <p:cNvPr id="5376" name="Google Shape;5376;p8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3" name="Google Shape;5383;p86"/>
              <p:cNvGrpSpPr/>
              <p:nvPr/>
            </p:nvGrpSpPr>
            <p:grpSpPr>
              <a:xfrm>
                <a:off x="1062475" y="2882501"/>
                <a:ext cx="103104" cy="1426186"/>
                <a:chOff x="4940438" y="3100904"/>
                <a:chExt cx="122758" cy="1698043"/>
              </a:xfrm>
            </p:grpSpPr>
            <p:sp>
              <p:nvSpPr>
                <p:cNvPr id="5384" name="Google Shape;5384;p8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1" name="Google Shape;5391;p86"/>
              <p:cNvGrpSpPr/>
              <p:nvPr/>
            </p:nvGrpSpPr>
            <p:grpSpPr>
              <a:xfrm>
                <a:off x="1299324" y="2882501"/>
                <a:ext cx="103104" cy="1426186"/>
                <a:chOff x="5206863" y="3100904"/>
                <a:chExt cx="122758" cy="1698043"/>
              </a:xfrm>
            </p:grpSpPr>
            <p:sp>
              <p:nvSpPr>
                <p:cNvPr id="5392" name="Google Shape;5392;p8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9" name="Google Shape;5399;p86"/>
              <p:cNvGrpSpPr/>
              <p:nvPr/>
            </p:nvGrpSpPr>
            <p:grpSpPr>
              <a:xfrm>
                <a:off x="1786057" y="2882501"/>
                <a:ext cx="103104" cy="1426186"/>
                <a:chOff x="6006138" y="3143629"/>
                <a:chExt cx="122758" cy="1698043"/>
              </a:xfrm>
            </p:grpSpPr>
            <p:sp>
              <p:nvSpPr>
                <p:cNvPr id="5400" name="Google Shape;5400;p8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86"/>
              <p:cNvGrpSpPr/>
              <p:nvPr/>
            </p:nvGrpSpPr>
            <p:grpSpPr>
              <a:xfrm>
                <a:off x="2029422" y="2882501"/>
                <a:ext cx="103104" cy="1426186"/>
                <a:chOff x="6805413" y="3100904"/>
                <a:chExt cx="122758" cy="1698043"/>
              </a:xfrm>
            </p:grpSpPr>
            <p:sp>
              <p:nvSpPr>
                <p:cNvPr id="5408" name="Google Shape;5408;p8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5" name="Google Shape;5415;p86"/>
              <p:cNvGrpSpPr/>
              <p:nvPr/>
            </p:nvGrpSpPr>
            <p:grpSpPr>
              <a:xfrm>
                <a:off x="2272795" y="2882501"/>
                <a:ext cx="103104" cy="1426186"/>
                <a:chOff x="5206863" y="3100904"/>
                <a:chExt cx="122758" cy="1698043"/>
              </a:xfrm>
            </p:grpSpPr>
            <p:sp>
              <p:nvSpPr>
                <p:cNvPr id="5416" name="Google Shape;5416;p8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3" name="Google Shape;5423;p86"/>
              <p:cNvGrpSpPr/>
              <p:nvPr/>
            </p:nvGrpSpPr>
            <p:grpSpPr>
              <a:xfrm>
                <a:off x="1542694" y="2882501"/>
                <a:ext cx="103104" cy="1426186"/>
                <a:chOff x="6006138" y="3143629"/>
                <a:chExt cx="122758" cy="1698043"/>
              </a:xfrm>
            </p:grpSpPr>
            <p:sp>
              <p:nvSpPr>
                <p:cNvPr id="5424" name="Google Shape;5424;p8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31" name="Google Shape;5431;p86"/>
          <p:cNvGrpSpPr/>
          <p:nvPr/>
        </p:nvGrpSpPr>
        <p:grpSpPr>
          <a:xfrm>
            <a:off x="5671260" y="3305994"/>
            <a:ext cx="2749952" cy="870677"/>
            <a:chOff x="238125" y="1725700"/>
            <a:chExt cx="7139025" cy="2260325"/>
          </a:xfrm>
        </p:grpSpPr>
        <p:sp>
          <p:nvSpPr>
            <p:cNvPr id="5432" name="Google Shape;5432;p86"/>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6"/>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6"/>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6"/>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6"/>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6"/>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6"/>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6"/>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6"/>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6"/>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86"/>
          <p:cNvGrpSpPr/>
          <p:nvPr/>
        </p:nvGrpSpPr>
        <p:grpSpPr>
          <a:xfrm>
            <a:off x="5941424" y="2247740"/>
            <a:ext cx="1105452" cy="916747"/>
            <a:chOff x="5249100" y="1210600"/>
            <a:chExt cx="3502700" cy="2904775"/>
          </a:xfrm>
        </p:grpSpPr>
        <p:sp>
          <p:nvSpPr>
            <p:cNvPr id="5443" name="Google Shape;5443;p8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47" name="Google Shape;5447;p86"/>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448" name="Google Shape;5448;p86"/>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449" name="Google Shape;5449;p86"/>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450" name="Google Shape;5450;p86"/>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451" name="Google Shape;5451;p86"/>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2" name="Google Shape;5452;p86"/>
          <p:cNvGrpSpPr/>
          <p:nvPr/>
        </p:nvGrpSpPr>
        <p:grpSpPr>
          <a:xfrm>
            <a:off x="7123972" y="967158"/>
            <a:ext cx="1304650" cy="1124856"/>
            <a:chOff x="7287122" y="1165658"/>
            <a:chExt cx="1219413" cy="1051365"/>
          </a:xfrm>
        </p:grpSpPr>
        <p:grpSp>
          <p:nvGrpSpPr>
            <p:cNvPr id="5453" name="Google Shape;5453;p86"/>
            <p:cNvGrpSpPr/>
            <p:nvPr/>
          </p:nvGrpSpPr>
          <p:grpSpPr>
            <a:xfrm>
              <a:off x="7287122" y="1969723"/>
              <a:ext cx="1219413" cy="247300"/>
              <a:chOff x="7287122" y="1969723"/>
              <a:chExt cx="1219413" cy="247300"/>
            </a:xfrm>
          </p:grpSpPr>
          <p:sp>
            <p:nvSpPr>
              <p:cNvPr id="5454" name="Google Shape;5454;p8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5" name="Google Shape;5455;p86"/>
              <p:cNvGrpSpPr/>
              <p:nvPr/>
            </p:nvGrpSpPr>
            <p:grpSpPr>
              <a:xfrm>
                <a:off x="7287122" y="2063892"/>
                <a:ext cx="1151753" cy="73428"/>
                <a:chOff x="7287122" y="2063892"/>
                <a:chExt cx="1151753" cy="73428"/>
              </a:xfrm>
            </p:grpSpPr>
            <p:sp>
              <p:nvSpPr>
                <p:cNvPr id="5456" name="Google Shape;5456;p8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57" name="Google Shape;5457;p8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458" name="Google Shape;5458;p86"/>
            <p:cNvGrpSpPr/>
            <p:nvPr/>
          </p:nvGrpSpPr>
          <p:grpSpPr>
            <a:xfrm>
              <a:off x="7287122" y="1712201"/>
              <a:ext cx="1219403" cy="246767"/>
              <a:chOff x="7287122" y="1712201"/>
              <a:chExt cx="1219403" cy="246767"/>
            </a:xfrm>
          </p:grpSpPr>
          <p:sp>
            <p:nvSpPr>
              <p:cNvPr id="5459" name="Google Shape;5459;p8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0" name="Google Shape;5460;p86"/>
              <p:cNvGrpSpPr/>
              <p:nvPr/>
            </p:nvGrpSpPr>
            <p:grpSpPr>
              <a:xfrm>
                <a:off x="7287122" y="1842861"/>
                <a:ext cx="1005303" cy="73419"/>
                <a:chOff x="7287122" y="1842861"/>
                <a:chExt cx="1005303" cy="73419"/>
              </a:xfrm>
            </p:grpSpPr>
            <p:sp>
              <p:nvSpPr>
                <p:cNvPr id="5461" name="Google Shape;5461;p8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62" name="Google Shape;5462;p8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463" name="Google Shape;5463;p86"/>
            <p:cNvGrpSpPr/>
            <p:nvPr/>
          </p:nvGrpSpPr>
          <p:grpSpPr>
            <a:xfrm>
              <a:off x="7287122" y="1447520"/>
              <a:ext cx="1219403" cy="286667"/>
              <a:chOff x="7287122" y="1447520"/>
              <a:chExt cx="1219403" cy="286667"/>
            </a:xfrm>
          </p:grpSpPr>
          <p:sp>
            <p:nvSpPr>
              <p:cNvPr id="5464" name="Google Shape;5464;p8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5" name="Google Shape;5465;p86"/>
              <p:cNvGrpSpPr/>
              <p:nvPr/>
            </p:nvGrpSpPr>
            <p:grpSpPr>
              <a:xfrm>
                <a:off x="7287122" y="1581977"/>
                <a:ext cx="852803" cy="73428"/>
                <a:chOff x="7287122" y="1581977"/>
                <a:chExt cx="852803" cy="73428"/>
              </a:xfrm>
            </p:grpSpPr>
            <p:sp>
              <p:nvSpPr>
                <p:cNvPr id="5466" name="Google Shape;5466;p8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67" name="Google Shape;5467;p8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468" name="Google Shape;5468;p86"/>
            <p:cNvGrpSpPr/>
            <p:nvPr/>
          </p:nvGrpSpPr>
          <p:grpSpPr>
            <a:xfrm>
              <a:off x="7287122" y="1165658"/>
              <a:ext cx="1219403" cy="344253"/>
              <a:chOff x="7287122" y="1165658"/>
              <a:chExt cx="1219403" cy="344253"/>
            </a:xfrm>
          </p:grpSpPr>
          <p:sp>
            <p:nvSpPr>
              <p:cNvPr id="5469" name="Google Shape;5469;p8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0" name="Google Shape;5470;p86"/>
              <p:cNvGrpSpPr/>
              <p:nvPr/>
            </p:nvGrpSpPr>
            <p:grpSpPr>
              <a:xfrm>
                <a:off x="7287122" y="1341025"/>
                <a:ext cx="695703" cy="73419"/>
                <a:chOff x="7287122" y="1341025"/>
                <a:chExt cx="695703" cy="73419"/>
              </a:xfrm>
            </p:grpSpPr>
            <p:sp>
              <p:nvSpPr>
                <p:cNvPr id="5471" name="Google Shape;5471;p8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72" name="Google Shape;5472;p8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473" name="Google Shape;5473;p86"/>
          <p:cNvGrpSpPr/>
          <p:nvPr/>
        </p:nvGrpSpPr>
        <p:grpSpPr>
          <a:xfrm>
            <a:off x="5790464" y="973181"/>
            <a:ext cx="1397729" cy="1098540"/>
            <a:chOff x="5900602" y="1193063"/>
            <a:chExt cx="1299851" cy="1021707"/>
          </a:xfrm>
        </p:grpSpPr>
        <p:grpSp>
          <p:nvGrpSpPr>
            <p:cNvPr id="5474" name="Google Shape;5474;p86"/>
            <p:cNvGrpSpPr/>
            <p:nvPr/>
          </p:nvGrpSpPr>
          <p:grpSpPr>
            <a:xfrm>
              <a:off x="6520337" y="1193063"/>
              <a:ext cx="341815" cy="799959"/>
              <a:chOff x="6520337" y="1193063"/>
              <a:chExt cx="341815" cy="799959"/>
            </a:xfrm>
          </p:grpSpPr>
          <p:grpSp>
            <p:nvGrpSpPr>
              <p:cNvPr id="5475" name="Google Shape;5475;p86"/>
              <p:cNvGrpSpPr/>
              <p:nvPr/>
            </p:nvGrpSpPr>
            <p:grpSpPr>
              <a:xfrm>
                <a:off x="6520337" y="1589527"/>
                <a:ext cx="213950" cy="403494"/>
                <a:chOff x="6520337" y="1589527"/>
                <a:chExt cx="213950" cy="403494"/>
              </a:xfrm>
            </p:grpSpPr>
            <p:sp>
              <p:nvSpPr>
                <p:cNvPr id="5476" name="Google Shape;5476;p8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6"/>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86"/>
              <p:cNvGrpSpPr/>
              <p:nvPr/>
            </p:nvGrpSpPr>
            <p:grpSpPr>
              <a:xfrm>
                <a:off x="6577204" y="1193063"/>
                <a:ext cx="284947" cy="464512"/>
                <a:chOff x="6577204" y="1193063"/>
                <a:chExt cx="284947" cy="464512"/>
              </a:xfrm>
            </p:grpSpPr>
            <p:sp>
              <p:nvSpPr>
                <p:cNvPr id="5479" name="Google Shape;5479;p8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80" name="Google Shape;5480;p86"/>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481" name="Google Shape;5481;p86"/>
            <p:cNvGrpSpPr/>
            <p:nvPr/>
          </p:nvGrpSpPr>
          <p:grpSpPr>
            <a:xfrm>
              <a:off x="6238903" y="1193063"/>
              <a:ext cx="300475" cy="900152"/>
              <a:chOff x="6238903" y="1193063"/>
              <a:chExt cx="300475" cy="900152"/>
            </a:xfrm>
          </p:grpSpPr>
          <p:grpSp>
            <p:nvGrpSpPr>
              <p:cNvPr id="5482" name="Google Shape;5482;p86"/>
              <p:cNvGrpSpPr/>
              <p:nvPr/>
            </p:nvGrpSpPr>
            <p:grpSpPr>
              <a:xfrm>
                <a:off x="6290865" y="1489315"/>
                <a:ext cx="248514" cy="603900"/>
                <a:chOff x="6290865" y="1489315"/>
                <a:chExt cx="248514" cy="603900"/>
              </a:xfrm>
            </p:grpSpPr>
            <p:sp>
              <p:nvSpPr>
                <p:cNvPr id="5483" name="Google Shape;5483;p8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6"/>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5" name="Google Shape;5485;p86"/>
              <p:cNvGrpSpPr/>
              <p:nvPr/>
            </p:nvGrpSpPr>
            <p:grpSpPr>
              <a:xfrm>
                <a:off x="6238903" y="1193063"/>
                <a:ext cx="284947" cy="333087"/>
                <a:chOff x="6238903" y="1193063"/>
                <a:chExt cx="284947" cy="333087"/>
              </a:xfrm>
            </p:grpSpPr>
            <p:sp>
              <p:nvSpPr>
                <p:cNvPr id="5486" name="Google Shape;5486;p8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87" name="Google Shape;5487;p86"/>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488" name="Google Shape;5488;p86"/>
            <p:cNvGrpSpPr/>
            <p:nvPr/>
          </p:nvGrpSpPr>
          <p:grpSpPr>
            <a:xfrm>
              <a:off x="5900602" y="1193063"/>
              <a:ext cx="444345" cy="1021707"/>
              <a:chOff x="5900602" y="1193063"/>
              <a:chExt cx="444345" cy="1021707"/>
            </a:xfrm>
          </p:grpSpPr>
          <p:grpSp>
            <p:nvGrpSpPr>
              <p:cNvPr id="5489" name="Google Shape;5489;p86"/>
              <p:cNvGrpSpPr/>
              <p:nvPr/>
            </p:nvGrpSpPr>
            <p:grpSpPr>
              <a:xfrm>
                <a:off x="6046501" y="1367785"/>
                <a:ext cx="298446" cy="846986"/>
                <a:chOff x="6046501" y="1367785"/>
                <a:chExt cx="298446" cy="846986"/>
              </a:xfrm>
            </p:grpSpPr>
            <p:sp>
              <p:nvSpPr>
                <p:cNvPr id="5490" name="Google Shape;5490;p8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6"/>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2" name="Google Shape;5492;p86"/>
              <p:cNvGrpSpPr/>
              <p:nvPr/>
            </p:nvGrpSpPr>
            <p:grpSpPr>
              <a:xfrm>
                <a:off x="5900602" y="1193063"/>
                <a:ext cx="284947" cy="182312"/>
                <a:chOff x="5900602" y="1193063"/>
                <a:chExt cx="284947" cy="182312"/>
              </a:xfrm>
            </p:grpSpPr>
            <p:sp>
              <p:nvSpPr>
                <p:cNvPr id="5493" name="Google Shape;5493;p8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94" name="Google Shape;5494;p8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495" name="Google Shape;5495;p86"/>
            <p:cNvGrpSpPr/>
            <p:nvPr/>
          </p:nvGrpSpPr>
          <p:grpSpPr>
            <a:xfrm>
              <a:off x="6738300" y="1193063"/>
              <a:ext cx="462153" cy="707634"/>
              <a:chOff x="6738300" y="1193063"/>
              <a:chExt cx="462153" cy="707634"/>
            </a:xfrm>
          </p:grpSpPr>
          <p:grpSp>
            <p:nvGrpSpPr>
              <p:cNvPr id="5496" name="Google Shape;5496;p86"/>
              <p:cNvGrpSpPr/>
              <p:nvPr/>
            </p:nvGrpSpPr>
            <p:grpSpPr>
              <a:xfrm>
                <a:off x="6915505" y="1193063"/>
                <a:ext cx="284947" cy="597387"/>
                <a:chOff x="6915505" y="1193063"/>
                <a:chExt cx="284947" cy="597387"/>
              </a:xfrm>
            </p:grpSpPr>
            <p:sp>
              <p:nvSpPr>
                <p:cNvPr id="5497" name="Google Shape;5497;p8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98" name="Google Shape;5498;p86"/>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499" name="Google Shape;5499;p86"/>
              <p:cNvGrpSpPr/>
              <p:nvPr/>
            </p:nvGrpSpPr>
            <p:grpSpPr>
              <a:xfrm>
                <a:off x="6738300" y="1684725"/>
                <a:ext cx="230066" cy="215971"/>
                <a:chOff x="6738300" y="1684725"/>
                <a:chExt cx="230066" cy="215971"/>
              </a:xfrm>
            </p:grpSpPr>
            <p:sp>
              <p:nvSpPr>
                <p:cNvPr id="5500" name="Google Shape;5500;p86"/>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6"/>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05" name="Shape 5505"/>
        <p:cNvGrpSpPr/>
        <p:nvPr/>
      </p:nvGrpSpPr>
      <p:grpSpPr>
        <a:xfrm>
          <a:off x="0" y="0"/>
          <a:ext cx="0" cy="0"/>
          <a:chOff x="0" y="0"/>
          <a:chExt cx="0" cy="0"/>
        </a:xfrm>
      </p:grpSpPr>
      <p:grpSp>
        <p:nvGrpSpPr>
          <p:cNvPr id="5506" name="Google Shape;5506;p87"/>
          <p:cNvGrpSpPr/>
          <p:nvPr/>
        </p:nvGrpSpPr>
        <p:grpSpPr>
          <a:xfrm>
            <a:off x="821785" y="2307635"/>
            <a:ext cx="339235" cy="298186"/>
            <a:chOff x="898875" y="244725"/>
            <a:chExt cx="481800" cy="423500"/>
          </a:xfrm>
        </p:grpSpPr>
        <p:sp>
          <p:nvSpPr>
            <p:cNvPr id="5507" name="Google Shape;5507;p87"/>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8" name="Google Shape;5508;p87"/>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9" name="Google Shape;5509;p87"/>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0" name="Google Shape;5510;p87"/>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1" name="Google Shape;5511;p87"/>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2" name="Google Shape;5512;p87"/>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13" name="Google Shape;5513;p87"/>
          <p:cNvGrpSpPr/>
          <p:nvPr/>
        </p:nvGrpSpPr>
        <p:grpSpPr>
          <a:xfrm>
            <a:off x="1260167" y="2287103"/>
            <a:ext cx="298169" cy="339253"/>
            <a:chOff x="1529350" y="258825"/>
            <a:chExt cx="423475" cy="481825"/>
          </a:xfrm>
        </p:grpSpPr>
        <p:sp>
          <p:nvSpPr>
            <p:cNvPr id="5514" name="Google Shape;5514;p87"/>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5" name="Google Shape;5515;p87"/>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16" name="Google Shape;5516;p87"/>
          <p:cNvGrpSpPr/>
          <p:nvPr/>
        </p:nvGrpSpPr>
        <p:grpSpPr>
          <a:xfrm>
            <a:off x="2102437" y="2287102"/>
            <a:ext cx="298169" cy="339253"/>
            <a:chOff x="2707500" y="249400"/>
            <a:chExt cx="423475" cy="481825"/>
          </a:xfrm>
        </p:grpSpPr>
        <p:sp>
          <p:nvSpPr>
            <p:cNvPr id="5517" name="Google Shape;5517;p87"/>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8" name="Google Shape;5518;p87"/>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19" name="Google Shape;5519;p87"/>
          <p:cNvGrpSpPr/>
          <p:nvPr/>
        </p:nvGrpSpPr>
        <p:grpSpPr>
          <a:xfrm>
            <a:off x="2516052" y="2287428"/>
            <a:ext cx="305386" cy="338602"/>
            <a:chOff x="3300325" y="249875"/>
            <a:chExt cx="433725" cy="480900"/>
          </a:xfrm>
        </p:grpSpPr>
        <p:sp>
          <p:nvSpPr>
            <p:cNvPr id="5520" name="Google Shape;5520;p87"/>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1" name="Google Shape;5521;p87"/>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2" name="Google Shape;5522;p87"/>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3" name="Google Shape;5523;p87"/>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4" name="Google Shape;5524;p87"/>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5" name="Google Shape;5525;p87"/>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26" name="Google Shape;5526;p87"/>
          <p:cNvGrpSpPr/>
          <p:nvPr/>
        </p:nvGrpSpPr>
        <p:grpSpPr>
          <a:xfrm>
            <a:off x="1653142" y="2367273"/>
            <a:ext cx="340890" cy="178912"/>
            <a:chOff x="2084325" y="363300"/>
            <a:chExt cx="484150" cy="254100"/>
          </a:xfrm>
        </p:grpSpPr>
        <p:sp>
          <p:nvSpPr>
            <p:cNvPr id="5527" name="Google Shape;5527;p87"/>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8" name="Google Shape;5528;p87"/>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29" name="Google Shape;5529;p87"/>
          <p:cNvGrpSpPr/>
          <p:nvPr/>
        </p:nvGrpSpPr>
        <p:grpSpPr>
          <a:xfrm>
            <a:off x="2905137" y="2287349"/>
            <a:ext cx="352349" cy="338760"/>
            <a:chOff x="3854700" y="249750"/>
            <a:chExt cx="500425" cy="481125"/>
          </a:xfrm>
        </p:grpSpPr>
        <p:sp>
          <p:nvSpPr>
            <p:cNvPr id="5530" name="Google Shape;5530;p87"/>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1" name="Google Shape;5531;p87"/>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2" name="Google Shape;5532;p87"/>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3" name="Google Shape;5533;p87"/>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4" name="Google Shape;5534;p87"/>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5" name="Google Shape;5535;p87"/>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6" name="Google Shape;5536;p87"/>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7" name="Google Shape;5537;p87"/>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38" name="Google Shape;5538;p87"/>
          <p:cNvGrpSpPr/>
          <p:nvPr/>
        </p:nvGrpSpPr>
        <p:grpSpPr>
          <a:xfrm>
            <a:off x="3323126" y="2287349"/>
            <a:ext cx="352349" cy="338760"/>
            <a:chOff x="4447550" y="249750"/>
            <a:chExt cx="500425" cy="481125"/>
          </a:xfrm>
        </p:grpSpPr>
        <p:sp>
          <p:nvSpPr>
            <p:cNvPr id="5539" name="Google Shape;5539;p87"/>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0" name="Google Shape;5540;p87"/>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41" name="Google Shape;5541;p87"/>
          <p:cNvGrpSpPr/>
          <p:nvPr/>
        </p:nvGrpSpPr>
        <p:grpSpPr>
          <a:xfrm>
            <a:off x="3752328" y="2287102"/>
            <a:ext cx="339253" cy="339253"/>
            <a:chOff x="5049725" y="249400"/>
            <a:chExt cx="481825" cy="481825"/>
          </a:xfrm>
        </p:grpSpPr>
        <p:sp>
          <p:nvSpPr>
            <p:cNvPr id="5542" name="Google Shape;5542;p87"/>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3" name="Google Shape;5543;p87"/>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44" name="Google Shape;5544;p87"/>
          <p:cNvGrpSpPr/>
          <p:nvPr/>
        </p:nvGrpSpPr>
        <p:grpSpPr>
          <a:xfrm>
            <a:off x="4166269" y="2287102"/>
            <a:ext cx="339253" cy="339253"/>
            <a:chOff x="5660400" y="238125"/>
            <a:chExt cx="481825" cy="481825"/>
          </a:xfrm>
        </p:grpSpPr>
        <p:sp>
          <p:nvSpPr>
            <p:cNvPr id="5545" name="Google Shape;5545;p87"/>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6" name="Google Shape;5546;p87"/>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47" name="Google Shape;5547;p87"/>
          <p:cNvGrpSpPr/>
          <p:nvPr/>
        </p:nvGrpSpPr>
        <p:grpSpPr>
          <a:xfrm>
            <a:off x="4582955" y="2287102"/>
            <a:ext cx="339253" cy="339253"/>
            <a:chOff x="6235400" y="249400"/>
            <a:chExt cx="481825" cy="481825"/>
          </a:xfrm>
        </p:grpSpPr>
        <p:sp>
          <p:nvSpPr>
            <p:cNvPr id="5548" name="Google Shape;5548;p87"/>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9" name="Google Shape;5549;p87"/>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0" name="Google Shape;5550;p87"/>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1" name="Google Shape;5551;p87"/>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2" name="Google Shape;5552;p87"/>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53" name="Google Shape;5553;p87"/>
          <p:cNvGrpSpPr/>
          <p:nvPr/>
        </p:nvGrpSpPr>
        <p:grpSpPr>
          <a:xfrm>
            <a:off x="821301" y="2731810"/>
            <a:ext cx="340204" cy="298116"/>
            <a:chOff x="899850" y="871450"/>
            <a:chExt cx="483175" cy="423400"/>
          </a:xfrm>
        </p:grpSpPr>
        <p:sp>
          <p:nvSpPr>
            <p:cNvPr id="5554" name="Google Shape;5554;p87"/>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5" name="Google Shape;5555;p87"/>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6" name="Google Shape;5556;p87"/>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7" name="Google Shape;5557;p87"/>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558" name="Google Shape;5558;p87"/>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559" name="Google Shape;5559;p87"/>
          <p:cNvGrpSpPr/>
          <p:nvPr/>
        </p:nvGrpSpPr>
        <p:grpSpPr>
          <a:xfrm>
            <a:off x="1653301" y="2711232"/>
            <a:ext cx="340573" cy="339271"/>
            <a:chOff x="2085450" y="842250"/>
            <a:chExt cx="483700" cy="481850"/>
          </a:xfrm>
        </p:grpSpPr>
        <p:sp>
          <p:nvSpPr>
            <p:cNvPr id="5560" name="Google Shape;5560;p87"/>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1" name="Google Shape;5561;p87"/>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2" name="Google Shape;5562;p87"/>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63" name="Google Shape;5563;p87"/>
          <p:cNvGrpSpPr/>
          <p:nvPr/>
        </p:nvGrpSpPr>
        <p:grpSpPr>
          <a:xfrm>
            <a:off x="2081868" y="2711241"/>
            <a:ext cx="339306" cy="339253"/>
            <a:chOff x="2685825" y="840375"/>
            <a:chExt cx="481900" cy="481825"/>
          </a:xfrm>
        </p:grpSpPr>
        <p:sp>
          <p:nvSpPr>
            <p:cNvPr id="5564" name="Google Shape;5564;p87"/>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5" name="Google Shape;5565;p87"/>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66" name="Google Shape;5566;p87"/>
          <p:cNvGrpSpPr/>
          <p:nvPr/>
        </p:nvGrpSpPr>
        <p:grpSpPr>
          <a:xfrm>
            <a:off x="2493529" y="2710924"/>
            <a:ext cx="350431" cy="339887"/>
            <a:chOff x="3270675" y="841800"/>
            <a:chExt cx="497700" cy="482725"/>
          </a:xfrm>
        </p:grpSpPr>
        <p:sp>
          <p:nvSpPr>
            <p:cNvPr id="5567" name="Google Shape;5567;p87"/>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8" name="Google Shape;5568;p87"/>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9" name="Google Shape;5569;p87"/>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570" name="Google Shape;5570;p87"/>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571" name="Google Shape;5571;p87"/>
          <p:cNvGrpSpPr/>
          <p:nvPr/>
        </p:nvGrpSpPr>
        <p:grpSpPr>
          <a:xfrm>
            <a:off x="3329675" y="2731783"/>
            <a:ext cx="339253" cy="298169"/>
            <a:chOff x="4467200" y="877100"/>
            <a:chExt cx="481825" cy="423475"/>
          </a:xfrm>
        </p:grpSpPr>
        <p:sp>
          <p:nvSpPr>
            <p:cNvPr id="5572" name="Google Shape;5572;p87"/>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3" name="Google Shape;5573;p87"/>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4" name="Google Shape;5574;p87"/>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5" name="Google Shape;5575;p87"/>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76" name="Google Shape;5576;p87"/>
          <p:cNvGrpSpPr/>
          <p:nvPr/>
        </p:nvGrpSpPr>
        <p:grpSpPr>
          <a:xfrm>
            <a:off x="3744565" y="2711232"/>
            <a:ext cx="354778" cy="339271"/>
            <a:chOff x="5045500" y="842250"/>
            <a:chExt cx="503875" cy="481850"/>
          </a:xfrm>
        </p:grpSpPr>
        <p:sp>
          <p:nvSpPr>
            <p:cNvPr id="5577" name="Google Shape;5577;p87"/>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8" name="Google Shape;5578;p87"/>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79" name="Google Shape;5579;p87"/>
          <p:cNvGrpSpPr/>
          <p:nvPr/>
        </p:nvGrpSpPr>
        <p:grpSpPr>
          <a:xfrm>
            <a:off x="4167413" y="2737451"/>
            <a:ext cx="336965" cy="286833"/>
            <a:chOff x="5645200" y="879425"/>
            <a:chExt cx="478575" cy="407375"/>
          </a:xfrm>
        </p:grpSpPr>
        <p:sp>
          <p:nvSpPr>
            <p:cNvPr id="5580" name="Google Shape;5580;p87"/>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1" name="Google Shape;5581;p87"/>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2" name="Google Shape;5582;p87"/>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3" name="Google Shape;5583;p87"/>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4" name="Google Shape;5584;p87"/>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5" name="Google Shape;5585;p87"/>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86" name="Google Shape;5586;p87"/>
          <p:cNvGrpSpPr/>
          <p:nvPr/>
        </p:nvGrpSpPr>
        <p:grpSpPr>
          <a:xfrm>
            <a:off x="4603488" y="2711241"/>
            <a:ext cx="298186" cy="339253"/>
            <a:chOff x="6264525" y="842250"/>
            <a:chExt cx="423500" cy="481825"/>
          </a:xfrm>
        </p:grpSpPr>
        <p:sp>
          <p:nvSpPr>
            <p:cNvPr id="5587" name="Google Shape;5587;p87"/>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8" name="Google Shape;5588;p87"/>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9" name="Google Shape;5589;p87"/>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0" name="Google Shape;5590;p87"/>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1" name="Google Shape;5591;p87"/>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2" name="Google Shape;5592;p87"/>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3" name="Google Shape;5593;p87"/>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94" name="Google Shape;5594;p87"/>
          <p:cNvGrpSpPr/>
          <p:nvPr/>
        </p:nvGrpSpPr>
        <p:grpSpPr>
          <a:xfrm>
            <a:off x="821776" y="3125895"/>
            <a:ext cx="339253" cy="339253"/>
            <a:chOff x="900750" y="1436075"/>
            <a:chExt cx="481825" cy="481825"/>
          </a:xfrm>
        </p:grpSpPr>
        <p:sp>
          <p:nvSpPr>
            <p:cNvPr id="5595" name="Google Shape;5595;p87"/>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6" name="Google Shape;5596;p87"/>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7" name="Google Shape;5597;p87"/>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8" name="Google Shape;5598;p87"/>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99" name="Google Shape;5599;p87"/>
          <p:cNvGrpSpPr/>
          <p:nvPr/>
        </p:nvGrpSpPr>
        <p:grpSpPr>
          <a:xfrm>
            <a:off x="1239624" y="3186183"/>
            <a:ext cx="339253" cy="218676"/>
            <a:chOff x="1492675" y="1520750"/>
            <a:chExt cx="481825" cy="310575"/>
          </a:xfrm>
        </p:grpSpPr>
        <p:sp>
          <p:nvSpPr>
            <p:cNvPr id="5600" name="Google Shape;5600;p87"/>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1" name="Google Shape;5601;p87"/>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02" name="Google Shape;5602;p87"/>
          <p:cNvGrpSpPr/>
          <p:nvPr/>
        </p:nvGrpSpPr>
        <p:grpSpPr>
          <a:xfrm>
            <a:off x="1647421" y="3125877"/>
            <a:ext cx="352332" cy="339288"/>
            <a:chOff x="2071000" y="1435025"/>
            <a:chExt cx="500400" cy="481875"/>
          </a:xfrm>
        </p:grpSpPr>
        <p:sp>
          <p:nvSpPr>
            <p:cNvPr id="5603" name="Google Shape;5603;p87"/>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4" name="Google Shape;5604;p87"/>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5" name="Google Shape;5605;p87"/>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06" name="Google Shape;5606;p87"/>
          <p:cNvGrpSpPr/>
          <p:nvPr/>
        </p:nvGrpSpPr>
        <p:grpSpPr>
          <a:xfrm>
            <a:off x="2073509" y="3167747"/>
            <a:ext cx="351874" cy="297623"/>
            <a:chOff x="2678350" y="1464650"/>
            <a:chExt cx="499750" cy="422700"/>
          </a:xfrm>
        </p:grpSpPr>
        <p:sp>
          <p:nvSpPr>
            <p:cNvPr id="5607" name="Google Shape;5607;p87"/>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8" name="Google Shape;5608;p87"/>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9" name="Google Shape;5609;p87"/>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10" name="Google Shape;5610;p87"/>
          <p:cNvGrpSpPr/>
          <p:nvPr/>
        </p:nvGrpSpPr>
        <p:grpSpPr>
          <a:xfrm>
            <a:off x="2499118" y="3125895"/>
            <a:ext cx="339253" cy="339253"/>
            <a:chOff x="3271200" y="1435075"/>
            <a:chExt cx="481825" cy="481825"/>
          </a:xfrm>
        </p:grpSpPr>
        <p:sp>
          <p:nvSpPr>
            <p:cNvPr id="5611" name="Google Shape;5611;p87"/>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2" name="Google Shape;5612;p87"/>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13" name="Google Shape;5613;p87"/>
          <p:cNvGrpSpPr/>
          <p:nvPr/>
        </p:nvGrpSpPr>
        <p:grpSpPr>
          <a:xfrm>
            <a:off x="2909591" y="3125877"/>
            <a:ext cx="343442" cy="339288"/>
            <a:chOff x="3858100" y="1435075"/>
            <a:chExt cx="487775" cy="481875"/>
          </a:xfrm>
        </p:grpSpPr>
        <p:sp>
          <p:nvSpPr>
            <p:cNvPr id="5614" name="Google Shape;5614;p87"/>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5" name="Google Shape;5615;p87"/>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6" name="Google Shape;5616;p87"/>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7" name="Google Shape;5617;p87"/>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8" name="Google Shape;5618;p87"/>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19" name="Google Shape;5619;p87"/>
          <p:cNvGrpSpPr/>
          <p:nvPr/>
        </p:nvGrpSpPr>
        <p:grpSpPr>
          <a:xfrm>
            <a:off x="3329674" y="3125895"/>
            <a:ext cx="339253" cy="339253"/>
            <a:chOff x="4456875" y="1435075"/>
            <a:chExt cx="481825" cy="481825"/>
          </a:xfrm>
        </p:grpSpPr>
        <p:sp>
          <p:nvSpPr>
            <p:cNvPr id="5620" name="Google Shape;5620;p87"/>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1" name="Google Shape;5621;p87"/>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2" name="Google Shape;5622;p87"/>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3" name="Google Shape;5623;p87"/>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4" name="Google Shape;5624;p87"/>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5" name="Google Shape;5625;p87"/>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6" name="Google Shape;5626;p87"/>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7" name="Google Shape;5627;p87"/>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8" name="Google Shape;5628;p87"/>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9" name="Google Shape;5629;p87"/>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0" name="Google Shape;5630;p87"/>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1" name="Google Shape;5631;p87"/>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2" name="Google Shape;5632;p87"/>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3" name="Google Shape;5633;p87"/>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4" name="Google Shape;5634;p87"/>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5" name="Google Shape;5635;p87"/>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6" name="Google Shape;5636;p87"/>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7" name="Google Shape;5637;p87"/>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8" name="Google Shape;5638;p87"/>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39" name="Google Shape;5639;p87"/>
          <p:cNvGrpSpPr/>
          <p:nvPr/>
        </p:nvGrpSpPr>
        <p:grpSpPr>
          <a:xfrm>
            <a:off x="3750665" y="3125886"/>
            <a:ext cx="342580" cy="339271"/>
            <a:chOff x="5049725" y="1435050"/>
            <a:chExt cx="486550" cy="481850"/>
          </a:xfrm>
        </p:grpSpPr>
        <p:sp>
          <p:nvSpPr>
            <p:cNvPr id="5640" name="Google Shape;5640;p87"/>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1" name="Google Shape;5641;p87"/>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2" name="Google Shape;5642;p87"/>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3" name="Google Shape;5643;p87"/>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44" name="Google Shape;5644;p87"/>
          <p:cNvGrpSpPr/>
          <p:nvPr/>
        </p:nvGrpSpPr>
        <p:grpSpPr>
          <a:xfrm>
            <a:off x="4166216" y="3125895"/>
            <a:ext cx="339359" cy="339253"/>
            <a:chOff x="5642475" y="1435075"/>
            <a:chExt cx="481975" cy="481825"/>
          </a:xfrm>
        </p:grpSpPr>
        <p:sp>
          <p:nvSpPr>
            <p:cNvPr id="5645" name="Google Shape;5645;p87"/>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6" name="Google Shape;5646;p87"/>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7" name="Google Shape;5647;p87"/>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48" name="Google Shape;5648;p87"/>
          <p:cNvGrpSpPr/>
          <p:nvPr/>
        </p:nvGrpSpPr>
        <p:grpSpPr>
          <a:xfrm>
            <a:off x="4580702" y="3125886"/>
            <a:ext cx="343759" cy="339271"/>
            <a:chOff x="6232000" y="1435050"/>
            <a:chExt cx="488225" cy="481850"/>
          </a:xfrm>
        </p:grpSpPr>
        <p:sp>
          <p:nvSpPr>
            <p:cNvPr id="5649" name="Google Shape;5649;p87"/>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0" name="Google Shape;5650;p87"/>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1" name="Google Shape;5651;p87"/>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2" name="Google Shape;5652;p87"/>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3" name="Google Shape;5653;p87"/>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54" name="Google Shape;5654;p87"/>
          <p:cNvGrpSpPr/>
          <p:nvPr/>
        </p:nvGrpSpPr>
        <p:grpSpPr>
          <a:xfrm>
            <a:off x="841438" y="3539545"/>
            <a:ext cx="299929" cy="337792"/>
            <a:chOff x="924450" y="2028975"/>
            <a:chExt cx="425975" cy="479750"/>
          </a:xfrm>
        </p:grpSpPr>
        <p:sp>
          <p:nvSpPr>
            <p:cNvPr id="5655" name="Google Shape;5655;p87"/>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6" name="Google Shape;5656;p87"/>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7" name="Google Shape;5657;p87"/>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58" name="Google Shape;5658;p87"/>
          <p:cNvGrpSpPr/>
          <p:nvPr/>
        </p:nvGrpSpPr>
        <p:grpSpPr>
          <a:xfrm>
            <a:off x="1653934" y="3559347"/>
            <a:ext cx="339306" cy="298186"/>
            <a:chOff x="2085450" y="2057100"/>
            <a:chExt cx="481900" cy="423500"/>
          </a:xfrm>
        </p:grpSpPr>
        <p:sp>
          <p:nvSpPr>
            <p:cNvPr id="5659" name="Google Shape;5659;p87"/>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0" name="Google Shape;5660;p87"/>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1" name="Google Shape;5661;p87"/>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62" name="Google Shape;5662;p87"/>
          <p:cNvGrpSpPr/>
          <p:nvPr/>
        </p:nvGrpSpPr>
        <p:grpSpPr>
          <a:xfrm>
            <a:off x="2081868" y="3582592"/>
            <a:ext cx="339306" cy="251698"/>
            <a:chOff x="2678275" y="2090100"/>
            <a:chExt cx="481900" cy="357475"/>
          </a:xfrm>
        </p:grpSpPr>
        <p:sp>
          <p:nvSpPr>
            <p:cNvPr id="5663" name="Google Shape;5663;p87"/>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4" name="Google Shape;5664;p87"/>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5" name="Google Shape;5665;p87"/>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6" name="Google Shape;5666;p87"/>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7" name="Google Shape;5667;p87"/>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68" name="Google Shape;5668;p87"/>
          <p:cNvGrpSpPr/>
          <p:nvPr/>
        </p:nvGrpSpPr>
        <p:grpSpPr>
          <a:xfrm>
            <a:off x="2559072" y="3594790"/>
            <a:ext cx="219345" cy="227301"/>
            <a:chOff x="3357325" y="2093500"/>
            <a:chExt cx="311525" cy="322825"/>
          </a:xfrm>
        </p:grpSpPr>
        <p:sp>
          <p:nvSpPr>
            <p:cNvPr id="5669" name="Google Shape;5669;p87"/>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0" name="Google Shape;5670;p87"/>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1" name="Google Shape;5671;p87"/>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672" name="Google Shape;5672;p87"/>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673" name="Google Shape;5673;p87"/>
          <p:cNvGrpSpPr/>
          <p:nvPr/>
        </p:nvGrpSpPr>
        <p:grpSpPr>
          <a:xfrm>
            <a:off x="3353262" y="3538814"/>
            <a:ext cx="292078" cy="339253"/>
            <a:chOff x="4492800" y="2027925"/>
            <a:chExt cx="414825" cy="481825"/>
          </a:xfrm>
        </p:grpSpPr>
        <p:sp>
          <p:nvSpPr>
            <p:cNvPr id="5674" name="Google Shape;5674;p87"/>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5" name="Google Shape;5675;p87"/>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76" name="Google Shape;5676;p87"/>
          <p:cNvGrpSpPr/>
          <p:nvPr/>
        </p:nvGrpSpPr>
        <p:grpSpPr>
          <a:xfrm>
            <a:off x="3752354" y="3538805"/>
            <a:ext cx="339200" cy="339271"/>
            <a:chOff x="5049725" y="2027900"/>
            <a:chExt cx="481750" cy="481850"/>
          </a:xfrm>
        </p:grpSpPr>
        <p:sp>
          <p:nvSpPr>
            <p:cNvPr id="5677" name="Google Shape;5677;p87"/>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8" name="Google Shape;5678;p87"/>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9" name="Google Shape;5679;p87"/>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0" name="Google Shape;5680;p87"/>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1" name="Google Shape;5681;p87"/>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2" name="Google Shape;5682;p87"/>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3" name="Google Shape;5683;p87"/>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4" name="Google Shape;5684;p87"/>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85" name="Google Shape;5685;p87"/>
          <p:cNvGrpSpPr/>
          <p:nvPr/>
        </p:nvGrpSpPr>
        <p:grpSpPr>
          <a:xfrm>
            <a:off x="4225950" y="3538893"/>
            <a:ext cx="219890" cy="339095"/>
            <a:chOff x="5726350" y="2028150"/>
            <a:chExt cx="312300" cy="481600"/>
          </a:xfrm>
        </p:grpSpPr>
        <p:sp>
          <p:nvSpPr>
            <p:cNvPr id="5686" name="Google Shape;5686;p87"/>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7" name="Google Shape;5687;p87"/>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8" name="Google Shape;5688;p87"/>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89" name="Google Shape;5689;p87"/>
          <p:cNvGrpSpPr/>
          <p:nvPr/>
        </p:nvGrpSpPr>
        <p:grpSpPr>
          <a:xfrm>
            <a:off x="4586141" y="3542000"/>
            <a:ext cx="332881" cy="332881"/>
            <a:chOff x="6239925" y="2032450"/>
            <a:chExt cx="472775" cy="472775"/>
          </a:xfrm>
        </p:grpSpPr>
        <p:sp>
          <p:nvSpPr>
            <p:cNvPr id="5690" name="Google Shape;5690;p87"/>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1" name="Google Shape;5691;p87"/>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92" name="Google Shape;5692;p87"/>
          <p:cNvGrpSpPr/>
          <p:nvPr/>
        </p:nvGrpSpPr>
        <p:grpSpPr>
          <a:xfrm>
            <a:off x="5035233" y="2364092"/>
            <a:ext cx="334641" cy="185425"/>
            <a:chOff x="903075" y="2730000"/>
            <a:chExt cx="475275" cy="263350"/>
          </a:xfrm>
        </p:grpSpPr>
        <p:sp>
          <p:nvSpPr>
            <p:cNvPr id="5693" name="Google Shape;5693;p87"/>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4" name="Google Shape;5694;p87"/>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5" name="Google Shape;5695;p87"/>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96" name="Google Shape;5696;p87"/>
          <p:cNvGrpSpPr/>
          <p:nvPr/>
        </p:nvGrpSpPr>
        <p:grpSpPr>
          <a:xfrm>
            <a:off x="1239624" y="3538814"/>
            <a:ext cx="339253" cy="339253"/>
            <a:chOff x="1492675" y="2027925"/>
            <a:chExt cx="481825" cy="481825"/>
          </a:xfrm>
        </p:grpSpPr>
        <p:sp>
          <p:nvSpPr>
            <p:cNvPr id="5697" name="Google Shape;5697;p87"/>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8" name="Google Shape;5698;p87"/>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9" name="Google Shape;5699;p87"/>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0" name="Google Shape;5700;p87"/>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1" name="Google Shape;5701;p87"/>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02" name="Google Shape;5702;p87"/>
          <p:cNvGrpSpPr/>
          <p:nvPr/>
        </p:nvGrpSpPr>
        <p:grpSpPr>
          <a:xfrm>
            <a:off x="5466000" y="2287178"/>
            <a:ext cx="339253" cy="339253"/>
            <a:chOff x="1492675" y="2620775"/>
            <a:chExt cx="481825" cy="481825"/>
          </a:xfrm>
        </p:grpSpPr>
        <p:sp>
          <p:nvSpPr>
            <p:cNvPr id="5703" name="Google Shape;5703;p87"/>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4" name="Google Shape;5704;p87"/>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05" name="Google Shape;5705;p87"/>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06" name="Google Shape;5706;p87"/>
          <p:cNvGrpSpPr/>
          <p:nvPr/>
        </p:nvGrpSpPr>
        <p:grpSpPr>
          <a:xfrm>
            <a:off x="6289754" y="2303161"/>
            <a:ext cx="333585" cy="307287"/>
            <a:chOff x="2682350" y="2643425"/>
            <a:chExt cx="473775" cy="436425"/>
          </a:xfrm>
        </p:grpSpPr>
        <p:sp>
          <p:nvSpPr>
            <p:cNvPr id="5707" name="Google Shape;5707;p87"/>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8" name="Google Shape;5708;p87"/>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9" name="Google Shape;5709;p87"/>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0" name="Google Shape;5710;p87"/>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1" name="Google Shape;5711;p87"/>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2" name="Google Shape;5712;p87"/>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3" name="Google Shape;5713;p87"/>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14" name="Google Shape;5714;p87"/>
          <p:cNvGrpSpPr/>
          <p:nvPr/>
        </p:nvGrpSpPr>
        <p:grpSpPr>
          <a:xfrm>
            <a:off x="6755243" y="2287178"/>
            <a:ext cx="238531" cy="339253"/>
            <a:chOff x="3342725" y="2620775"/>
            <a:chExt cx="338775" cy="481825"/>
          </a:xfrm>
        </p:grpSpPr>
        <p:sp>
          <p:nvSpPr>
            <p:cNvPr id="5715" name="Google Shape;5715;p87"/>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6" name="Google Shape;5716;p87"/>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7" name="Google Shape;5717;p87"/>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18" name="Google Shape;5718;p87"/>
          <p:cNvGrpSpPr/>
          <p:nvPr/>
        </p:nvGrpSpPr>
        <p:grpSpPr>
          <a:xfrm>
            <a:off x="7148994" y="2287178"/>
            <a:ext cx="278296" cy="339253"/>
            <a:chOff x="3907325" y="2620775"/>
            <a:chExt cx="395250" cy="481825"/>
          </a:xfrm>
        </p:grpSpPr>
        <p:sp>
          <p:nvSpPr>
            <p:cNvPr id="5719" name="Google Shape;5719;p87"/>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0" name="Google Shape;5720;p87"/>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1" name="Google Shape;5721;p87"/>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2" name="Google Shape;5722;p87"/>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23" name="Google Shape;5723;p87"/>
          <p:cNvGrpSpPr/>
          <p:nvPr/>
        </p:nvGrpSpPr>
        <p:grpSpPr>
          <a:xfrm>
            <a:off x="7542181" y="2297783"/>
            <a:ext cx="339253" cy="318042"/>
            <a:chOff x="4456875" y="2635825"/>
            <a:chExt cx="481825" cy="451700"/>
          </a:xfrm>
        </p:grpSpPr>
        <p:sp>
          <p:nvSpPr>
            <p:cNvPr id="5724" name="Google Shape;5724;p87"/>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5" name="Google Shape;5725;p87"/>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6" name="Google Shape;5726;p87"/>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7" name="Google Shape;5727;p87"/>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8" name="Google Shape;5728;p87"/>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9" name="Google Shape;5729;p87"/>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30" name="Google Shape;5730;p87"/>
          <p:cNvGrpSpPr/>
          <p:nvPr/>
        </p:nvGrpSpPr>
        <p:grpSpPr>
          <a:xfrm>
            <a:off x="7967105" y="2297783"/>
            <a:ext cx="339253" cy="318042"/>
            <a:chOff x="5049725" y="2635825"/>
            <a:chExt cx="481825" cy="451700"/>
          </a:xfrm>
        </p:grpSpPr>
        <p:sp>
          <p:nvSpPr>
            <p:cNvPr id="5731" name="Google Shape;5731;p87"/>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2" name="Google Shape;5732;p87"/>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3" name="Google Shape;5733;p87"/>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34" name="Google Shape;5734;p87"/>
          <p:cNvGrpSpPr/>
          <p:nvPr/>
        </p:nvGrpSpPr>
        <p:grpSpPr>
          <a:xfrm>
            <a:off x="2211475" y="3952243"/>
            <a:ext cx="338566" cy="338373"/>
            <a:chOff x="5643000" y="2621375"/>
            <a:chExt cx="480850" cy="480575"/>
          </a:xfrm>
        </p:grpSpPr>
        <p:sp>
          <p:nvSpPr>
            <p:cNvPr id="5735" name="Google Shape;5735;p87"/>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6" name="Google Shape;5736;p87"/>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7" name="Google Shape;5737;p87"/>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8" name="Google Shape;5738;p87"/>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9" name="Google Shape;5739;p87"/>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0" name="Google Shape;5740;p87"/>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1" name="Google Shape;5741;p87"/>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42" name="Google Shape;5742;p87"/>
          <p:cNvGrpSpPr/>
          <p:nvPr/>
        </p:nvGrpSpPr>
        <p:grpSpPr>
          <a:xfrm>
            <a:off x="4032695" y="3951803"/>
            <a:ext cx="339359" cy="339253"/>
            <a:chOff x="6235250" y="2620775"/>
            <a:chExt cx="481975" cy="481825"/>
          </a:xfrm>
        </p:grpSpPr>
        <p:sp>
          <p:nvSpPr>
            <p:cNvPr id="5743" name="Google Shape;5743;p87"/>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4" name="Google Shape;5744;p87"/>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5" name="Google Shape;5745;p87"/>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6" name="Google Shape;5746;p87"/>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7" name="Google Shape;5747;p87"/>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48" name="Google Shape;5748;p87"/>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49" name="Google Shape;5749;p87"/>
          <p:cNvGrpSpPr/>
          <p:nvPr/>
        </p:nvGrpSpPr>
        <p:grpSpPr>
          <a:xfrm>
            <a:off x="5465078" y="2711317"/>
            <a:ext cx="341101" cy="339253"/>
            <a:chOff x="1535000" y="3223325"/>
            <a:chExt cx="484450" cy="481825"/>
          </a:xfrm>
        </p:grpSpPr>
        <p:sp>
          <p:nvSpPr>
            <p:cNvPr id="5750" name="Google Shape;5750;p87"/>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1" name="Google Shape;5751;p87"/>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2" name="Google Shape;5752;p87"/>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53" name="Google Shape;5753;p87"/>
          <p:cNvGrpSpPr/>
          <p:nvPr/>
        </p:nvGrpSpPr>
        <p:grpSpPr>
          <a:xfrm>
            <a:off x="5872645" y="2746618"/>
            <a:ext cx="339253" cy="268649"/>
            <a:chOff x="2085525" y="3263750"/>
            <a:chExt cx="481825" cy="381550"/>
          </a:xfrm>
        </p:grpSpPr>
        <p:sp>
          <p:nvSpPr>
            <p:cNvPr id="5754" name="Google Shape;5754;p87"/>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5" name="Google Shape;5755;p87"/>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56" name="Google Shape;5756;p87"/>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57" name="Google Shape;5757;p87"/>
          <p:cNvGrpSpPr/>
          <p:nvPr/>
        </p:nvGrpSpPr>
        <p:grpSpPr>
          <a:xfrm>
            <a:off x="6704407" y="2711308"/>
            <a:ext cx="340204" cy="339271"/>
            <a:chOff x="3270450" y="3213625"/>
            <a:chExt cx="483175" cy="481850"/>
          </a:xfrm>
        </p:grpSpPr>
        <p:sp>
          <p:nvSpPr>
            <p:cNvPr id="5758" name="Google Shape;5758;p87"/>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9" name="Google Shape;5759;p87"/>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60" name="Google Shape;5760;p87"/>
          <p:cNvGrpSpPr/>
          <p:nvPr/>
        </p:nvGrpSpPr>
        <p:grpSpPr>
          <a:xfrm>
            <a:off x="7203676" y="2711317"/>
            <a:ext cx="168931" cy="339253"/>
            <a:chOff x="3984950" y="3213600"/>
            <a:chExt cx="239925" cy="481825"/>
          </a:xfrm>
        </p:grpSpPr>
        <p:sp>
          <p:nvSpPr>
            <p:cNvPr id="5761" name="Google Shape;5761;p87"/>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2" name="Google Shape;5762;p87"/>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63" name="Google Shape;5763;p87"/>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4" name="Google Shape;5764;p87"/>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65" name="Google Shape;5765;p87"/>
          <p:cNvGrpSpPr/>
          <p:nvPr/>
        </p:nvGrpSpPr>
        <p:grpSpPr>
          <a:xfrm>
            <a:off x="1736111" y="3981487"/>
            <a:ext cx="355218" cy="279880"/>
            <a:chOff x="5629975" y="3255775"/>
            <a:chExt cx="504500" cy="397500"/>
          </a:xfrm>
        </p:grpSpPr>
        <p:sp>
          <p:nvSpPr>
            <p:cNvPr id="5766" name="Google Shape;5766;p87"/>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7" name="Google Shape;5767;p87"/>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8" name="Google Shape;5768;p87"/>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9" name="Google Shape;5769;p87"/>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0" name="Google Shape;5770;p87"/>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71" name="Google Shape;5771;p87"/>
          <p:cNvGrpSpPr/>
          <p:nvPr/>
        </p:nvGrpSpPr>
        <p:grpSpPr>
          <a:xfrm>
            <a:off x="3572294" y="3981593"/>
            <a:ext cx="340256" cy="279669"/>
            <a:chOff x="6234950" y="3255925"/>
            <a:chExt cx="483250" cy="397200"/>
          </a:xfrm>
        </p:grpSpPr>
        <p:sp>
          <p:nvSpPr>
            <p:cNvPr id="5772" name="Google Shape;5772;p87"/>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3" name="Google Shape;5773;p87"/>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4" name="Google Shape;5774;p87"/>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5" name="Google Shape;5775;p87"/>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6" name="Google Shape;5776;p87"/>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7" name="Google Shape;5777;p87"/>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78" name="Google Shape;5778;p87"/>
          <p:cNvGrpSpPr/>
          <p:nvPr/>
        </p:nvGrpSpPr>
        <p:grpSpPr>
          <a:xfrm>
            <a:off x="5043532" y="3125970"/>
            <a:ext cx="318042" cy="339253"/>
            <a:chOff x="914900" y="3806450"/>
            <a:chExt cx="451700" cy="481825"/>
          </a:xfrm>
        </p:grpSpPr>
        <p:sp>
          <p:nvSpPr>
            <p:cNvPr id="5779" name="Google Shape;5779;p87"/>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0" name="Google Shape;5780;p87"/>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1" name="Google Shape;5781;p87"/>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2" name="Google Shape;5782;p87"/>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3" name="Google Shape;5783;p87"/>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84" name="Google Shape;5784;p87"/>
          <p:cNvGrpSpPr/>
          <p:nvPr/>
        </p:nvGrpSpPr>
        <p:grpSpPr>
          <a:xfrm>
            <a:off x="5462454" y="3125785"/>
            <a:ext cx="346347" cy="339623"/>
            <a:chOff x="1490050" y="3805975"/>
            <a:chExt cx="491900" cy="482350"/>
          </a:xfrm>
        </p:grpSpPr>
        <p:sp>
          <p:nvSpPr>
            <p:cNvPr id="5785" name="Google Shape;5785;p87"/>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6" name="Google Shape;5786;p87"/>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7" name="Google Shape;5787;p87"/>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8" name="Google Shape;5788;p87"/>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89" name="Google Shape;5789;p87"/>
          <p:cNvGrpSpPr/>
          <p:nvPr/>
        </p:nvGrpSpPr>
        <p:grpSpPr>
          <a:xfrm>
            <a:off x="5886322" y="3125970"/>
            <a:ext cx="311899" cy="339253"/>
            <a:chOff x="2104275" y="3806450"/>
            <a:chExt cx="442975" cy="481825"/>
          </a:xfrm>
        </p:grpSpPr>
        <p:sp>
          <p:nvSpPr>
            <p:cNvPr id="5790" name="Google Shape;5790;p87"/>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1" name="Google Shape;5791;p87"/>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2" name="Google Shape;5792;p87"/>
          <p:cNvGrpSpPr/>
          <p:nvPr/>
        </p:nvGrpSpPr>
        <p:grpSpPr>
          <a:xfrm>
            <a:off x="6309839" y="3125970"/>
            <a:ext cx="293416" cy="339253"/>
            <a:chOff x="2710875" y="3806450"/>
            <a:chExt cx="416725" cy="481825"/>
          </a:xfrm>
        </p:grpSpPr>
        <p:sp>
          <p:nvSpPr>
            <p:cNvPr id="5793" name="Google Shape;5793;p87"/>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4" name="Google Shape;5794;p87"/>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5" name="Google Shape;5795;p87"/>
          <p:cNvGrpSpPr/>
          <p:nvPr/>
        </p:nvGrpSpPr>
        <p:grpSpPr>
          <a:xfrm>
            <a:off x="6704883" y="3166412"/>
            <a:ext cx="339253" cy="258369"/>
            <a:chOff x="3271200" y="3863875"/>
            <a:chExt cx="481825" cy="366950"/>
          </a:xfrm>
        </p:grpSpPr>
        <p:sp>
          <p:nvSpPr>
            <p:cNvPr id="5796" name="Google Shape;5796;p87"/>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7" name="Google Shape;5797;p87"/>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8" name="Google Shape;5798;p87"/>
          <p:cNvGrpSpPr/>
          <p:nvPr/>
        </p:nvGrpSpPr>
        <p:grpSpPr>
          <a:xfrm>
            <a:off x="7140377" y="3126199"/>
            <a:ext cx="295528" cy="338795"/>
            <a:chOff x="3895050" y="3806775"/>
            <a:chExt cx="419725" cy="481175"/>
          </a:xfrm>
        </p:grpSpPr>
        <p:sp>
          <p:nvSpPr>
            <p:cNvPr id="5799" name="Google Shape;5799;p87"/>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0" name="Google Shape;5800;p87"/>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01" name="Google Shape;5801;p87"/>
          <p:cNvGrpSpPr/>
          <p:nvPr/>
        </p:nvGrpSpPr>
        <p:grpSpPr>
          <a:xfrm>
            <a:off x="7543659" y="3125979"/>
            <a:ext cx="336296" cy="339235"/>
            <a:chOff x="4464775" y="3806475"/>
            <a:chExt cx="477625" cy="481800"/>
          </a:xfrm>
        </p:grpSpPr>
        <p:sp>
          <p:nvSpPr>
            <p:cNvPr id="5802" name="Google Shape;5802;p87"/>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3" name="Google Shape;5803;p87"/>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4" name="Google Shape;5804;p87"/>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5" name="Google Shape;5805;p87"/>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6" name="Google Shape;5806;p87"/>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7" name="Google Shape;5807;p87"/>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08" name="Google Shape;5808;p87"/>
          <p:cNvGrpSpPr/>
          <p:nvPr/>
        </p:nvGrpSpPr>
        <p:grpSpPr>
          <a:xfrm>
            <a:off x="7967105" y="3125970"/>
            <a:ext cx="339253" cy="339253"/>
            <a:chOff x="5049725" y="3806450"/>
            <a:chExt cx="481825" cy="481825"/>
          </a:xfrm>
        </p:grpSpPr>
        <p:sp>
          <p:nvSpPr>
            <p:cNvPr id="5809" name="Google Shape;5809;p87"/>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0" name="Google Shape;5810;p87"/>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1" name="Google Shape;5811;p87"/>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12" name="Google Shape;5812;p87"/>
          <p:cNvGrpSpPr/>
          <p:nvPr/>
        </p:nvGrpSpPr>
        <p:grpSpPr>
          <a:xfrm>
            <a:off x="1276714" y="3951798"/>
            <a:ext cx="339253" cy="339253"/>
            <a:chOff x="5651375" y="3806450"/>
            <a:chExt cx="481825" cy="481825"/>
          </a:xfrm>
        </p:grpSpPr>
        <p:sp>
          <p:nvSpPr>
            <p:cNvPr id="5813" name="Google Shape;5813;p87"/>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4" name="Google Shape;5814;p87"/>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5" name="Google Shape;5815;p87"/>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6" name="Google Shape;5816;p87"/>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17" name="Google Shape;5817;p87"/>
          <p:cNvGrpSpPr/>
          <p:nvPr/>
        </p:nvGrpSpPr>
        <p:grpSpPr>
          <a:xfrm>
            <a:off x="3153646" y="3953787"/>
            <a:ext cx="298503" cy="335275"/>
            <a:chOff x="6264300" y="3809300"/>
            <a:chExt cx="423950" cy="476175"/>
          </a:xfrm>
        </p:grpSpPr>
        <p:sp>
          <p:nvSpPr>
            <p:cNvPr id="5818" name="Google Shape;5818;p87"/>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9" name="Google Shape;5819;p87"/>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0" name="Google Shape;5820;p87"/>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21" name="Google Shape;5821;p87"/>
          <p:cNvGrpSpPr/>
          <p:nvPr/>
        </p:nvGrpSpPr>
        <p:grpSpPr>
          <a:xfrm>
            <a:off x="5032267" y="3538881"/>
            <a:ext cx="340573" cy="339271"/>
            <a:chOff x="898875" y="4399275"/>
            <a:chExt cx="483700" cy="481850"/>
          </a:xfrm>
        </p:grpSpPr>
        <p:sp>
          <p:nvSpPr>
            <p:cNvPr id="5822" name="Google Shape;5822;p87"/>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3" name="Google Shape;5823;p87"/>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4" name="Google Shape;5824;p87"/>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5" name="Google Shape;5825;p87"/>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6" name="Google Shape;5826;p87"/>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7" name="Google Shape;5827;p87"/>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8" name="Google Shape;5828;p87"/>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9" name="Google Shape;5829;p87"/>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30" name="Google Shape;5830;p87"/>
          <p:cNvGrpSpPr/>
          <p:nvPr/>
        </p:nvGrpSpPr>
        <p:grpSpPr>
          <a:xfrm>
            <a:off x="5466000" y="3554133"/>
            <a:ext cx="339253" cy="308765"/>
            <a:chOff x="1492675" y="4420975"/>
            <a:chExt cx="481825" cy="438525"/>
          </a:xfrm>
        </p:grpSpPr>
        <p:sp>
          <p:nvSpPr>
            <p:cNvPr id="5831" name="Google Shape;5831;p87"/>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2" name="Google Shape;5832;p87"/>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3" name="Google Shape;5833;p87"/>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4" name="Google Shape;5834;p87"/>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5" name="Google Shape;5835;p87"/>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36" name="Google Shape;5836;p87"/>
          <p:cNvGrpSpPr/>
          <p:nvPr/>
        </p:nvGrpSpPr>
        <p:grpSpPr>
          <a:xfrm>
            <a:off x="5870982" y="3539558"/>
            <a:ext cx="342580" cy="337915"/>
            <a:chOff x="2084100" y="4400250"/>
            <a:chExt cx="486550" cy="479925"/>
          </a:xfrm>
        </p:grpSpPr>
        <p:sp>
          <p:nvSpPr>
            <p:cNvPr id="5837" name="Google Shape;5837;p87"/>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8" name="Google Shape;5838;p87"/>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9" name="Google Shape;5839;p87"/>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0" name="Google Shape;5840;p87"/>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1" name="Google Shape;5841;p87"/>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2" name="Google Shape;5842;p87"/>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43" name="Google Shape;5843;p87"/>
          <p:cNvGrpSpPr/>
          <p:nvPr/>
        </p:nvGrpSpPr>
        <p:grpSpPr>
          <a:xfrm>
            <a:off x="6307462" y="3538907"/>
            <a:ext cx="298169" cy="339218"/>
            <a:chOff x="2707950" y="4399325"/>
            <a:chExt cx="423475" cy="481775"/>
          </a:xfrm>
        </p:grpSpPr>
        <p:sp>
          <p:nvSpPr>
            <p:cNvPr id="5844" name="Google Shape;5844;p87"/>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5" name="Google Shape;5845;p87"/>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6" name="Google Shape;5846;p87"/>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7" name="Google Shape;5847;p87"/>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8" name="Google Shape;5848;p87"/>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9" name="Google Shape;5849;p87"/>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0" name="Google Shape;5850;p87"/>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1" name="Google Shape;5851;p87"/>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2" name="Google Shape;5852;p87"/>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3" name="Google Shape;5853;p87"/>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4" name="Google Shape;5854;p87"/>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5" name="Google Shape;5855;p87"/>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56" name="Google Shape;5856;p87"/>
          <p:cNvGrpSpPr/>
          <p:nvPr/>
        </p:nvGrpSpPr>
        <p:grpSpPr>
          <a:xfrm>
            <a:off x="6736981" y="3538881"/>
            <a:ext cx="275057" cy="339271"/>
            <a:chOff x="3330525" y="4399275"/>
            <a:chExt cx="390650" cy="481850"/>
          </a:xfrm>
        </p:grpSpPr>
        <p:sp>
          <p:nvSpPr>
            <p:cNvPr id="5857" name="Google Shape;5857;p87"/>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8" name="Google Shape;5858;p87"/>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9" name="Google Shape;5859;p87"/>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0" name="Google Shape;5860;p87"/>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1" name="Google Shape;5861;p87"/>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2" name="Google Shape;5862;p87"/>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3" name="Google Shape;5863;p87"/>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64" name="Google Shape;5864;p87"/>
          <p:cNvGrpSpPr/>
          <p:nvPr/>
        </p:nvGrpSpPr>
        <p:grpSpPr>
          <a:xfrm>
            <a:off x="7161510" y="3538890"/>
            <a:ext cx="253265" cy="339253"/>
            <a:chOff x="3938800" y="4399275"/>
            <a:chExt cx="359700" cy="481825"/>
          </a:xfrm>
        </p:grpSpPr>
        <p:sp>
          <p:nvSpPr>
            <p:cNvPr id="5865" name="Google Shape;5865;p87"/>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6" name="Google Shape;5866;p87"/>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7" name="Google Shape;5867;p87"/>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8" name="Google Shape;5868;p87"/>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9" name="Google Shape;5869;p87"/>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0" name="Google Shape;5870;p87"/>
          <p:cNvGrpSpPr/>
          <p:nvPr/>
        </p:nvGrpSpPr>
        <p:grpSpPr>
          <a:xfrm>
            <a:off x="7632288" y="3538890"/>
            <a:ext cx="159039" cy="339253"/>
            <a:chOff x="4584850" y="4399275"/>
            <a:chExt cx="225875" cy="481825"/>
          </a:xfrm>
        </p:grpSpPr>
        <p:sp>
          <p:nvSpPr>
            <p:cNvPr id="5871" name="Google Shape;5871;p87"/>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2" name="Google Shape;5872;p87"/>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873" name="Google Shape;5873;p87"/>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874" name="Google Shape;5874;p87"/>
          <p:cNvGrpSpPr/>
          <p:nvPr/>
        </p:nvGrpSpPr>
        <p:grpSpPr>
          <a:xfrm>
            <a:off x="817316" y="3951795"/>
            <a:ext cx="339253" cy="339253"/>
            <a:chOff x="5642550" y="4399275"/>
            <a:chExt cx="481825" cy="481825"/>
          </a:xfrm>
        </p:grpSpPr>
        <p:sp>
          <p:nvSpPr>
            <p:cNvPr id="5875" name="Google Shape;5875;p87"/>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6" name="Google Shape;5876;p87"/>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7" name="Google Shape;5877;p87"/>
          <p:cNvGrpSpPr/>
          <p:nvPr/>
        </p:nvGrpSpPr>
        <p:grpSpPr>
          <a:xfrm>
            <a:off x="2670186" y="3963703"/>
            <a:ext cx="363316" cy="315437"/>
            <a:chOff x="6218300" y="4416175"/>
            <a:chExt cx="516000" cy="448000"/>
          </a:xfrm>
        </p:grpSpPr>
        <p:sp>
          <p:nvSpPr>
            <p:cNvPr id="5878" name="Google Shape;5878;p87"/>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9" name="Google Shape;5879;p87"/>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0" name="Google Shape;5880;p87"/>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1" name="Google Shape;5881;p87"/>
          <p:cNvGrpSpPr/>
          <p:nvPr/>
        </p:nvGrpSpPr>
        <p:grpSpPr>
          <a:xfrm>
            <a:off x="5870391" y="3951792"/>
            <a:ext cx="339253" cy="339253"/>
            <a:chOff x="899850" y="4992125"/>
            <a:chExt cx="481825" cy="481825"/>
          </a:xfrm>
        </p:grpSpPr>
        <p:sp>
          <p:nvSpPr>
            <p:cNvPr id="5882" name="Google Shape;5882;p87"/>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3" name="Google Shape;5883;p87"/>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4" name="Google Shape;5884;p87"/>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5" name="Google Shape;5885;p87"/>
          <p:cNvGrpSpPr/>
          <p:nvPr/>
        </p:nvGrpSpPr>
        <p:grpSpPr>
          <a:xfrm>
            <a:off x="5410993" y="3951792"/>
            <a:ext cx="339253" cy="339253"/>
            <a:chOff x="1492675" y="4992125"/>
            <a:chExt cx="481825" cy="481825"/>
          </a:xfrm>
        </p:grpSpPr>
        <p:sp>
          <p:nvSpPr>
            <p:cNvPr id="5886" name="Google Shape;5886;p87"/>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7" name="Google Shape;5887;p87"/>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8" name="Google Shape;5888;p87"/>
          <p:cNvGrpSpPr/>
          <p:nvPr/>
        </p:nvGrpSpPr>
        <p:grpSpPr>
          <a:xfrm>
            <a:off x="4951595" y="3951792"/>
            <a:ext cx="339253" cy="339253"/>
            <a:chOff x="2085525" y="4992125"/>
            <a:chExt cx="481825" cy="481825"/>
          </a:xfrm>
        </p:grpSpPr>
        <p:sp>
          <p:nvSpPr>
            <p:cNvPr id="5889" name="Google Shape;5889;p87"/>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0" name="Google Shape;5890;p87"/>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1" name="Google Shape;5891;p87"/>
          <p:cNvGrpSpPr/>
          <p:nvPr/>
        </p:nvGrpSpPr>
        <p:grpSpPr>
          <a:xfrm>
            <a:off x="6789344" y="3951792"/>
            <a:ext cx="339253" cy="339253"/>
            <a:chOff x="2678350" y="4992125"/>
            <a:chExt cx="481825" cy="481825"/>
          </a:xfrm>
        </p:grpSpPr>
        <p:sp>
          <p:nvSpPr>
            <p:cNvPr id="5892" name="Google Shape;5892;p87"/>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3" name="Google Shape;5893;p87"/>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4" name="Google Shape;5894;p87"/>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5" name="Google Shape;5895;p87"/>
          <p:cNvGrpSpPr/>
          <p:nvPr/>
        </p:nvGrpSpPr>
        <p:grpSpPr>
          <a:xfrm>
            <a:off x="4492198" y="3951792"/>
            <a:ext cx="339253" cy="339253"/>
            <a:chOff x="3271200" y="4992125"/>
            <a:chExt cx="481825" cy="481825"/>
          </a:xfrm>
        </p:grpSpPr>
        <p:sp>
          <p:nvSpPr>
            <p:cNvPr id="5896" name="Google Shape;5896;p87"/>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7" name="Google Shape;5897;p87"/>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8" name="Google Shape;5898;p87"/>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9" name="Google Shape;5899;p87"/>
          <p:cNvGrpSpPr/>
          <p:nvPr/>
        </p:nvGrpSpPr>
        <p:grpSpPr>
          <a:xfrm>
            <a:off x="6329788" y="3952813"/>
            <a:ext cx="339411" cy="337211"/>
            <a:chOff x="5049575" y="4993600"/>
            <a:chExt cx="482050" cy="478925"/>
          </a:xfrm>
        </p:grpSpPr>
        <p:sp>
          <p:nvSpPr>
            <p:cNvPr id="5900" name="Google Shape;5900;p87"/>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1" name="Google Shape;5901;p87"/>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2" name="Google Shape;5902;p87"/>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3" name="Google Shape;5903;p87"/>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04" name="Google Shape;5904;p87"/>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905" name="Google Shape;5905;p8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906" name="Google Shape;5906;p87"/>
          <p:cNvGrpSpPr/>
          <p:nvPr/>
        </p:nvGrpSpPr>
        <p:grpSpPr>
          <a:xfrm>
            <a:off x="7248742" y="3975375"/>
            <a:ext cx="195300" cy="343772"/>
            <a:chOff x="3999225" y="4364775"/>
            <a:chExt cx="195300" cy="343772"/>
          </a:xfrm>
        </p:grpSpPr>
        <p:grpSp>
          <p:nvGrpSpPr>
            <p:cNvPr id="5907" name="Google Shape;5907;p87"/>
            <p:cNvGrpSpPr/>
            <p:nvPr/>
          </p:nvGrpSpPr>
          <p:grpSpPr>
            <a:xfrm>
              <a:off x="4048568" y="4562577"/>
              <a:ext cx="97317" cy="145970"/>
              <a:chOff x="1529575" y="2222650"/>
              <a:chExt cx="203125" cy="304675"/>
            </a:xfrm>
          </p:grpSpPr>
          <p:sp>
            <p:nvSpPr>
              <p:cNvPr id="5908" name="Google Shape;5908;p87"/>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7"/>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0" name="Google Shape;5910;p87"/>
            <p:cNvGrpSpPr/>
            <p:nvPr/>
          </p:nvGrpSpPr>
          <p:grpSpPr>
            <a:xfrm>
              <a:off x="3999225" y="4364775"/>
              <a:ext cx="195300" cy="195300"/>
              <a:chOff x="3999225" y="4364775"/>
              <a:chExt cx="195300" cy="195300"/>
            </a:xfrm>
          </p:grpSpPr>
          <p:sp>
            <p:nvSpPr>
              <p:cNvPr id="5911" name="Google Shape;5911;p87"/>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7"/>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13" name="Google Shape;5913;p87"/>
          <p:cNvGrpSpPr/>
          <p:nvPr/>
        </p:nvGrpSpPr>
        <p:grpSpPr>
          <a:xfrm>
            <a:off x="7564186" y="3991627"/>
            <a:ext cx="277088" cy="259611"/>
            <a:chOff x="4335888" y="4398114"/>
            <a:chExt cx="277088" cy="259611"/>
          </a:xfrm>
        </p:grpSpPr>
        <p:grpSp>
          <p:nvGrpSpPr>
            <p:cNvPr id="5914" name="Google Shape;5914;p87"/>
            <p:cNvGrpSpPr/>
            <p:nvPr/>
          </p:nvGrpSpPr>
          <p:grpSpPr>
            <a:xfrm>
              <a:off x="4335888" y="4462425"/>
              <a:ext cx="195300" cy="195300"/>
              <a:chOff x="4335888" y="4462425"/>
              <a:chExt cx="195300" cy="195300"/>
            </a:xfrm>
          </p:grpSpPr>
          <p:sp>
            <p:nvSpPr>
              <p:cNvPr id="5915" name="Google Shape;5915;p87"/>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7"/>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7" name="Google Shape;5917;p87"/>
            <p:cNvGrpSpPr/>
            <p:nvPr/>
          </p:nvGrpSpPr>
          <p:grpSpPr>
            <a:xfrm>
              <a:off x="4509813" y="4398114"/>
              <a:ext cx="103162" cy="103198"/>
              <a:chOff x="2277975" y="2021700"/>
              <a:chExt cx="215325" cy="215400"/>
            </a:xfrm>
          </p:grpSpPr>
          <p:sp>
            <p:nvSpPr>
              <p:cNvPr id="5918" name="Google Shape;5918;p87"/>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7"/>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20" name="Google Shape;5920;p87"/>
          <p:cNvGrpSpPr/>
          <p:nvPr/>
        </p:nvGrpSpPr>
        <p:grpSpPr>
          <a:xfrm>
            <a:off x="7961419" y="4049613"/>
            <a:ext cx="392275" cy="195300"/>
            <a:chOff x="4752588" y="4440200"/>
            <a:chExt cx="392275" cy="195300"/>
          </a:xfrm>
        </p:grpSpPr>
        <p:grpSp>
          <p:nvGrpSpPr>
            <p:cNvPr id="5921" name="Google Shape;5921;p87"/>
            <p:cNvGrpSpPr/>
            <p:nvPr/>
          </p:nvGrpSpPr>
          <p:grpSpPr>
            <a:xfrm>
              <a:off x="4950384" y="4469728"/>
              <a:ext cx="194479" cy="136244"/>
              <a:chOff x="3163375" y="2175125"/>
              <a:chExt cx="405925" cy="284375"/>
            </a:xfrm>
          </p:grpSpPr>
          <p:sp>
            <p:nvSpPr>
              <p:cNvPr id="5922" name="Google Shape;5922;p87"/>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7"/>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7"/>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87"/>
            <p:cNvGrpSpPr/>
            <p:nvPr/>
          </p:nvGrpSpPr>
          <p:grpSpPr>
            <a:xfrm>
              <a:off x="4752588" y="4440200"/>
              <a:ext cx="195300" cy="195300"/>
              <a:chOff x="4335888" y="4462425"/>
              <a:chExt cx="195300" cy="195300"/>
            </a:xfrm>
          </p:grpSpPr>
          <p:sp>
            <p:nvSpPr>
              <p:cNvPr id="5926" name="Google Shape;5926;p87"/>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7"/>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931" name="Shape 5931"/>
        <p:cNvGrpSpPr/>
        <p:nvPr/>
      </p:nvGrpSpPr>
      <p:grpSpPr>
        <a:xfrm>
          <a:off x="0" y="0"/>
          <a:ext cx="0" cy="0"/>
          <a:chOff x="0" y="0"/>
          <a:chExt cx="0" cy="0"/>
        </a:xfrm>
      </p:grpSpPr>
      <p:grpSp>
        <p:nvGrpSpPr>
          <p:cNvPr id="5932" name="Google Shape;5932;p88"/>
          <p:cNvGrpSpPr/>
          <p:nvPr/>
        </p:nvGrpSpPr>
        <p:grpSpPr>
          <a:xfrm>
            <a:off x="856199" y="1311179"/>
            <a:ext cx="322099" cy="370529"/>
            <a:chOff x="-42971725" y="3217825"/>
            <a:chExt cx="275675" cy="317125"/>
          </a:xfrm>
        </p:grpSpPr>
        <p:sp>
          <p:nvSpPr>
            <p:cNvPr id="5933" name="Google Shape;5933;p88"/>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8"/>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8"/>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88"/>
          <p:cNvGrpSpPr/>
          <p:nvPr/>
        </p:nvGrpSpPr>
        <p:grpSpPr>
          <a:xfrm>
            <a:off x="828113" y="1779835"/>
            <a:ext cx="378270" cy="337551"/>
            <a:chOff x="-42996150" y="3612600"/>
            <a:chExt cx="323750" cy="288900"/>
          </a:xfrm>
        </p:grpSpPr>
        <p:sp>
          <p:nvSpPr>
            <p:cNvPr id="5937" name="Google Shape;5937;p88"/>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8"/>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8"/>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0" name="Google Shape;5940;p88"/>
          <p:cNvGrpSpPr/>
          <p:nvPr/>
        </p:nvGrpSpPr>
        <p:grpSpPr>
          <a:xfrm>
            <a:off x="830874" y="2189205"/>
            <a:ext cx="372749" cy="370909"/>
            <a:chOff x="-42994575" y="3950300"/>
            <a:chExt cx="319025" cy="317450"/>
          </a:xfrm>
        </p:grpSpPr>
        <p:sp>
          <p:nvSpPr>
            <p:cNvPr id="5941" name="Google Shape;5941;p88"/>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8"/>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8"/>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88"/>
          <p:cNvGrpSpPr/>
          <p:nvPr/>
        </p:nvGrpSpPr>
        <p:grpSpPr>
          <a:xfrm>
            <a:off x="2984269" y="1336037"/>
            <a:ext cx="371785" cy="370879"/>
            <a:chOff x="-41111350" y="3239100"/>
            <a:chExt cx="318200" cy="317425"/>
          </a:xfrm>
        </p:grpSpPr>
        <p:sp>
          <p:nvSpPr>
            <p:cNvPr id="5945" name="Google Shape;5945;p88"/>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8"/>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8"/>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8"/>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9" name="Google Shape;5949;p88"/>
          <p:cNvGrpSpPr/>
          <p:nvPr/>
        </p:nvGrpSpPr>
        <p:grpSpPr>
          <a:xfrm>
            <a:off x="2980588" y="1771568"/>
            <a:ext cx="379146" cy="370967"/>
            <a:chOff x="-41117650" y="3605525"/>
            <a:chExt cx="324500" cy="317500"/>
          </a:xfrm>
        </p:grpSpPr>
        <p:sp>
          <p:nvSpPr>
            <p:cNvPr id="5950" name="Google Shape;5950;p88"/>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8"/>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8"/>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3" name="Google Shape;5953;p88"/>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4" name="Google Shape;5954;p88"/>
          <p:cNvGrpSpPr/>
          <p:nvPr/>
        </p:nvGrpSpPr>
        <p:grpSpPr>
          <a:xfrm>
            <a:off x="1806843" y="2663092"/>
            <a:ext cx="216271" cy="371814"/>
            <a:chOff x="-39205300" y="3220175"/>
            <a:chExt cx="185100" cy="318225"/>
          </a:xfrm>
        </p:grpSpPr>
        <p:sp>
          <p:nvSpPr>
            <p:cNvPr id="5955" name="Google Shape;5955;p88"/>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8"/>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88"/>
          <p:cNvGrpSpPr/>
          <p:nvPr/>
        </p:nvGrpSpPr>
        <p:grpSpPr>
          <a:xfrm>
            <a:off x="1772370" y="3123163"/>
            <a:ext cx="300016" cy="369273"/>
            <a:chOff x="-39248625" y="3588600"/>
            <a:chExt cx="256775" cy="316050"/>
          </a:xfrm>
        </p:grpSpPr>
        <p:sp>
          <p:nvSpPr>
            <p:cNvPr id="5958" name="Google Shape;5958;p88"/>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8"/>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0" name="Google Shape;5960;p88"/>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8"/>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2" name="Google Shape;5962;p88"/>
          <p:cNvGrpSpPr/>
          <p:nvPr/>
        </p:nvGrpSpPr>
        <p:grpSpPr>
          <a:xfrm>
            <a:off x="1223084" y="1311179"/>
            <a:ext cx="429504" cy="370879"/>
            <a:chOff x="-42651700" y="3217825"/>
            <a:chExt cx="367600" cy="317425"/>
          </a:xfrm>
        </p:grpSpPr>
        <p:sp>
          <p:nvSpPr>
            <p:cNvPr id="5963" name="Google Shape;5963;p88"/>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8"/>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8"/>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8"/>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7" name="Google Shape;5967;p88"/>
          <p:cNvGrpSpPr/>
          <p:nvPr/>
        </p:nvGrpSpPr>
        <p:grpSpPr>
          <a:xfrm>
            <a:off x="1258516" y="1750829"/>
            <a:ext cx="358640" cy="363226"/>
            <a:chOff x="-42617300" y="3587775"/>
            <a:chExt cx="306950" cy="310875"/>
          </a:xfrm>
        </p:grpSpPr>
        <p:sp>
          <p:nvSpPr>
            <p:cNvPr id="5968" name="Google Shape;5968;p88"/>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8"/>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0" name="Google Shape;5970;p88"/>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1" name="Google Shape;5971;p88"/>
          <p:cNvGrpSpPr/>
          <p:nvPr/>
        </p:nvGrpSpPr>
        <p:grpSpPr>
          <a:xfrm>
            <a:off x="3430343" y="1335569"/>
            <a:ext cx="376926" cy="370324"/>
            <a:chOff x="-40748275" y="3238700"/>
            <a:chExt cx="322600" cy="316950"/>
          </a:xfrm>
        </p:grpSpPr>
        <p:sp>
          <p:nvSpPr>
            <p:cNvPr id="5972" name="Google Shape;5972;p88"/>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8"/>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8"/>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8"/>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8"/>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8"/>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8" name="Google Shape;5978;p88"/>
          <p:cNvGrpSpPr/>
          <p:nvPr/>
        </p:nvGrpSpPr>
        <p:grpSpPr>
          <a:xfrm>
            <a:off x="3432899" y="1803553"/>
            <a:ext cx="371814" cy="338690"/>
            <a:chOff x="-40745125" y="3632900"/>
            <a:chExt cx="318225" cy="289875"/>
          </a:xfrm>
        </p:grpSpPr>
        <p:sp>
          <p:nvSpPr>
            <p:cNvPr id="5979" name="Google Shape;5979;p88"/>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8"/>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8"/>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8"/>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8"/>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8"/>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8"/>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6" name="Google Shape;5986;p88"/>
          <p:cNvGrpSpPr/>
          <p:nvPr/>
        </p:nvGrpSpPr>
        <p:grpSpPr>
          <a:xfrm>
            <a:off x="3437047" y="2214764"/>
            <a:ext cx="363518" cy="370178"/>
            <a:chOff x="-40742750" y="3972175"/>
            <a:chExt cx="311125" cy="316825"/>
          </a:xfrm>
        </p:grpSpPr>
        <p:sp>
          <p:nvSpPr>
            <p:cNvPr id="5987" name="Google Shape;5987;p88"/>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8"/>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9" name="Google Shape;5989;p88"/>
          <p:cNvGrpSpPr/>
          <p:nvPr/>
        </p:nvGrpSpPr>
        <p:grpSpPr>
          <a:xfrm>
            <a:off x="2219708" y="2664932"/>
            <a:ext cx="266892" cy="369974"/>
            <a:chOff x="-38860325" y="3221750"/>
            <a:chExt cx="228425" cy="316650"/>
          </a:xfrm>
        </p:grpSpPr>
        <p:sp>
          <p:nvSpPr>
            <p:cNvPr id="5990" name="Google Shape;5990;p88"/>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8"/>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8"/>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8"/>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4" name="Google Shape;5994;p88"/>
          <p:cNvGrpSpPr/>
          <p:nvPr/>
        </p:nvGrpSpPr>
        <p:grpSpPr>
          <a:xfrm>
            <a:off x="2170515" y="3126989"/>
            <a:ext cx="380081" cy="367111"/>
            <a:chOff x="-38905225" y="3591875"/>
            <a:chExt cx="325300" cy="314200"/>
          </a:xfrm>
        </p:grpSpPr>
        <p:sp>
          <p:nvSpPr>
            <p:cNvPr id="5995" name="Google Shape;5995;p88"/>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8"/>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8"/>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8" name="Google Shape;5998;p88"/>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9" name="Google Shape;5999;p88"/>
          <p:cNvGrpSpPr/>
          <p:nvPr/>
        </p:nvGrpSpPr>
        <p:grpSpPr>
          <a:xfrm>
            <a:off x="3977265" y="3112069"/>
            <a:ext cx="290815" cy="369740"/>
            <a:chOff x="-37370925" y="3579105"/>
            <a:chExt cx="248900" cy="316450"/>
          </a:xfrm>
        </p:grpSpPr>
        <p:sp>
          <p:nvSpPr>
            <p:cNvPr id="6000" name="Google Shape;6000;p88"/>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8"/>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2" name="Google Shape;6002;p88"/>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8"/>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4" name="Google Shape;6004;p88"/>
          <p:cNvGrpSpPr/>
          <p:nvPr/>
        </p:nvGrpSpPr>
        <p:grpSpPr>
          <a:xfrm>
            <a:off x="1670640" y="2190140"/>
            <a:ext cx="371814" cy="369974"/>
            <a:chOff x="-42259725" y="3951100"/>
            <a:chExt cx="318225" cy="316650"/>
          </a:xfrm>
        </p:grpSpPr>
        <p:sp>
          <p:nvSpPr>
            <p:cNvPr id="6005" name="Google Shape;6005;p88"/>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8"/>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88"/>
          <p:cNvGrpSpPr/>
          <p:nvPr/>
        </p:nvGrpSpPr>
        <p:grpSpPr>
          <a:xfrm>
            <a:off x="3869002" y="1369161"/>
            <a:ext cx="370879" cy="337755"/>
            <a:chOff x="-40378075" y="3267450"/>
            <a:chExt cx="317425" cy="289075"/>
          </a:xfrm>
        </p:grpSpPr>
        <p:sp>
          <p:nvSpPr>
            <p:cNvPr id="6008" name="Google Shape;6008;p88"/>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8"/>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8"/>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8"/>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2" name="Google Shape;6012;p88"/>
          <p:cNvGrpSpPr/>
          <p:nvPr/>
        </p:nvGrpSpPr>
        <p:grpSpPr>
          <a:xfrm>
            <a:off x="3872668" y="1770429"/>
            <a:ext cx="363548" cy="369974"/>
            <a:chOff x="-40372575" y="3604550"/>
            <a:chExt cx="311150" cy="316650"/>
          </a:xfrm>
        </p:grpSpPr>
        <p:sp>
          <p:nvSpPr>
            <p:cNvPr id="6013" name="Google Shape;6013;p88"/>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8"/>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8"/>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6" name="Google Shape;6016;p88"/>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7" name="Google Shape;6017;p88"/>
          <p:cNvGrpSpPr/>
          <p:nvPr/>
        </p:nvGrpSpPr>
        <p:grpSpPr>
          <a:xfrm>
            <a:off x="2596617" y="2663092"/>
            <a:ext cx="399038" cy="372165"/>
            <a:chOff x="-38542250" y="3220175"/>
            <a:chExt cx="341525" cy="318525"/>
          </a:xfrm>
        </p:grpSpPr>
        <p:sp>
          <p:nvSpPr>
            <p:cNvPr id="6018" name="Google Shape;6018;p88"/>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8"/>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8"/>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1" name="Google Shape;6021;p88"/>
          <p:cNvGrpSpPr/>
          <p:nvPr/>
        </p:nvGrpSpPr>
        <p:grpSpPr>
          <a:xfrm>
            <a:off x="2618549" y="3122462"/>
            <a:ext cx="369974" cy="369068"/>
            <a:chOff x="-38537400" y="3588000"/>
            <a:chExt cx="316650" cy="315875"/>
          </a:xfrm>
        </p:grpSpPr>
        <p:sp>
          <p:nvSpPr>
            <p:cNvPr id="6022" name="Google Shape;6022;p88"/>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8"/>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8"/>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8"/>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88"/>
          <p:cNvGrpSpPr/>
          <p:nvPr/>
        </p:nvGrpSpPr>
        <p:grpSpPr>
          <a:xfrm>
            <a:off x="2617629" y="3579991"/>
            <a:ext cx="371814" cy="369974"/>
            <a:chOff x="-38538975" y="3954250"/>
            <a:chExt cx="318225" cy="316650"/>
          </a:xfrm>
        </p:grpSpPr>
        <p:sp>
          <p:nvSpPr>
            <p:cNvPr id="6027" name="Google Shape;6027;p88"/>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8"/>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9" name="Google Shape;6029;p88"/>
          <p:cNvGrpSpPr/>
          <p:nvPr/>
        </p:nvGrpSpPr>
        <p:grpSpPr>
          <a:xfrm>
            <a:off x="3934941" y="3574918"/>
            <a:ext cx="375465" cy="371814"/>
            <a:chOff x="-37385100" y="3949908"/>
            <a:chExt cx="321350" cy="318225"/>
          </a:xfrm>
        </p:grpSpPr>
        <p:sp>
          <p:nvSpPr>
            <p:cNvPr id="6030" name="Google Shape;6030;p88"/>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8"/>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2" name="Google Shape;6032;p88"/>
          <p:cNvGrpSpPr/>
          <p:nvPr/>
        </p:nvGrpSpPr>
        <p:grpSpPr>
          <a:xfrm>
            <a:off x="2110600" y="1310478"/>
            <a:ext cx="370909" cy="370675"/>
            <a:chOff x="-41895050" y="3217225"/>
            <a:chExt cx="317450" cy="317250"/>
          </a:xfrm>
        </p:grpSpPr>
        <p:sp>
          <p:nvSpPr>
            <p:cNvPr id="6033" name="Google Shape;6033;p88"/>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8"/>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8"/>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8"/>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8"/>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8" name="Google Shape;6038;p88"/>
          <p:cNvGrpSpPr/>
          <p:nvPr/>
        </p:nvGrpSpPr>
        <p:grpSpPr>
          <a:xfrm>
            <a:off x="2110148" y="1747412"/>
            <a:ext cx="371814" cy="369974"/>
            <a:chOff x="-41893475" y="3584850"/>
            <a:chExt cx="318225" cy="316650"/>
          </a:xfrm>
        </p:grpSpPr>
        <p:sp>
          <p:nvSpPr>
            <p:cNvPr id="6039" name="Google Shape;6039;p88"/>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8"/>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8"/>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8"/>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3" name="Google Shape;6043;p88"/>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8"/>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5" name="Google Shape;6045;p88"/>
          <p:cNvGrpSpPr/>
          <p:nvPr/>
        </p:nvGrpSpPr>
        <p:grpSpPr>
          <a:xfrm>
            <a:off x="880176" y="3142704"/>
            <a:ext cx="337522" cy="370909"/>
            <a:chOff x="-39998250" y="3605325"/>
            <a:chExt cx="288875" cy="317450"/>
          </a:xfrm>
        </p:grpSpPr>
        <p:sp>
          <p:nvSpPr>
            <p:cNvPr id="6046" name="Google Shape;6046;p88"/>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8"/>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8" name="Google Shape;6048;p88"/>
          <p:cNvGrpSpPr/>
          <p:nvPr/>
        </p:nvGrpSpPr>
        <p:grpSpPr>
          <a:xfrm>
            <a:off x="863950" y="3601168"/>
            <a:ext cx="369974" cy="369945"/>
            <a:chOff x="-40011050" y="3972375"/>
            <a:chExt cx="316650" cy="316625"/>
          </a:xfrm>
        </p:grpSpPr>
        <p:sp>
          <p:nvSpPr>
            <p:cNvPr id="6049" name="Google Shape;6049;p88"/>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8"/>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1" name="Google Shape;6051;p88"/>
          <p:cNvGrpSpPr/>
          <p:nvPr/>
        </p:nvGrpSpPr>
        <p:grpSpPr>
          <a:xfrm>
            <a:off x="3095881" y="2665867"/>
            <a:ext cx="266921" cy="369039"/>
            <a:chOff x="-38129425" y="3222550"/>
            <a:chExt cx="228450" cy="315850"/>
          </a:xfrm>
        </p:grpSpPr>
        <p:sp>
          <p:nvSpPr>
            <p:cNvPr id="6052" name="Google Shape;6052;p88"/>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8"/>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4" name="Google Shape;6054;p88"/>
          <p:cNvGrpSpPr/>
          <p:nvPr/>
        </p:nvGrpSpPr>
        <p:grpSpPr>
          <a:xfrm>
            <a:off x="3050850" y="3122462"/>
            <a:ext cx="371785" cy="369974"/>
            <a:chOff x="-38172725" y="3588000"/>
            <a:chExt cx="318200" cy="316650"/>
          </a:xfrm>
        </p:grpSpPr>
        <p:sp>
          <p:nvSpPr>
            <p:cNvPr id="6055" name="Google Shape;6055;p88"/>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8"/>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8"/>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8"/>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8"/>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8"/>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8"/>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8"/>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3" name="Google Shape;6063;p88"/>
          <p:cNvGrpSpPr/>
          <p:nvPr/>
        </p:nvGrpSpPr>
        <p:grpSpPr>
          <a:xfrm>
            <a:off x="3126752" y="3580897"/>
            <a:ext cx="219981" cy="369974"/>
            <a:chOff x="-38109725" y="3955025"/>
            <a:chExt cx="188275" cy="316650"/>
          </a:xfrm>
        </p:grpSpPr>
        <p:sp>
          <p:nvSpPr>
            <p:cNvPr id="6064" name="Google Shape;6064;p88"/>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8"/>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6" name="Google Shape;6066;p88"/>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7" name="Google Shape;6067;p88"/>
          <p:cNvGrpSpPr/>
          <p:nvPr/>
        </p:nvGrpSpPr>
        <p:grpSpPr>
          <a:xfrm>
            <a:off x="2542151" y="1312318"/>
            <a:ext cx="373654" cy="369068"/>
            <a:chOff x="-41530375" y="3218800"/>
            <a:chExt cx="319800" cy="315875"/>
          </a:xfrm>
        </p:grpSpPr>
        <p:sp>
          <p:nvSpPr>
            <p:cNvPr id="6068" name="Google Shape;6068;p88"/>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8"/>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0" name="Google Shape;6070;p88"/>
          <p:cNvGrpSpPr/>
          <p:nvPr/>
        </p:nvGrpSpPr>
        <p:grpSpPr>
          <a:xfrm>
            <a:off x="2544444" y="1827476"/>
            <a:ext cx="369068" cy="289004"/>
            <a:chOff x="-41526450" y="3653375"/>
            <a:chExt cx="315875" cy="247350"/>
          </a:xfrm>
        </p:grpSpPr>
        <p:sp>
          <p:nvSpPr>
            <p:cNvPr id="6071" name="Google Shape;6071;p88"/>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8"/>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3" name="Google Shape;6073;p88"/>
          <p:cNvGrpSpPr/>
          <p:nvPr/>
        </p:nvGrpSpPr>
        <p:grpSpPr>
          <a:xfrm>
            <a:off x="2545831" y="2190140"/>
            <a:ext cx="366293" cy="369974"/>
            <a:chOff x="-41526450" y="3951100"/>
            <a:chExt cx="313500" cy="316650"/>
          </a:xfrm>
        </p:grpSpPr>
        <p:sp>
          <p:nvSpPr>
            <p:cNvPr id="6074" name="Google Shape;6074;p88"/>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8"/>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8"/>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7" name="Google Shape;6077;p88"/>
          <p:cNvGrpSpPr/>
          <p:nvPr/>
        </p:nvGrpSpPr>
        <p:grpSpPr>
          <a:xfrm>
            <a:off x="1311086" y="2684269"/>
            <a:ext cx="339595" cy="371814"/>
            <a:chOff x="-39625900" y="3238300"/>
            <a:chExt cx="290650" cy="318225"/>
          </a:xfrm>
        </p:grpSpPr>
        <p:sp>
          <p:nvSpPr>
            <p:cNvPr id="6078" name="Google Shape;6078;p88"/>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8"/>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0" name="Google Shape;6080;p88"/>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1" name="Google Shape;6081;p88"/>
          <p:cNvGrpSpPr/>
          <p:nvPr/>
        </p:nvGrpSpPr>
        <p:grpSpPr>
          <a:xfrm>
            <a:off x="1305137" y="3600730"/>
            <a:ext cx="366293" cy="370441"/>
            <a:chOff x="-39647175" y="3972000"/>
            <a:chExt cx="313500" cy="317050"/>
          </a:xfrm>
        </p:grpSpPr>
        <p:sp>
          <p:nvSpPr>
            <p:cNvPr id="6082" name="Google Shape;6082;p88"/>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8"/>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8"/>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88"/>
          <p:cNvGrpSpPr/>
          <p:nvPr/>
        </p:nvGrpSpPr>
        <p:grpSpPr>
          <a:xfrm>
            <a:off x="3474265" y="2664728"/>
            <a:ext cx="375495" cy="370879"/>
            <a:chOff x="-37808850" y="3221575"/>
            <a:chExt cx="321375" cy="317425"/>
          </a:xfrm>
        </p:grpSpPr>
        <p:sp>
          <p:nvSpPr>
            <p:cNvPr id="6086" name="Google Shape;6086;p88"/>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8"/>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8" name="Google Shape;6088;p88"/>
          <p:cNvGrpSpPr/>
          <p:nvPr/>
        </p:nvGrpSpPr>
        <p:grpSpPr>
          <a:xfrm>
            <a:off x="3483038" y="3186759"/>
            <a:ext cx="372749" cy="241158"/>
            <a:chOff x="-37806500" y="3643030"/>
            <a:chExt cx="319025" cy="206400"/>
          </a:xfrm>
        </p:grpSpPr>
        <p:sp>
          <p:nvSpPr>
            <p:cNvPr id="6089" name="Google Shape;6089;p88"/>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8"/>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1" name="Google Shape;6091;p88"/>
          <p:cNvGrpSpPr/>
          <p:nvPr/>
        </p:nvGrpSpPr>
        <p:grpSpPr>
          <a:xfrm>
            <a:off x="3485346" y="3579056"/>
            <a:ext cx="368134" cy="371814"/>
            <a:chOff x="-37804925" y="3953450"/>
            <a:chExt cx="315075" cy="318225"/>
          </a:xfrm>
        </p:grpSpPr>
        <p:sp>
          <p:nvSpPr>
            <p:cNvPr id="6092" name="Google Shape;6092;p88"/>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8"/>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8"/>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5" name="Google Shape;6095;p88"/>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6" name="Google Shape;6096;p88"/>
          <p:cNvGrpSpPr/>
          <p:nvPr/>
        </p:nvGrpSpPr>
        <p:grpSpPr>
          <a:xfrm>
            <a:off x="4840364" y="1328538"/>
            <a:ext cx="355663" cy="308725"/>
            <a:chOff x="-28462125" y="3199700"/>
            <a:chExt cx="298550" cy="259150"/>
          </a:xfrm>
        </p:grpSpPr>
        <p:sp>
          <p:nvSpPr>
            <p:cNvPr id="6097" name="Google Shape;6097;p88"/>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8"/>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8"/>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0" name="Google Shape;6100;p88"/>
          <p:cNvGrpSpPr/>
          <p:nvPr/>
        </p:nvGrpSpPr>
        <p:grpSpPr>
          <a:xfrm>
            <a:off x="4841317" y="1763228"/>
            <a:ext cx="353757" cy="352833"/>
            <a:chOff x="-28461325" y="3545475"/>
            <a:chExt cx="296950" cy="296175"/>
          </a:xfrm>
        </p:grpSpPr>
        <p:sp>
          <p:nvSpPr>
            <p:cNvPr id="6101" name="Google Shape;6101;p88"/>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8"/>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8"/>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8"/>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8"/>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8"/>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7" name="Google Shape;6107;p88"/>
          <p:cNvGrpSpPr/>
          <p:nvPr/>
        </p:nvGrpSpPr>
        <p:grpSpPr>
          <a:xfrm>
            <a:off x="4837550" y="2213272"/>
            <a:ext cx="361292" cy="352803"/>
            <a:chOff x="-28463700" y="3914875"/>
            <a:chExt cx="303275" cy="296150"/>
          </a:xfrm>
        </p:grpSpPr>
        <p:sp>
          <p:nvSpPr>
            <p:cNvPr id="6108" name="Google Shape;6108;p88"/>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8"/>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88"/>
          <p:cNvGrpSpPr/>
          <p:nvPr/>
        </p:nvGrpSpPr>
        <p:grpSpPr>
          <a:xfrm>
            <a:off x="7072335" y="1369355"/>
            <a:ext cx="351880" cy="227092"/>
            <a:chOff x="-26573400" y="3224125"/>
            <a:chExt cx="295375" cy="190625"/>
          </a:xfrm>
        </p:grpSpPr>
        <p:sp>
          <p:nvSpPr>
            <p:cNvPr id="6111" name="Google Shape;6111;p88"/>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8"/>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3" name="Google Shape;6113;p88"/>
          <p:cNvGrpSpPr/>
          <p:nvPr/>
        </p:nvGrpSpPr>
        <p:grpSpPr>
          <a:xfrm>
            <a:off x="7072335" y="1763690"/>
            <a:ext cx="351880" cy="351910"/>
            <a:chOff x="-26573400" y="3546250"/>
            <a:chExt cx="295375" cy="295400"/>
          </a:xfrm>
        </p:grpSpPr>
        <p:sp>
          <p:nvSpPr>
            <p:cNvPr id="6114" name="Google Shape;6114;p88"/>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8"/>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8"/>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8"/>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8"/>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9" name="Google Shape;6119;p88"/>
          <p:cNvGrpSpPr/>
          <p:nvPr/>
        </p:nvGrpSpPr>
        <p:grpSpPr>
          <a:xfrm>
            <a:off x="7060615" y="2213599"/>
            <a:ext cx="375319" cy="352148"/>
            <a:chOff x="-26583625" y="3917025"/>
            <a:chExt cx="315050" cy="295600"/>
          </a:xfrm>
        </p:grpSpPr>
        <p:sp>
          <p:nvSpPr>
            <p:cNvPr id="6120" name="Google Shape;6120;p88"/>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8"/>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8"/>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8"/>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4" name="Google Shape;6124;p88"/>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5" name="Google Shape;6125;p88"/>
          <p:cNvGrpSpPr/>
          <p:nvPr/>
        </p:nvGrpSpPr>
        <p:grpSpPr>
          <a:xfrm>
            <a:off x="5759130" y="3172629"/>
            <a:ext cx="289039" cy="352833"/>
            <a:chOff x="-24694925" y="3518700"/>
            <a:chExt cx="242625" cy="296175"/>
          </a:xfrm>
        </p:grpSpPr>
        <p:sp>
          <p:nvSpPr>
            <p:cNvPr id="6126" name="Google Shape;6126;p88"/>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8"/>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8"/>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8"/>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0" name="Google Shape;6130;p88"/>
          <p:cNvGrpSpPr/>
          <p:nvPr/>
        </p:nvGrpSpPr>
        <p:grpSpPr>
          <a:xfrm>
            <a:off x="5758668" y="3622657"/>
            <a:ext cx="289962" cy="352833"/>
            <a:chOff x="-24709100" y="3888875"/>
            <a:chExt cx="243400" cy="296175"/>
          </a:xfrm>
        </p:grpSpPr>
        <p:sp>
          <p:nvSpPr>
            <p:cNvPr id="6131" name="Google Shape;6131;p88"/>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8"/>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8"/>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4" name="Google Shape;6134;p88"/>
          <p:cNvGrpSpPr/>
          <p:nvPr/>
        </p:nvGrpSpPr>
        <p:grpSpPr>
          <a:xfrm>
            <a:off x="7958668" y="2695320"/>
            <a:ext cx="356556" cy="349557"/>
            <a:chOff x="-22863675" y="3131775"/>
            <a:chExt cx="299300" cy="293425"/>
          </a:xfrm>
        </p:grpSpPr>
        <p:sp>
          <p:nvSpPr>
            <p:cNvPr id="6135" name="Google Shape;6135;p88"/>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8"/>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8"/>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88"/>
          <p:cNvGrpSpPr/>
          <p:nvPr/>
        </p:nvGrpSpPr>
        <p:grpSpPr>
          <a:xfrm>
            <a:off x="5301532" y="1306499"/>
            <a:ext cx="310602" cy="352803"/>
            <a:chOff x="-28069875" y="3175300"/>
            <a:chExt cx="260725" cy="296150"/>
          </a:xfrm>
        </p:grpSpPr>
        <p:sp>
          <p:nvSpPr>
            <p:cNvPr id="6139" name="Google Shape;6139;p88"/>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8"/>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8"/>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8"/>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8"/>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8"/>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8"/>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8"/>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8"/>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48" name="Google Shape;6148;p88"/>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9" name="Google Shape;6149;p88"/>
          <p:cNvGrpSpPr/>
          <p:nvPr/>
        </p:nvGrpSpPr>
        <p:grpSpPr>
          <a:xfrm>
            <a:off x="5342810" y="2213733"/>
            <a:ext cx="228045" cy="351880"/>
            <a:chOff x="-28032075" y="3916450"/>
            <a:chExt cx="191425" cy="295375"/>
          </a:xfrm>
        </p:grpSpPr>
        <p:sp>
          <p:nvSpPr>
            <p:cNvPr id="6150" name="Google Shape;6150;p88"/>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8"/>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8"/>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3" name="Google Shape;6153;p88"/>
          <p:cNvGrpSpPr/>
          <p:nvPr/>
        </p:nvGrpSpPr>
        <p:grpSpPr>
          <a:xfrm>
            <a:off x="7508157" y="1306484"/>
            <a:ext cx="352833" cy="352833"/>
            <a:chOff x="-26201650" y="3176075"/>
            <a:chExt cx="296175" cy="296175"/>
          </a:xfrm>
        </p:grpSpPr>
        <p:sp>
          <p:nvSpPr>
            <p:cNvPr id="6154" name="Google Shape;6154;p88"/>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8"/>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6" name="Google Shape;6156;p88"/>
          <p:cNvGrpSpPr/>
          <p:nvPr/>
        </p:nvGrpSpPr>
        <p:grpSpPr>
          <a:xfrm>
            <a:off x="7507680" y="1763705"/>
            <a:ext cx="353786" cy="351880"/>
            <a:chOff x="-26204800" y="3547050"/>
            <a:chExt cx="296975" cy="295375"/>
          </a:xfrm>
        </p:grpSpPr>
        <p:sp>
          <p:nvSpPr>
            <p:cNvPr id="6157" name="Google Shape;6157;p88"/>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8"/>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9" name="Google Shape;6159;p88"/>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0" name="Google Shape;6160;p88"/>
          <p:cNvGrpSpPr/>
          <p:nvPr/>
        </p:nvGrpSpPr>
        <p:grpSpPr>
          <a:xfrm>
            <a:off x="6178935" y="2693683"/>
            <a:ext cx="345328" cy="352833"/>
            <a:chOff x="-24353875" y="3147725"/>
            <a:chExt cx="289875" cy="296175"/>
          </a:xfrm>
        </p:grpSpPr>
        <p:sp>
          <p:nvSpPr>
            <p:cNvPr id="6161" name="Google Shape;6161;p88"/>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8"/>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3" name="Google Shape;6163;p88"/>
          <p:cNvGrpSpPr/>
          <p:nvPr/>
        </p:nvGrpSpPr>
        <p:grpSpPr>
          <a:xfrm>
            <a:off x="6186917" y="3173090"/>
            <a:ext cx="329365" cy="351910"/>
            <a:chOff x="-24344425" y="3519475"/>
            <a:chExt cx="276475" cy="295400"/>
          </a:xfrm>
        </p:grpSpPr>
        <p:sp>
          <p:nvSpPr>
            <p:cNvPr id="6164" name="Google Shape;6164;p88"/>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8"/>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6" name="Google Shape;6166;p88"/>
          <p:cNvGrpSpPr/>
          <p:nvPr/>
        </p:nvGrpSpPr>
        <p:grpSpPr>
          <a:xfrm>
            <a:off x="6176597" y="3625010"/>
            <a:ext cx="350004" cy="348128"/>
            <a:chOff x="-24353075" y="3891250"/>
            <a:chExt cx="293800" cy="292225"/>
          </a:xfrm>
        </p:grpSpPr>
        <p:sp>
          <p:nvSpPr>
            <p:cNvPr id="6167" name="Google Shape;6167;p88"/>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8"/>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9" name="Google Shape;6169;p88"/>
          <p:cNvGrpSpPr/>
          <p:nvPr/>
        </p:nvGrpSpPr>
        <p:grpSpPr>
          <a:xfrm>
            <a:off x="7960068" y="3173313"/>
            <a:ext cx="353757" cy="351463"/>
            <a:chOff x="-22845575" y="3504075"/>
            <a:chExt cx="296950" cy="295025"/>
          </a:xfrm>
        </p:grpSpPr>
        <p:sp>
          <p:nvSpPr>
            <p:cNvPr id="6170" name="Google Shape;6170;p88"/>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8"/>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88"/>
          <p:cNvGrpSpPr/>
          <p:nvPr/>
        </p:nvGrpSpPr>
        <p:grpSpPr>
          <a:xfrm>
            <a:off x="5753249" y="1306961"/>
            <a:ext cx="299344" cy="351880"/>
            <a:chOff x="-27691025" y="3175300"/>
            <a:chExt cx="251275" cy="295375"/>
          </a:xfrm>
        </p:grpSpPr>
        <p:sp>
          <p:nvSpPr>
            <p:cNvPr id="6173" name="Google Shape;6173;p88"/>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8"/>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8"/>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8"/>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7" name="Google Shape;6177;p88"/>
          <p:cNvGrpSpPr/>
          <p:nvPr/>
        </p:nvGrpSpPr>
        <p:grpSpPr>
          <a:xfrm>
            <a:off x="5725566" y="1825637"/>
            <a:ext cx="354710" cy="228015"/>
            <a:chOff x="-27721750" y="3598250"/>
            <a:chExt cx="297750" cy="191400"/>
          </a:xfrm>
        </p:grpSpPr>
        <p:sp>
          <p:nvSpPr>
            <p:cNvPr id="6178" name="Google Shape;6178;p88"/>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8"/>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0" name="Google Shape;6180;p88"/>
          <p:cNvGrpSpPr/>
          <p:nvPr/>
        </p:nvGrpSpPr>
        <p:grpSpPr>
          <a:xfrm>
            <a:off x="5726966" y="2219183"/>
            <a:ext cx="351910" cy="340980"/>
            <a:chOff x="-27719400" y="3925600"/>
            <a:chExt cx="295400" cy="286225"/>
          </a:xfrm>
        </p:grpSpPr>
        <p:sp>
          <p:nvSpPr>
            <p:cNvPr id="6181" name="Google Shape;6181;p88"/>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8"/>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88"/>
          <p:cNvGrpSpPr/>
          <p:nvPr/>
        </p:nvGrpSpPr>
        <p:grpSpPr>
          <a:xfrm>
            <a:off x="7948238" y="1306023"/>
            <a:ext cx="353757" cy="353757"/>
            <a:chOff x="-25834600" y="3176875"/>
            <a:chExt cx="296950" cy="296950"/>
          </a:xfrm>
        </p:grpSpPr>
        <p:sp>
          <p:nvSpPr>
            <p:cNvPr id="6184" name="Google Shape;6184;p88"/>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8"/>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8"/>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8"/>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8"/>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88"/>
          <p:cNvGrpSpPr/>
          <p:nvPr/>
        </p:nvGrpSpPr>
        <p:grpSpPr>
          <a:xfrm>
            <a:off x="7948238" y="1774024"/>
            <a:ext cx="353757" cy="331241"/>
            <a:chOff x="-25834600" y="3564375"/>
            <a:chExt cx="296950" cy="278050"/>
          </a:xfrm>
        </p:grpSpPr>
        <p:sp>
          <p:nvSpPr>
            <p:cNvPr id="6190" name="Google Shape;6190;p88"/>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8"/>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8"/>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8"/>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8"/>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8"/>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8"/>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8"/>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8" name="Google Shape;6198;p88"/>
          <p:cNvGrpSpPr/>
          <p:nvPr/>
        </p:nvGrpSpPr>
        <p:grpSpPr>
          <a:xfrm>
            <a:off x="7946362" y="2213376"/>
            <a:ext cx="357509" cy="352595"/>
            <a:chOff x="-25834600" y="3915850"/>
            <a:chExt cx="300100" cy="295975"/>
          </a:xfrm>
        </p:grpSpPr>
        <p:sp>
          <p:nvSpPr>
            <p:cNvPr id="6199" name="Google Shape;6199;p88"/>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8"/>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8"/>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2" name="Google Shape;6202;p88"/>
          <p:cNvGrpSpPr/>
          <p:nvPr/>
        </p:nvGrpSpPr>
        <p:grpSpPr>
          <a:xfrm>
            <a:off x="6681790" y="2694606"/>
            <a:ext cx="228968" cy="350987"/>
            <a:chOff x="-23930925" y="3149300"/>
            <a:chExt cx="192200" cy="294625"/>
          </a:xfrm>
        </p:grpSpPr>
        <p:sp>
          <p:nvSpPr>
            <p:cNvPr id="6203" name="Google Shape;6203;p88"/>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8"/>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8"/>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8"/>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88"/>
          <p:cNvGrpSpPr/>
          <p:nvPr/>
        </p:nvGrpSpPr>
        <p:grpSpPr>
          <a:xfrm>
            <a:off x="6638620" y="3173090"/>
            <a:ext cx="315307" cy="351910"/>
            <a:chOff x="-23962425" y="3519475"/>
            <a:chExt cx="264675" cy="295400"/>
          </a:xfrm>
        </p:grpSpPr>
        <p:sp>
          <p:nvSpPr>
            <p:cNvPr id="6208" name="Google Shape;6208;p88"/>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8"/>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0" name="Google Shape;6210;p88"/>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1" name="Google Shape;6211;p88"/>
          <p:cNvGrpSpPr/>
          <p:nvPr/>
        </p:nvGrpSpPr>
        <p:grpSpPr>
          <a:xfrm>
            <a:off x="8017295" y="3623134"/>
            <a:ext cx="239302" cy="351880"/>
            <a:chOff x="-22788075" y="3904625"/>
            <a:chExt cx="200875" cy="295375"/>
          </a:xfrm>
        </p:grpSpPr>
        <p:sp>
          <p:nvSpPr>
            <p:cNvPr id="6212" name="Google Shape;6212;p88"/>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8"/>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8"/>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8"/>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6" name="Google Shape;6216;p88"/>
          <p:cNvGrpSpPr/>
          <p:nvPr/>
        </p:nvGrpSpPr>
        <p:grpSpPr>
          <a:xfrm>
            <a:off x="6172593" y="1306499"/>
            <a:ext cx="354710" cy="352803"/>
            <a:chOff x="-27351575" y="3175300"/>
            <a:chExt cx="297750" cy="296150"/>
          </a:xfrm>
        </p:grpSpPr>
        <p:sp>
          <p:nvSpPr>
            <p:cNvPr id="6217" name="Google Shape;6217;p88"/>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8"/>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8"/>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8"/>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1" name="Google Shape;6221;p88"/>
          <p:cNvGrpSpPr/>
          <p:nvPr/>
        </p:nvGrpSpPr>
        <p:grpSpPr>
          <a:xfrm>
            <a:off x="6218402" y="1758809"/>
            <a:ext cx="269293" cy="353072"/>
            <a:chOff x="-27313750" y="3545275"/>
            <a:chExt cx="226050" cy="296375"/>
          </a:xfrm>
        </p:grpSpPr>
        <p:sp>
          <p:nvSpPr>
            <p:cNvPr id="6222" name="Google Shape;6222;p88"/>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8"/>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8"/>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88"/>
          <p:cNvGrpSpPr/>
          <p:nvPr/>
        </p:nvGrpSpPr>
        <p:grpSpPr>
          <a:xfrm>
            <a:off x="6172593" y="2211380"/>
            <a:ext cx="354710" cy="356586"/>
            <a:chOff x="-27351575" y="3915650"/>
            <a:chExt cx="297750" cy="299325"/>
          </a:xfrm>
        </p:grpSpPr>
        <p:sp>
          <p:nvSpPr>
            <p:cNvPr id="6226" name="Google Shape;6226;p88"/>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8"/>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88"/>
          <p:cNvGrpSpPr/>
          <p:nvPr/>
        </p:nvGrpSpPr>
        <p:grpSpPr>
          <a:xfrm>
            <a:off x="4860084" y="2693579"/>
            <a:ext cx="319060" cy="353042"/>
            <a:chOff x="-25445525" y="3175900"/>
            <a:chExt cx="267825" cy="296350"/>
          </a:xfrm>
        </p:grpSpPr>
        <p:sp>
          <p:nvSpPr>
            <p:cNvPr id="6229" name="Google Shape;6229;p88"/>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8"/>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8"/>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88"/>
          <p:cNvGrpSpPr/>
          <p:nvPr/>
        </p:nvGrpSpPr>
        <p:grpSpPr>
          <a:xfrm>
            <a:off x="4841797" y="3183902"/>
            <a:ext cx="355633" cy="330288"/>
            <a:chOff x="-25465200" y="3565175"/>
            <a:chExt cx="298525" cy="277250"/>
          </a:xfrm>
        </p:grpSpPr>
        <p:sp>
          <p:nvSpPr>
            <p:cNvPr id="6233" name="Google Shape;6233;p88"/>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8"/>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5" name="Google Shape;6235;p88"/>
          <p:cNvGrpSpPr/>
          <p:nvPr/>
        </p:nvGrpSpPr>
        <p:grpSpPr>
          <a:xfrm>
            <a:off x="4841336" y="3623432"/>
            <a:ext cx="356556" cy="351285"/>
            <a:chOff x="-25465200" y="3916150"/>
            <a:chExt cx="299300" cy="294875"/>
          </a:xfrm>
        </p:grpSpPr>
        <p:sp>
          <p:nvSpPr>
            <p:cNvPr id="6236" name="Google Shape;6236;p88"/>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8"/>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88"/>
          <p:cNvGrpSpPr/>
          <p:nvPr/>
        </p:nvGrpSpPr>
        <p:grpSpPr>
          <a:xfrm>
            <a:off x="7068775" y="2693698"/>
            <a:ext cx="351880" cy="352803"/>
            <a:chOff x="-23615075" y="3148525"/>
            <a:chExt cx="295375" cy="296150"/>
          </a:xfrm>
        </p:grpSpPr>
        <p:sp>
          <p:nvSpPr>
            <p:cNvPr id="6239" name="Google Shape;6239;p88"/>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8"/>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8"/>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8"/>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3" name="Google Shape;6243;p88"/>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4" name="Google Shape;6244;p88"/>
          <p:cNvGrpSpPr/>
          <p:nvPr/>
        </p:nvGrpSpPr>
        <p:grpSpPr>
          <a:xfrm>
            <a:off x="7068299" y="3632977"/>
            <a:ext cx="352833" cy="332194"/>
            <a:chOff x="-23615075" y="3906200"/>
            <a:chExt cx="296175" cy="278850"/>
          </a:xfrm>
        </p:grpSpPr>
        <p:sp>
          <p:nvSpPr>
            <p:cNvPr id="6245" name="Google Shape;6245;p88"/>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8"/>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8"/>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8" name="Google Shape;6248;p88"/>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9" name="Google Shape;6249;p88"/>
          <p:cNvGrpSpPr/>
          <p:nvPr/>
        </p:nvGrpSpPr>
        <p:grpSpPr>
          <a:xfrm>
            <a:off x="6617268" y="1306618"/>
            <a:ext cx="353757" cy="352565"/>
            <a:chOff x="-26980600" y="3175500"/>
            <a:chExt cx="296950" cy="295950"/>
          </a:xfrm>
        </p:grpSpPr>
        <p:sp>
          <p:nvSpPr>
            <p:cNvPr id="6250" name="Google Shape;6250;p88"/>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8"/>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8"/>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3" name="Google Shape;6253;p88"/>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4" name="Google Shape;6254;p88"/>
          <p:cNvGrpSpPr/>
          <p:nvPr/>
        </p:nvGrpSpPr>
        <p:grpSpPr>
          <a:xfrm>
            <a:off x="6617744" y="2245154"/>
            <a:ext cx="352803" cy="289039"/>
            <a:chOff x="-26981375" y="3951875"/>
            <a:chExt cx="296150" cy="242625"/>
          </a:xfrm>
        </p:grpSpPr>
        <p:sp>
          <p:nvSpPr>
            <p:cNvPr id="6255" name="Google Shape;6255;p88"/>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8"/>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8"/>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88"/>
          <p:cNvGrpSpPr/>
          <p:nvPr/>
        </p:nvGrpSpPr>
        <p:grpSpPr>
          <a:xfrm>
            <a:off x="5282787" y="2692745"/>
            <a:ext cx="351910" cy="354710"/>
            <a:chOff x="-25094250" y="3176075"/>
            <a:chExt cx="295400" cy="297750"/>
          </a:xfrm>
        </p:grpSpPr>
        <p:sp>
          <p:nvSpPr>
            <p:cNvPr id="6259" name="Google Shape;6259;p88"/>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8"/>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8"/>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88"/>
          <p:cNvGrpSpPr/>
          <p:nvPr/>
        </p:nvGrpSpPr>
        <p:grpSpPr>
          <a:xfrm>
            <a:off x="5282787" y="3173106"/>
            <a:ext cx="351910" cy="351880"/>
            <a:chOff x="-25094250" y="3547050"/>
            <a:chExt cx="295400" cy="295375"/>
          </a:xfrm>
        </p:grpSpPr>
        <p:sp>
          <p:nvSpPr>
            <p:cNvPr id="6263" name="Google Shape;6263;p88"/>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8"/>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8"/>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8"/>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8"/>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8" name="Google Shape;6268;p88"/>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9" name="Google Shape;6269;p88"/>
          <p:cNvGrpSpPr/>
          <p:nvPr/>
        </p:nvGrpSpPr>
        <p:grpSpPr>
          <a:xfrm>
            <a:off x="7514864" y="2693698"/>
            <a:ext cx="352803" cy="352803"/>
            <a:chOff x="-23245675" y="3148525"/>
            <a:chExt cx="296150" cy="296150"/>
          </a:xfrm>
        </p:grpSpPr>
        <p:sp>
          <p:nvSpPr>
            <p:cNvPr id="6270" name="Google Shape;6270;p88"/>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8"/>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8"/>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3" name="Google Shape;6273;p88"/>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4" name="Google Shape;6274;p88"/>
          <p:cNvGrpSpPr/>
          <p:nvPr/>
        </p:nvGrpSpPr>
        <p:grpSpPr>
          <a:xfrm>
            <a:off x="7515325" y="3622672"/>
            <a:ext cx="351880" cy="352803"/>
            <a:chOff x="-23244900" y="3888100"/>
            <a:chExt cx="295375" cy="296150"/>
          </a:xfrm>
        </p:grpSpPr>
        <p:sp>
          <p:nvSpPr>
            <p:cNvPr id="6275" name="Google Shape;6275;p88"/>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8"/>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8"/>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8"/>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8"/>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8"/>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8"/>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8"/>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8"/>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8"/>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8"/>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6" name="Google Shape;6286;p88"/>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8"/>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6288" name="Google Shape;6288;p88"/>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92" name="Shape 6292"/>
        <p:cNvGrpSpPr/>
        <p:nvPr/>
      </p:nvGrpSpPr>
      <p:grpSpPr>
        <a:xfrm>
          <a:off x="0" y="0"/>
          <a:ext cx="0" cy="0"/>
          <a:chOff x="0" y="0"/>
          <a:chExt cx="0" cy="0"/>
        </a:xfrm>
      </p:grpSpPr>
      <p:sp>
        <p:nvSpPr>
          <p:cNvPr id="6293" name="Google Shape;6293;p89"/>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4" name="Google Shape;6294;p89"/>
          <p:cNvGrpSpPr/>
          <p:nvPr/>
        </p:nvGrpSpPr>
        <p:grpSpPr>
          <a:xfrm>
            <a:off x="832654" y="1819647"/>
            <a:ext cx="367261" cy="367261"/>
            <a:chOff x="-65145700" y="3727425"/>
            <a:chExt cx="317425" cy="317425"/>
          </a:xfrm>
        </p:grpSpPr>
        <p:sp>
          <p:nvSpPr>
            <p:cNvPr id="6295" name="Google Shape;6295;p89"/>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9"/>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7" name="Google Shape;6297;p89"/>
          <p:cNvGrpSpPr/>
          <p:nvPr/>
        </p:nvGrpSpPr>
        <p:grpSpPr>
          <a:xfrm>
            <a:off x="835851" y="2248561"/>
            <a:ext cx="360868" cy="367261"/>
            <a:chOff x="-65144125" y="4094450"/>
            <a:chExt cx="311900" cy="317425"/>
          </a:xfrm>
        </p:grpSpPr>
        <p:sp>
          <p:nvSpPr>
            <p:cNvPr id="6298" name="Google Shape;6298;p89"/>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9"/>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9"/>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1" name="Google Shape;6301;p89"/>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2" name="Google Shape;6302;p89"/>
          <p:cNvGrpSpPr/>
          <p:nvPr/>
        </p:nvGrpSpPr>
        <p:grpSpPr>
          <a:xfrm>
            <a:off x="3039420" y="1819256"/>
            <a:ext cx="370645" cy="368042"/>
            <a:chOff x="-63250675" y="3744075"/>
            <a:chExt cx="320350" cy="318100"/>
          </a:xfrm>
        </p:grpSpPr>
        <p:sp>
          <p:nvSpPr>
            <p:cNvPr id="6303" name="Google Shape;6303;p89"/>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9"/>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9"/>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6" name="Google Shape;6306;p89"/>
          <p:cNvGrpSpPr/>
          <p:nvPr/>
        </p:nvGrpSpPr>
        <p:grpSpPr>
          <a:xfrm>
            <a:off x="3041112" y="2248561"/>
            <a:ext cx="367261" cy="367261"/>
            <a:chOff x="-63250675" y="4110200"/>
            <a:chExt cx="317425" cy="317425"/>
          </a:xfrm>
        </p:grpSpPr>
        <p:sp>
          <p:nvSpPr>
            <p:cNvPr id="6307" name="Google Shape;6307;p89"/>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9"/>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9"/>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9"/>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9"/>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9"/>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9"/>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9"/>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9"/>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6" name="Google Shape;6316;p89"/>
          <p:cNvGrpSpPr/>
          <p:nvPr/>
        </p:nvGrpSpPr>
        <p:grpSpPr>
          <a:xfrm>
            <a:off x="1720159" y="2745656"/>
            <a:ext cx="359075" cy="358844"/>
            <a:chOff x="-61351725" y="3372400"/>
            <a:chExt cx="310350" cy="310150"/>
          </a:xfrm>
        </p:grpSpPr>
        <p:sp>
          <p:nvSpPr>
            <p:cNvPr id="6317" name="Google Shape;6317;p89"/>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9"/>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9"/>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0" name="Google Shape;6320;p89"/>
          <p:cNvGrpSpPr/>
          <p:nvPr/>
        </p:nvGrpSpPr>
        <p:grpSpPr>
          <a:xfrm>
            <a:off x="1716514" y="3208713"/>
            <a:ext cx="366364" cy="333534"/>
            <a:chOff x="-61354875" y="3751050"/>
            <a:chExt cx="316650" cy="288275"/>
          </a:xfrm>
        </p:grpSpPr>
        <p:sp>
          <p:nvSpPr>
            <p:cNvPr id="6321" name="Google Shape;6321;p89"/>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9"/>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9"/>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4" name="Google Shape;6324;p89"/>
          <p:cNvGrpSpPr/>
          <p:nvPr/>
        </p:nvGrpSpPr>
        <p:grpSpPr>
          <a:xfrm>
            <a:off x="1716514" y="3650352"/>
            <a:ext cx="366364" cy="367290"/>
            <a:chOff x="-61354875" y="4101525"/>
            <a:chExt cx="316650" cy="317450"/>
          </a:xfrm>
        </p:grpSpPr>
        <p:sp>
          <p:nvSpPr>
            <p:cNvPr id="6325" name="Google Shape;6325;p89"/>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9"/>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89"/>
          <p:cNvGrpSpPr/>
          <p:nvPr/>
        </p:nvGrpSpPr>
        <p:grpSpPr>
          <a:xfrm>
            <a:off x="3932949" y="2742228"/>
            <a:ext cx="368157" cy="365699"/>
            <a:chOff x="-59470075" y="3308975"/>
            <a:chExt cx="318200" cy="316075"/>
          </a:xfrm>
        </p:grpSpPr>
        <p:sp>
          <p:nvSpPr>
            <p:cNvPr id="6328" name="Google Shape;6328;p89"/>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9"/>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9"/>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9"/>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9"/>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9"/>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9"/>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9"/>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9"/>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89"/>
          <p:cNvGrpSpPr/>
          <p:nvPr/>
        </p:nvGrpSpPr>
        <p:grpSpPr>
          <a:xfrm>
            <a:off x="1278379" y="1377933"/>
            <a:ext cx="367261" cy="364686"/>
            <a:chOff x="-64781025" y="3361050"/>
            <a:chExt cx="317425" cy="315200"/>
          </a:xfrm>
        </p:grpSpPr>
        <p:sp>
          <p:nvSpPr>
            <p:cNvPr id="6338" name="Google Shape;6338;p89"/>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9"/>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9"/>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9"/>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2" name="Google Shape;6342;p89"/>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9"/>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9"/>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5" name="Google Shape;6345;p89"/>
          <p:cNvGrpSpPr/>
          <p:nvPr/>
        </p:nvGrpSpPr>
        <p:grpSpPr>
          <a:xfrm>
            <a:off x="3482779" y="1819372"/>
            <a:ext cx="382765" cy="367810"/>
            <a:chOff x="-62890750" y="3747425"/>
            <a:chExt cx="330825" cy="317900"/>
          </a:xfrm>
        </p:grpSpPr>
        <p:sp>
          <p:nvSpPr>
            <p:cNvPr id="6346" name="Google Shape;6346;p89"/>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9"/>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9"/>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9"/>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9"/>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9"/>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9"/>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9"/>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9"/>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9"/>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9"/>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9"/>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9"/>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9"/>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89"/>
          <p:cNvGrpSpPr/>
          <p:nvPr/>
        </p:nvGrpSpPr>
        <p:grpSpPr>
          <a:xfrm>
            <a:off x="3490531" y="2249009"/>
            <a:ext cx="367261" cy="366364"/>
            <a:chOff x="-62884425" y="4111775"/>
            <a:chExt cx="317425" cy="316650"/>
          </a:xfrm>
        </p:grpSpPr>
        <p:sp>
          <p:nvSpPr>
            <p:cNvPr id="6361" name="Google Shape;6361;p89"/>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9"/>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3" name="Google Shape;6363;p89"/>
          <p:cNvGrpSpPr/>
          <p:nvPr/>
        </p:nvGrpSpPr>
        <p:grpSpPr>
          <a:xfrm>
            <a:off x="2163165" y="2745078"/>
            <a:ext cx="365438" cy="360001"/>
            <a:chOff x="-60991775" y="3376900"/>
            <a:chExt cx="315850" cy="311150"/>
          </a:xfrm>
        </p:grpSpPr>
        <p:sp>
          <p:nvSpPr>
            <p:cNvPr id="6364" name="Google Shape;6364;p89"/>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9"/>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9"/>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7" name="Google Shape;6367;p89"/>
          <p:cNvGrpSpPr/>
          <p:nvPr/>
        </p:nvGrpSpPr>
        <p:grpSpPr>
          <a:xfrm>
            <a:off x="2162702" y="3195942"/>
            <a:ext cx="366364" cy="359075"/>
            <a:chOff x="-60988625" y="3740800"/>
            <a:chExt cx="316650" cy="310350"/>
          </a:xfrm>
        </p:grpSpPr>
        <p:sp>
          <p:nvSpPr>
            <p:cNvPr id="6368" name="Google Shape;6368;p89"/>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9"/>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9"/>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89"/>
          <p:cNvGrpSpPr/>
          <p:nvPr/>
        </p:nvGrpSpPr>
        <p:grpSpPr>
          <a:xfrm>
            <a:off x="2162702" y="3651393"/>
            <a:ext cx="366364" cy="365207"/>
            <a:chOff x="-60987850" y="4100950"/>
            <a:chExt cx="316650" cy="315650"/>
          </a:xfrm>
        </p:grpSpPr>
        <p:sp>
          <p:nvSpPr>
            <p:cNvPr id="6372" name="Google Shape;6372;p89"/>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9"/>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9"/>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9"/>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9"/>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7" name="Google Shape;6377;p89"/>
          <p:cNvGrpSpPr/>
          <p:nvPr/>
        </p:nvGrpSpPr>
        <p:grpSpPr>
          <a:xfrm>
            <a:off x="3932486" y="3196853"/>
            <a:ext cx="369083" cy="357253"/>
            <a:chOff x="-59447250" y="3706150"/>
            <a:chExt cx="319000" cy="308775"/>
          </a:xfrm>
        </p:grpSpPr>
        <p:sp>
          <p:nvSpPr>
            <p:cNvPr id="6378" name="Google Shape;6378;p89"/>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9"/>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9"/>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9"/>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2" name="Google Shape;6382;p89"/>
          <p:cNvGrpSpPr/>
          <p:nvPr/>
        </p:nvGrpSpPr>
        <p:grpSpPr>
          <a:xfrm>
            <a:off x="1721214" y="1378164"/>
            <a:ext cx="368186" cy="364224"/>
            <a:chOff x="-64406125" y="3362225"/>
            <a:chExt cx="318225" cy="314800"/>
          </a:xfrm>
        </p:grpSpPr>
        <p:sp>
          <p:nvSpPr>
            <p:cNvPr id="6383" name="Google Shape;6383;p89"/>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9"/>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5" name="Google Shape;6385;p89"/>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6" name="Google Shape;6386;p89"/>
          <p:cNvGrpSpPr/>
          <p:nvPr/>
        </p:nvGrpSpPr>
        <p:grpSpPr>
          <a:xfrm>
            <a:off x="1721677" y="2249009"/>
            <a:ext cx="367261" cy="366364"/>
            <a:chOff x="-64410850" y="4094450"/>
            <a:chExt cx="317425" cy="316650"/>
          </a:xfrm>
        </p:grpSpPr>
        <p:sp>
          <p:nvSpPr>
            <p:cNvPr id="6387" name="Google Shape;6387;p89"/>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9"/>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9"/>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0" name="Google Shape;6390;p89"/>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1" name="Google Shape;6391;p89"/>
          <p:cNvGrpSpPr/>
          <p:nvPr/>
        </p:nvGrpSpPr>
        <p:grpSpPr>
          <a:xfrm>
            <a:off x="3943225" y="1819083"/>
            <a:ext cx="365467" cy="368389"/>
            <a:chOff x="-62516625" y="3743175"/>
            <a:chExt cx="315875" cy="318400"/>
          </a:xfrm>
        </p:grpSpPr>
        <p:sp>
          <p:nvSpPr>
            <p:cNvPr id="6392" name="Google Shape;6392;p89"/>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9"/>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4" name="Google Shape;6394;p89"/>
          <p:cNvGrpSpPr/>
          <p:nvPr/>
        </p:nvGrpSpPr>
        <p:grpSpPr>
          <a:xfrm>
            <a:off x="3950065" y="2269054"/>
            <a:ext cx="351786" cy="326274"/>
            <a:chOff x="-62511900" y="4129100"/>
            <a:chExt cx="304050" cy="282000"/>
          </a:xfrm>
        </p:grpSpPr>
        <p:sp>
          <p:nvSpPr>
            <p:cNvPr id="6395" name="Google Shape;6395;p89"/>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9"/>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9"/>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9"/>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9"/>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0" name="Google Shape;6400;p89"/>
          <p:cNvGrpSpPr/>
          <p:nvPr/>
        </p:nvGrpSpPr>
        <p:grpSpPr>
          <a:xfrm>
            <a:off x="2628187" y="2741448"/>
            <a:ext cx="310770" cy="367261"/>
            <a:chOff x="-60597975" y="3367475"/>
            <a:chExt cx="268600" cy="317425"/>
          </a:xfrm>
        </p:grpSpPr>
        <p:sp>
          <p:nvSpPr>
            <p:cNvPr id="6401" name="Google Shape;6401;p89"/>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9"/>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9"/>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9"/>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9"/>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6" name="Google Shape;6406;p89"/>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7" name="Google Shape;6407;p89"/>
          <p:cNvGrpSpPr/>
          <p:nvPr/>
        </p:nvGrpSpPr>
        <p:grpSpPr>
          <a:xfrm>
            <a:off x="2600390" y="3702764"/>
            <a:ext cx="366364" cy="262465"/>
            <a:chOff x="-60621600" y="4145650"/>
            <a:chExt cx="316650" cy="226850"/>
          </a:xfrm>
        </p:grpSpPr>
        <p:sp>
          <p:nvSpPr>
            <p:cNvPr id="6408" name="Google Shape;6408;p89"/>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9"/>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9"/>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1" name="Google Shape;6411;p89"/>
          <p:cNvGrpSpPr/>
          <p:nvPr/>
        </p:nvGrpSpPr>
        <p:grpSpPr>
          <a:xfrm>
            <a:off x="3937042" y="3651263"/>
            <a:ext cx="359972" cy="365467"/>
            <a:chOff x="-59400775" y="4084200"/>
            <a:chExt cx="311125" cy="315875"/>
          </a:xfrm>
        </p:grpSpPr>
        <p:sp>
          <p:nvSpPr>
            <p:cNvPr id="6412" name="Google Shape;6412;p89"/>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9"/>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9"/>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9"/>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9"/>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9"/>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89"/>
          <p:cNvGrpSpPr/>
          <p:nvPr/>
        </p:nvGrpSpPr>
        <p:grpSpPr>
          <a:xfrm>
            <a:off x="2161136" y="1377094"/>
            <a:ext cx="365438" cy="366364"/>
            <a:chOff x="-64044600" y="3360375"/>
            <a:chExt cx="315850" cy="316650"/>
          </a:xfrm>
        </p:grpSpPr>
        <p:sp>
          <p:nvSpPr>
            <p:cNvPr id="6419" name="Google Shape;6419;p89"/>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9"/>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9"/>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89"/>
          <p:cNvGrpSpPr/>
          <p:nvPr/>
        </p:nvGrpSpPr>
        <p:grpSpPr>
          <a:xfrm>
            <a:off x="2187559" y="1819647"/>
            <a:ext cx="312592" cy="367261"/>
            <a:chOff x="-64022550" y="3727425"/>
            <a:chExt cx="270175" cy="317425"/>
          </a:xfrm>
        </p:grpSpPr>
        <p:sp>
          <p:nvSpPr>
            <p:cNvPr id="6423" name="Google Shape;6423;p89"/>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9"/>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9"/>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6" name="Google Shape;6426;p89"/>
          <p:cNvGrpSpPr/>
          <p:nvPr/>
        </p:nvGrpSpPr>
        <p:grpSpPr>
          <a:xfrm>
            <a:off x="2211697" y="2248547"/>
            <a:ext cx="264317" cy="367290"/>
            <a:chOff x="-64001300" y="4093650"/>
            <a:chExt cx="228450" cy="317450"/>
          </a:xfrm>
        </p:grpSpPr>
        <p:sp>
          <p:nvSpPr>
            <p:cNvPr id="6427" name="Google Shape;6427;p89"/>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9"/>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9"/>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9"/>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89"/>
          <p:cNvGrpSpPr/>
          <p:nvPr/>
        </p:nvGrpSpPr>
        <p:grpSpPr>
          <a:xfrm>
            <a:off x="830701" y="2741838"/>
            <a:ext cx="359972" cy="366480"/>
            <a:chOff x="-62148800" y="3377700"/>
            <a:chExt cx="311125" cy="316750"/>
          </a:xfrm>
        </p:grpSpPr>
        <p:sp>
          <p:nvSpPr>
            <p:cNvPr id="6432" name="Google Shape;6432;p89"/>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9"/>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89"/>
          <p:cNvGrpSpPr/>
          <p:nvPr/>
        </p:nvGrpSpPr>
        <p:grpSpPr>
          <a:xfrm>
            <a:off x="826608" y="3191835"/>
            <a:ext cx="368157" cy="367290"/>
            <a:chOff x="-62154300" y="3743950"/>
            <a:chExt cx="318200" cy="317450"/>
          </a:xfrm>
        </p:grpSpPr>
        <p:sp>
          <p:nvSpPr>
            <p:cNvPr id="6435" name="Google Shape;6435;p89"/>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9"/>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7" name="Google Shape;6437;p89"/>
          <p:cNvGrpSpPr/>
          <p:nvPr/>
        </p:nvGrpSpPr>
        <p:grpSpPr>
          <a:xfrm>
            <a:off x="826594" y="3650815"/>
            <a:ext cx="368186" cy="366364"/>
            <a:chOff x="-62151950" y="4111775"/>
            <a:chExt cx="318225" cy="316650"/>
          </a:xfrm>
        </p:grpSpPr>
        <p:sp>
          <p:nvSpPr>
            <p:cNvPr id="6438" name="Google Shape;6438;p89"/>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9"/>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9"/>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9"/>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2" name="Google Shape;6442;p89"/>
          <p:cNvGrpSpPr/>
          <p:nvPr/>
        </p:nvGrpSpPr>
        <p:grpSpPr>
          <a:xfrm>
            <a:off x="3045218" y="2741361"/>
            <a:ext cx="368157" cy="367434"/>
            <a:chOff x="-60254550" y="3367325"/>
            <a:chExt cx="318200" cy="317575"/>
          </a:xfrm>
        </p:grpSpPr>
        <p:sp>
          <p:nvSpPr>
            <p:cNvPr id="6443" name="Google Shape;6443;p89"/>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9"/>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9"/>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9"/>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89"/>
          <p:cNvGrpSpPr/>
          <p:nvPr/>
        </p:nvGrpSpPr>
        <p:grpSpPr>
          <a:xfrm>
            <a:off x="3046115" y="3192355"/>
            <a:ext cx="366364" cy="366248"/>
            <a:chOff x="-60255350" y="3733825"/>
            <a:chExt cx="316650" cy="316550"/>
          </a:xfrm>
        </p:grpSpPr>
        <p:sp>
          <p:nvSpPr>
            <p:cNvPr id="6448" name="Google Shape;6448;p89"/>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9"/>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9"/>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9"/>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9"/>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9"/>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9"/>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5" name="Google Shape;6455;p89"/>
          <p:cNvGrpSpPr/>
          <p:nvPr/>
        </p:nvGrpSpPr>
        <p:grpSpPr>
          <a:xfrm>
            <a:off x="3073912" y="3651263"/>
            <a:ext cx="310770" cy="365467"/>
            <a:chOff x="-60232500" y="4101525"/>
            <a:chExt cx="268600" cy="315875"/>
          </a:xfrm>
        </p:grpSpPr>
        <p:sp>
          <p:nvSpPr>
            <p:cNvPr id="6456" name="Google Shape;6456;p89"/>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9"/>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8" name="Google Shape;6458;p89"/>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9" name="Google Shape;6459;p89"/>
          <p:cNvGrpSpPr/>
          <p:nvPr/>
        </p:nvGrpSpPr>
        <p:grpSpPr>
          <a:xfrm>
            <a:off x="2606912" y="1377094"/>
            <a:ext cx="368186" cy="366364"/>
            <a:chOff x="-63679950" y="3360375"/>
            <a:chExt cx="318225" cy="316650"/>
          </a:xfrm>
        </p:grpSpPr>
        <p:sp>
          <p:nvSpPr>
            <p:cNvPr id="6460" name="Google Shape;6460;p89"/>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9"/>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9"/>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9"/>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4" name="Google Shape;6464;p89"/>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5" name="Google Shape;6465;p89"/>
          <p:cNvGrpSpPr/>
          <p:nvPr/>
        </p:nvGrpSpPr>
        <p:grpSpPr>
          <a:xfrm>
            <a:off x="2605539" y="2248431"/>
            <a:ext cx="370934" cy="367521"/>
            <a:chOff x="-63679950" y="4093450"/>
            <a:chExt cx="320600" cy="317650"/>
          </a:xfrm>
        </p:grpSpPr>
        <p:sp>
          <p:nvSpPr>
            <p:cNvPr id="6466" name="Google Shape;6466;p89"/>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9"/>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9"/>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9" name="Google Shape;6469;p89"/>
          <p:cNvGrpSpPr/>
          <p:nvPr/>
        </p:nvGrpSpPr>
        <p:grpSpPr>
          <a:xfrm>
            <a:off x="1265656" y="2741433"/>
            <a:ext cx="366364" cy="367290"/>
            <a:chOff x="-61784125" y="3377700"/>
            <a:chExt cx="316650" cy="317450"/>
          </a:xfrm>
        </p:grpSpPr>
        <p:sp>
          <p:nvSpPr>
            <p:cNvPr id="6470" name="Google Shape;6470;p89"/>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9"/>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9"/>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9"/>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9"/>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9"/>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9"/>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89"/>
          <p:cNvGrpSpPr/>
          <p:nvPr/>
        </p:nvGrpSpPr>
        <p:grpSpPr>
          <a:xfrm>
            <a:off x="1265656" y="3191835"/>
            <a:ext cx="366364" cy="367290"/>
            <a:chOff x="-61783350" y="3743950"/>
            <a:chExt cx="316650" cy="317450"/>
          </a:xfrm>
        </p:grpSpPr>
        <p:sp>
          <p:nvSpPr>
            <p:cNvPr id="6478" name="Google Shape;6478;p89"/>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9"/>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0" name="Google Shape;6480;p89"/>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9"/>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9"/>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3" name="Google Shape;6483;p89"/>
          <p:cNvGrpSpPr/>
          <p:nvPr/>
        </p:nvGrpSpPr>
        <p:grpSpPr>
          <a:xfrm>
            <a:off x="3487080" y="3651668"/>
            <a:ext cx="369112" cy="364657"/>
            <a:chOff x="-59869425" y="4102225"/>
            <a:chExt cx="319025" cy="315175"/>
          </a:xfrm>
        </p:grpSpPr>
        <p:sp>
          <p:nvSpPr>
            <p:cNvPr id="6484" name="Google Shape;6484;p89"/>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9"/>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9"/>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9"/>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8" name="Google Shape;6488;p89"/>
          <p:cNvGrpSpPr/>
          <p:nvPr/>
        </p:nvGrpSpPr>
        <p:grpSpPr>
          <a:xfrm>
            <a:off x="2605883" y="4120490"/>
            <a:ext cx="366364" cy="365467"/>
            <a:chOff x="-59029025" y="3711650"/>
            <a:chExt cx="316650" cy="315875"/>
          </a:xfrm>
        </p:grpSpPr>
        <p:sp>
          <p:nvSpPr>
            <p:cNvPr id="6489" name="Google Shape;6489;p89"/>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9"/>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9"/>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9"/>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9"/>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9"/>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9"/>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6" name="Google Shape;6496;p89"/>
          <p:cNvGrpSpPr/>
          <p:nvPr/>
        </p:nvGrpSpPr>
        <p:grpSpPr>
          <a:xfrm>
            <a:off x="4841373" y="1398014"/>
            <a:ext cx="351940" cy="348188"/>
            <a:chOff x="581525" y="3254850"/>
            <a:chExt cx="297750" cy="294575"/>
          </a:xfrm>
        </p:grpSpPr>
        <p:sp>
          <p:nvSpPr>
            <p:cNvPr id="6497" name="Google Shape;6497;p89"/>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9"/>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9"/>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0" name="Google Shape;6500;p89"/>
          <p:cNvGrpSpPr/>
          <p:nvPr/>
        </p:nvGrpSpPr>
        <p:grpSpPr>
          <a:xfrm>
            <a:off x="4840442" y="1836950"/>
            <a:ext cx="353802" cy="351497"/>
            <a:chOff x="580725" y="3617925"/>
            <a:chExt cx="299325" cy="297375"/>
          </a:xfrm>
        </p:grpSpPr>
        <p:sp>
          <p:nvSpPr>
            <p:cNvPr id="6501" name="Google Shape;6501;p89"/>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9"/>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9"/>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9"/>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9"/>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89"/>
          <p:cNvGrpSpPr/>
          <p:nvPr/>
        </p:nvGrpSpPr>
        <p:grpSpPr>
          <a:xfrm>
            <a:off x="4842304" y="2284140"/>
            <a:ext cx="350079" cy="350079"/>
            <a:chOff x="583100" y="3982600"/>
            <a:chExt cx="296175" cy="296175"/>
          </a:xfrm>
        </p:grpSpPr>
        <p:sp>
          <p:nvSpPr>
            <p:cNvPr id="6507" name="Google Shape;6507;p89"/>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9"/>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9"/>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9"/>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9"/>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9"/>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9"/>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89"/>
          <p:cNvGrpSpPr/>
          <p:nvPr/>
        </p:nvGrpSpPr>
        <p:grpSpPr>
          <a:xfrm>
            <a:off x="7074918" y="1397764"/>
            <a:ext cx="307231" cy="348690"/>
            <a:chOff x="2423775" y="3226875"/>
            <a:chExt cx="259925" cy="295000"/>
          </a:xfrm>
        </p:grpSpPr>
        <p:sp>
          <p:nvSpPr>
            <p:cNvPr id="6515" name="Google Shape;6515;p89"/>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9"/>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9"/>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8" name="Google Shape;6518;p89"/>
          <p:cNvGrpSpPr/>
          <p:nvPr/>
        </p:nvGrpSpPr>
        <p:grpSpPr>
          <a:xfrm>
            <a:off x="7052106" y="1839049"/>
            <a:ext cx="352857" cy="347301"/>
            <a:chOff x="2404875" y="3592725"/>
            <a:chExt cx="298525" cy="293825"/>
          </a:xfrm>
        </p:grpSpPr>
        <p:sp>
          <p:nvSpPr>
            <p:cNvPr id="6519" name="Google Shape;6519;p89"/>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9"/>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9"/>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2" name="Google Shape;6522;p89"/>
          <p:cNvGrpSpPr/>
          <p:nvPr/>
        </p:nvGrpSpPr>
        <p:grpSpPr>
          <a:xfrm>
            <a:off x="7053036" y="2284614"/>
            <a:ext cx="350995" cy="349133"/>
            <a:chOff x="2404875" y="3955825"/>
            <a:chExt cx="296950" cy="295375"/>
          </a:xfrm>
        </p:grpSpPr>
        <p:sp>
          <p:nvSpPr>
            <p:cNvPr id="6523" name="Google Shape;6523;p89"/>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9"/>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9"/>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9"/>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89"/>
          <p:cNvGrpSpPr/>
          <p:nvPr/>
        </p:nvGrpSpPr>
        <p:grpSpPr>
          <a:xfrm>
            <a:off x="5747016" y="2748808"/>
            <a:ext cx="349163" cy="350079"/>
            <a:chOff x="4263650" y="3235150"/>
            <a:chExt cx="295400" cy="296175"/>
          </a:xfrm>
        </p:grpSpPr>
        <p:sp>
          <p:nvSpPr>
            <p:cNvPr id="6528" name="Google Shape;6528;p89"/>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9"/>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9"/>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9"/>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9"/>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89"/>
          <p:cNvGrpSpPr/>
          <p:nvPr/>
        </p:nvGrpSpPr>
        <p:grpSpPr>
          <a:xfrm>
            <a:off x="5744696" y="3207969"/>
            <a:ext cx="353802" cy="327739"/>
            <a:chOff x="4266025" y="3609275"/>
            <a:chExt cx="299325" cy="277275"/>
          </a:xfrm>
        </p:grpSpPr>
        <p:sp>
          <p:nvSpPr>
            <p:cNvPr id="6534" name="Google Shape;6534;p89"/>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9"/>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89"/>
          <p:cNvGrpSpPr/>
          <p:nvPr/>
        </p:nvGrpSpPr>
        <p:grpSpPr>
          <a:xfrm>
            <a:off x="5745154" y="3673356"/>
            <a:ext cx="352886" cy="349133"/>
            <a:chOff x="4263650" y="3963700"/>
            <a:chExt cx="298550" cy="295375"/>
          </a:xfrm>
        </p:grpSpPr>
        <p:sp>
          <p:nvSpPr>
            <p:cNvPr id="6537" name="Google Shape;6537;p89"/>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9"/>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9"/>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9"/>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9"/>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9"/>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9"/>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4" name="Google Shape;6544;p89"/>
          <p:cNvGrpSpPr/>
          <p:nvPr/>
        </p:nvGrpSpPr>
        <p:grpSpPr>
          <a:xfrm>
            <a:off x="8023491" y="2748809"/>
            <a:ext cx="226264" cy="350079"/>
            <a:chOff x="6164975" y="3211525"/>
            <a:chExt cx="191425" cy="296175"/>
          </a:xfrm>
        </p:grpSpPr>
        <p:sp>
          <p:nvSpPr>
            <p:cNvPr id="6545" name="Google Shape;6545;p89"/>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9"/>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9"/>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9"/>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9"/>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9"/>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9"/>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89"/>
          <p:cNvGrpSpPr/>
          <p:nvPr/>
        </p:nvGrpSpPr>
        <p:grpSpPr>
          <a:xfrm>
            <a:off x="5285528" y="1397084"/>
            <a:ext cx="352886" cy="350049"/>
            <a:chOff x="946175" y="3253275"/>
            <a:chExt cx="298550" cy="296150"/>
          </a:xfrm>
        </p:grpSpPr>
        <p:sp>
          <p:nvSpPr>
            <p:cNvPr id="6553" name="Google Shape;6553;p89"/>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9"/>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9"/>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9"/>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9"/>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8" name="Google Shape;6558;p89"/>
          <p:cNvGrpSpPr/>
          <p:nvPr/>
        </p:nvGrpSpPr>
        <p:grpSpPr>
          <a:xfrm>
            <a:off x="5286459" y="1839048"/>
            <a:ext cx="351024" cy="347301"/>
            <a:chOff x="946175" y="3619500"/>
            <a:chExt cx="296975" cy="293825"/>
          </a:xfrm>
        </p:grpSpPr>
        <p:sp>
          <p:nvSpPr>
            <p:cNvPr id="6559" name="Google Shape;6559;p89"/>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9"/>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9"/>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9"/>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9"/>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9"/>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5" name="Google Shape;6565;p89"/>
          <p:cNvGrpSpPr/>
          <p:nvPr/>
        </p:nvGrpSpPr>
        <p:grpSpPr>
          <a:xfrm>
            <a:off x="5286001" y="2283682"/>
            <a:ext cx="351940" cy="350995"/>
            <a:chOff x="944600" y="3981825"/>
            <a:chExt cx="297750" cy="296950"/>
          </a:xfrm>
        </p:grpSpPr>
        <p:sp>
          <p:nvSpPr>
            <p:cNvPr id="6566" name="Google Shape;6566;p89"/>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9"/>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9"/>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9"/>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0" name="Google Shape;6570;p89"/>
          <p:cNvGrpSpPr/>
          <p:nvPr/>
        </p:nvGrpSpPr>
        <p:grpSpPr>
          <a:xfrm>
            <a:off x="7502937" y="1397542"/>
            <a:ext cx="350079" cy="349133"/>
            <a:chOff x="2768750" y="3227275"/>
            <a:chExt cx="296175" cy="295375"/>
          </a:xfrm>
        </p:grpSpPr>
        <p:sp>
          <p:nvSpPr>
            <p:cNvPr id="6571" name="Google Shape;6571;p89"/>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9"/>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9"/>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9"/>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9"/>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9"/>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9"/>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9"/>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9" name="Google Shape;6579;p89"/>
          <p:cNvGrpSpPr/>
          <p:nvPr/>
        </p:nvGrpSpPr>
        <p:grpSpPr>
          <a:xfrm>
            <a:off x="7523888" y="1838414"/>
            <a:ext cx="308177" cy="348572"/>
            <a:chOff x="2786075" y="3591800"/>
            <a:chExt cx="260725" cy="294900"/>
          </a:xfrm>
        </p:grpSpPr>
        <p:sp>
          <p:nvSpPr>
            <p:cNvPr id="6580" name="Google Shape;6580;p89"/>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9"/>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9"/>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9"/>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9"/>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5" name="Google Shape;6585;p89"/>
          <p:cNvGrpSpPr/>
          <p:nvPr/>
        </p:nvGrpSpPr>
        <p:grpSpPr>
          <a:xfrm>
            <a:off x="7564387" y="2284141"/>
            <a:ext cx="227180" cy="350079"/>
            <a:chOff x="2819150" y="3955025"/>
            <a:chExt cx="192200" cy="296175"/>
          </a:xfrm>
        </p:grpSpPr>
        <p:sp>
          <p:nvSpPr>
            <p:cNvPr id="6586" name="Google Shape;6586;p89"/>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9"/>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9"/>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9"/>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89"/>
          <p:cNvGrpSpPr/>
          <p:nvPr/>
        </p:nvGrpSpPr>
        <p:grpSpPr>
          <a:xfrm>
            <a:off x="6188160" y="2749739"/>
            <a:ext cx="349133" cy="348217"/>
            <a:chOff x="4629125" y="3235150"/>
            <a:chExt cx="295375" cy="294600"/>
          </a:xfrm>
        </p:grpSpPr>
        <p:sp>
          <p:nvSpPr>
            <p:cNvPr id="6591" name="Google Shape;6591;p89"/>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9"/>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9"/>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9"/>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9"/>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6" name="Google Shape;6596;p89"/>
          <p:cNvGrpSpPr/>
          <p:nvPr/>
        </p:nvGrpSpPr>
        <p:grpSpPr>
          <a:xfrm>
            <a:off x="6188145" y="3197272"/>
            <a:ext cx="349163" cy="349133"/>
            <a:chOff x="4628325" y="3599825"/>
            <a:chExt cx="295400" cy="295375"/>
          </a:xfrm>
        </p:grpSpPr>
        <p:sp>
          <p:nvSpPr>
            <p:cNvPr id="6597" name="Google Shape;6597;p89"/>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9"/>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9"/>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9"/>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9"/>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9"/>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9"/>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9"/>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9"/>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9"/>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9"/>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9"/>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89"/>
          <p:cNvGrpSpPr/>
          <p:nvPr/>
        </p:nvGrpSpPr>
        <p:grpSpPr>
          <a:xfrm>
            <a:off x="6209096" y="3672883"/>
            <a:ext cx="307261" cy="350079"/>
            <a:chOff x="4645650" y="3962900"/>
            <a:chExt cx="259950" cy="296175"/>
          </a:xfrm>
        </p:grpSpPr>
        <p:sp>
          <p:nvSpPr>
            <p:cNvPr id="6610" name="Google Shape;6610;p89"/>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9"/>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9"/>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9"/>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9"/>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9"/>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6" name="Google Shape;6616;p89"/>
          <p:cNvGrpSpPr/>
          <p:nvPr/>
        </p:nvGrpSpPr>
        <p:grpSpPr>
          <a:xfrm>
            <a:off x="7962056" y="3197745"/>
            <a:ext cx="349133" cy="348188"/>
            <a:chOff x="6143725" y="3582500"/>
            <a:chExt cx="295375" cy="294575"/>
          </a:xfrm>
        </p:grpSpPr>
        <p:sp>
          <p:nvSpPr>
            <p:cNvPr id="6617" name="Google Shape;6617;p89"/>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9"/>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9"/>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9"/>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9"/>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9"/>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9"/>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4" name="Google Shape;6624;p89"/>
          <p:cNvGrpSpPr/>
          <p:nvPr/>
        </p:nvGrpSpPr>
        <p:grpSpPr>
          <a:xfrm>
            <a:off x="5730883" y="1397084"/>
            <a:ext cx="350995" cy="350049"/>
            <a:chOff x="1310075" y="3253275"/>
            <a:chExt cx="296950" cy="296150"/>
          </a:xfrm>
        </p:grpSpPr>
        <p:sp>
          <p:nvSpPr>
            <p:cNvPr id="6625" name="Google Shape;6625;p89"/>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9"/>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9"/>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8" name="Google Shape;6628;p89"/>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9" name="Google Shape;6629;p89"/>
          <p:cNvGrpSpPr/>
          <p:nvPr/>
        </p:nvGrpSpPr>
        <p:grpSpPr>
          <a:xfrm>
            <a:off x="5730410" y="2283343"/>
            <a:ext cx="351941" cy="351675"/>
            <a:chOff x="1310075" y="3980250"/>
            <a:chExt cx="297750" cy="297525"/>
          </a:xfrm>
        </p:grpSpPr>
        <p:sp>
          <p:nvSpPr>
            <p:cNvPr id="6630" name="Google Shape;6630;p89"/>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9"/>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9"/>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9"/>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89"/>
          <p:cNvGrpSpPr/>
          <p:nvPr/>
        </p:nvGrpSpPr>
        <p:grpSpPr>
          <a:xfrm>
            <a:off x="7995198" y="1397542"/>
            <a:ext cx="266305" cy="349133"/>
            <a:chOff x="3167275" y="3227275"/>
            <a:chExt cx="225300" cy="295375"/>
          </a:xfrm>
        </p:grpSpPr>
        <p:sp>
          <p:nvSpPr>
            <p:cNvPr id="6635" name="Google Shape;6635;p89"/>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9"/>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9"/>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9"/>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9"/>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0" name="Google Shape;6640;p89"/>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1" name="Google Shape;6641;p89"/>
          <p:cNvGrpSpPr/>
          <p:nvPr/>
        </p:nvGrpSpPr>
        <p:grpSpPr>
          <a:xfrm>
            <a:off x="7952380" y="2284599"/>
            <a:ext cx="351940" cy="349163"/>
            <a:chOff x="3133425" y="3955025"/>
            <a:chExt cx="297750" cy="295400"/>
          </a:xfrm>
        </p:grpSpPr>
        <p:sp>
          <p:nvSpPr>
            <p:cNvPr id="6642" name="Google Shape;6642;p89"/>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9"/>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9"/>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5" name="Google Shape;6645;p89"/>
          <p:cNvGrpSpPr/>
          <p:nvPr/>
        </p:nvGrpSpPr>
        <p:grpSpPr>
          <a:xfrm>
            <a:off x="6632554" y="2748187"/>
            <a:ext cx="350079" cy="351320"/>
            <a:chOff x="4991425" y="3234750"/>
            <a:chExt cx="296175" cy="297225"/>
          </a:xfrm>
        </p:grpSpPr>
        <p:sp>
          <p:nvSpPr>
            <p:cNvPr id="6646" name="Google Shape;6646;p89"/>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9"/>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9"/>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9"/>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9"/>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9"/>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2" name="Google Shape;6652;p89"/>
          <p:cNvGrpSpPr/>
          <p:nvPr/>
        </p:nvGrpSpPr>
        <p:grpSpPr>
          <a:xfrm>
            <a:off x="6632554" y="3217750"/>
            <a:ext cx="350079" cy="308177"/>
            <a:chOff x="4991425" y="3617150"/>
            <a:chExt cx="296175" cy="260725"/>
          </a:xfrm>
        </p:grpSpPr>
        <p:sp>
          <p:nvSpPr>
            <p:cNvPr id="6653" name="Google Shape;6653;p89"/>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9"/>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9"/>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9"/>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9"/>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9"/>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9"/>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0" name="Google Shape;6660;p89"/>
          <p:cNvGrpSpPr/>
          <p:nvPr/>
        </p:nvGrpSpPr>
        <p:grpSpPr>
          <a:xfrm>
            <a:off x="6709827" y="3673341"/>
            <a:ext cx="195532" cy="349163"/>
            <a:chOff x="5056800" y="3962900"/>
            <a:chExt cx="165425" cy="295400"/>
          </a:xfrm>
        </p:grpSpPr>
        <p:sp>
          <p:nvSpPr>
            <p:cNvPr id="6661" name="Google Shape;6661;p89"/>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9"/>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9"/>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4" name="Google Shape;6664;p89"/>
          <p:cNvGrpSpPr/>
          <p:nvPr/>
        </p:nvGrpSpPr>
        <p:grpSpPr>
          <a:xfrm>
            <a:off x="7961125" y="3673357"/>
            <a:ext cx="350995" cy="349133"/>
            <a:chOff x="6168925" y="3936925"/>
            <a:chExt cx="296950" cy="295375"/>
          </a:xfrm>
        </p:grpSpPr>
        <p:sp>
          <p:nvSpPr>
            <p:cNvPr id="6665" name="Google Shape;6665;p89"/>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9"/>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9"/>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9"/>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9"/>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9"/>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89"/>
          <p:cNvGrpSpPr/>
          <p:nvPr/>
        </p:nvGrpSpPr>
        <p:grpSpPr>
          <a:xfrm>
            <a:off x="6174844" y="1390429"/>
            <a:ext cx="348188" cy="349133"/>
            <a:chOff x="1674750" y="3254050"/>
            <a:chExt cx="294575" cy="295375"/>
          </a:xfrm>
        </p:grpSpPr>
        <p:sp>
          <p:nvSpPr>
            <p:cNvPr id="6672" name="Google Shape;6672;p89"/>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9"/>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9"/>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5" name="Google Shape;6675;p89"/>
          <p:cNvGrpSpPr/>
          <p:nvPr/>
        </p:nvGrpSpPr>
        <p:grpSpPr>
          <a:xfrm>
            <a:off x="6189239" y="1838132"/>
            <a:ext cx="319347" cy="349133"/>
            <a:chOff x="1687350" y="3618725"/>
            <a:chExt cx="270175" cy="295375"/>
          </a:xfrm>
        </p:grpSpPr>
        <p:sp>
          <p:nvSpPr>
            <p:cNvPr id="6676" name="Google Shape;6676;p89"/>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9"/>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9"/>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9" name="Google Shape;6679;p89"/>
          <p:cNvGrpSpPr/>
          <p:nvPr/>
        </p:nvGrpSpPr>
        <p:grpSpPr>
          <a:xfrm>
            <a:off x="6172942" y="2284613"/>
            <a:ext cx="351940" cy="349133"/>
            <a:chOff x="1672375" y="3982600"/>
            <a:chExt cx="297750" cy="295375"/>
          </a:xfrm>
        </p:grpSpPr>
        <p:sp>
          <p:nvSpPr>
            <p:cNvPr id="6680" name="Google Shape;6680;p89"/>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9"/>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9"/>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89"/>
          <p:cNvGrpSpPr/>
          <p:nvPr/>
        </p:nvGrpSpPr>
        <p:grpSpPr>
          <a:xfrm>
            <a:off x="4864934" y="2748808"/>
            <a:ext cx="350079" cy="350079"/>
            <a:chOff x="3497300" y="3227275"/>
            <a:chExt cx="296175" cy="296175"/>
          </a:xfrm>
        </p:grpSpPr>
        <p:sp>
          <p:nvSpPr>
            <p:cNvPr id="6684" name="Google Shape;6684;p89"/>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9"/>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9"/>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9"/>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9"/>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9"/>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9"/>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9"/>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89"/>
          <p:cNvGrpSpPr/>
          <p:nvPr/>
        </p:nvGrpSpPr>
        <p:grpSpPr>
          <a:xfrm>
            <a:off x="4865407" y="3198203"/>
            <a:ext cx="349133" cy="347272"/>
            <a:chOff x="3497300" y="3591950"/>
            <a:chExt cx="295375" cy="293800"/>
          </a:xfrm>
        </p:grpSpPr>
        <p:sp>
          <p:nvSpPr>
            <p:cNvPr id="6693" name="Google Shape;6693;p89"/>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9"/>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9"/>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9"/>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9"/>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9"/>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9"/>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9"/>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89"/>
          <p:cNvGrpSpPr/>
          <p:nvPr/>
        </p:nvGrpSpPr>
        <p:grpSpPr>
          <a:xfrm>
            <a:off x="4865407" y="3673341"/>
            <a:ext cx="349133" cy="349163"/>
            <a:chOff x="3497300" y="3955025"/>
            <a:chExt cx="295375" cy="295400"/>
          </a:xfrm>
        </p:grpSpPr>
        <p:sp>
          <p:nvSpPr>
            <p:cNvPr id="6702" name="Google Shape;6702;p89"/>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9"/>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9"/>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5" name="Google Shape;6705;p89"/>
          <p:cNvGrpSpPr/>
          <p:nvPr/>
        </p:nvGrpSpPr>
        <p:grpSpPr>
          <a:xfrm>
            <a:off x="7089979" y="2749532"/>
            <a:ext cx="327739" cy="348631"/>
            <a:chOff x="5364750" y="3235150"/>
            <a:chExt cx="277275" cy="294950"/>
          </a:xfrm>
        </p:grpSpPr>
        <p:sp>
          <p:nvSpPr>
            <p:cNvPr id="6706" name="Google Shape;6706;p89"/>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9"/>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9"/>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9"/>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9"/>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9"/>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9"/>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9"/>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4" name="Google Shape;6714;p89"/>
          <p:cNvGrpSpPr/>
          <p:nvPr/>
        </p:nvGrpSpPr>
        <p:grpSpPr>
          <a:xfrm>
            <a:off x="7078337" y="3195868"/>
            <a:ext cx="351024" cy="351941"/>
            <a:chOff x="5355300" y="3598250"/>
            <a:chExt cx="296975" cy="297750"/>
          </a:xfrm>
        </p:grpSpPr>
        <p:sp>
          <p:nvSpPr>
            <p:cNvPr id="6715" name="Google Shape;6715;p89"/>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9"/>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9"/>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9"/>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9"/>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9"/>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9"/>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9"/>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3" name="Google Shape;6723;p89"/>
          <p:cNvGrpSpPr/>
          <p:nvPr/>
        </p:nvGrpSpPr>
        <p:grpSpPr>
          <a:xfrm>
            <a:off x="7082533" y="3734790"/>
            <a:ext cx="342632" cy="226264"/>
            <a:chOff x="5358450" y="4015675"/>
            <a:chExt cx="289875" cy="191425"/>
          </a:xfrm>
        </p:grpSpPr>
        <p:sp>
          <p:nvSpPr>
            <p:cNvPr id="6724" name="Google Shape;6724;p89"/>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9"/>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9"/>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9"/>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8" name="Google Shape;6728;p89"/>
          <p:cNvGrpSpPr/>
          <p:nvPr/>
        </p:nvGrpSpPr>
        <p:grpSpPr>
          <a:xfrm>
            <a:off x="6209015" y="4117322"/>
            <a:ext cx="351024" cy="325464"/>
            <a:chOff x="6543825" y="3202075"/>
            <a:chExt cx="296975" cy="275350"/>
          </a:xfrm>
        </p:grpSpPr>
        <p:sp>
          <p:nvSpPr>
            <p:cNvPr id="6729" name="Google Shape;6729;p89"/>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9"/>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9"/>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9"/>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9"/>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9"/>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9"/>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6" name="Google Shape;6736;p89"/>
          <p:cNvGrpSpPr/>
          <p:nvPr/>
        </p:nvGrpSpPr>
        <p:grpSpPr>
          <a:xfrm>
            <a:off x="6615996" y="1397069"/>
            <a:ext cx="350079" cy="350079"/>
            <a:chOff x="2037825" y="3254050"/>
            <a:chExt cx="296175" cy="296175"/>
          </a:xfrm>
        </p:grpSpPr>
        <p:sp>
          <p:nvSpPr>
            <p:cNvPr id="6737" name="Google Shape;6737;p89"/>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9"/>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9"/>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9"/>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9"/>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9"/>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3" name="Google Shape;6743;p89"/>
          <p:cNvGrpSpPr/>
          <p:nvPr/>
        </p:nvGrpSpPr>
        <p:grpSpPr>
          <a:xfrm>
            <a:off x="6614135" y="1838236"/>
            <a:ext cx="353802" cy="348926"/>
            <a:chOff x="2034675" y="3617925"/>
            <a:chExt cx="299325" cy="295200"/>
          </a:xfrm>
        </p:grpSpPr>
        <p:sp>
          <p:nvSpPr>
            <p:cNvPr id="6744" name="Google Shape;6744;p89"/>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9"/>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9"/>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9"/>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9"/>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9" name="Google Shape;6749;p89"/>
          <p:cNvGrpSpPr/>
          <p:nvPr/>
        </p:nvGrpSpPr>
        <p:grpSpPr>
          <a:xfrm>
            <a:off x="6615996" y="2284613"/>
            <a:ext cx="350079" cy="349133"/>
            <a:chOff x="2037825" y="3981825"/>
            <a:chExt cx="296175" cy="295375"/>
          </a:xfrm>
        </p:grpSpPr>
        <p:sp>
          <p:nvSpPr>
            <p:cNvPr id="6750" name="Google Shape;6750;p89"/>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9"/>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9"/>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3" name="Google Shape;6753;p89"/>
          <p:cNvGrpSpPr/>
          <p:nvPr/>
        </p:nvGrpSpPr>
        <p:grpSpPr>
          <a:xfrm>
            <a:off x="5301014" y="2780929"/>
            <a:ext cx="350079" cy="285837"/>
            <a:chOff x="3860400" y="3254050"/>
            <a:chExt cx="296175" cy="241825"/>
          </a:xfrm>
        </p:grpSpPr>
        <p:sp>
          <p:nvSpPr>
            <p:cNvPr id="6754" name="Google Shape;6754;p89"/>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9"/>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9"/>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9"/>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9"/>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9"/>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9"/>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1" name="Google Shape;6761;p89"/>
          <p:cNvGrpSpPr/>
          <p:nvPr/>
        </p:nvGrpSpPr>
        <p:grpSpPr>
          <a:xfrm>
            <a:off x="5300541" y="3196800"/>
            <a:ext cx="351024" cy="350079"/>
            <a:chOff x="3859600" y="3591950"/>
            <a:chExt cx="296975" cy="296175"/>
          </a:xfrm>
        </p:grpSpPr>
        <p:sp>
          <p:nvSpPr>
            <p:cNvPr id="6762" name="Google Shape;6762;p89"/>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9"/>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9"/>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5" name="Google Shape;6765;p89"/>
          <p:cNvGrpSpPr/>
          <p:nvPr/>
        </p:nvGrpSpPr>
        <p:grpSpPr>
          <a:xfrm>
            <a:off x="5301014" y="3672883"/>
            <a:ext cx="350079" cy="350079"/>
            <a:chOff x="3860400" y="3955025"/>
            <a:chExt cx="296175" cy="296175"/>
          </a:xfrm>
        </p:grpSpPr>
        <p:sp>
          <p:nvSpPr>
            <p:cNvPr id="6766" name="Google Shape;6766;p89"/>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9"/>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9"/>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9"/>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9"/>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1" name="Google Shape;6771;p89"/>
          <p:cNvGrpSpPr/>
          <p:nvPr/>
        </p:nvGrpSpPr>
        <p:grpSpPr>
          <a:xfrm>
            <a:off x="7516230" y="2749281"/>
            <a:ext cx="355664" cy="349133"/>
            <a:chOff x="5716825" y="3235950"/>
            <a:chExt cx="300900" cy="295375"/>
          </a:xfrm>
        </p:grpSpPr>
        <p:sp>
          <p:nvSpPr>
            <p:cNvPr id="6772" name="Google Shape;6772;p89"/>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9"/>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9"/>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9"/>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89"/>
          <p:cNvGrpSpPr/>
          <p:nvPr/>
        </p:nvGrpSpPr>
        <p:grpSpPr>
          <a:xfrm>
            <a:off x="7529261" y="3207969"/>
            <a:ext cx="329601" cy="327739"/>
            <a:chOff x="5727850" y="3609275"/>
            <a:chExt cx="278850" cy="277275"/>
          </a:xfrm>
        </p:grpSpPr>
        <p:sp>
          <p:nvSpPr>
            <p:cNvPr id="6777" name="Google Shape;6777;p89"/>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9"/>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9"/>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9"/>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9"/>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89"/>
          <p:cNvGrpSpPr/>
          <p:nvPr/>
        </p:nvGrpSpPr>
        <p:grpSpPr>
          <a:xfrm>
            <a:off x="7540446" y="3673356"/>
            <a:ext cx="307231" cy="349133"/>
            <a:chOff x="5736525" y="3963700"/>
            <a:chExt cx="259925" cy="295375"/>
          </a:xfrm>
        </p:grpSpPr>
        <p:sp>
          <p:nvSpPr>
            <p:cNvPr id="6783" name="Google Shape;6783;p89"/>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9"/>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9"/>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9"/>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9"/>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9"/>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9"/>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89"/>
          <p:cNvGrpSpPr/>
          <p:nvPr/>
        </p:nvGrpSpPr>
        <p:grpSpPr>
          <a:xfrm>
            <a:off x="6632026" y="4122683"/>
            <a:ext cx="351024" cy="350079"/>
            <a:chOff x="6553275" y="3604550"/>
            <a:chExt cx="296975" cy="296175"/>
          </a:xfrm>
        </p:grpSpPr>
        <p:sp>
          <p:nvSpPr>
            <p:cNvPr id="6791" name="Google Shape;6791;p89"/>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9"/>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9"/>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9"/>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9"/>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9"/>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7" name="Google Shape;6797;p89"/>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798" name="Google Shape;6798;p89"/>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02" name="Shape 6802"/>
        <p:cNvGrpSpPr/>
        <p:nvPr/>
      </p:nvGrpSpPr>
      <p:grpSpPr>
        <a:xfrm>
          <a:off x="0" y="0"/>
          <a:ext cx="0" cy="0"/>
          <a:chOff x="0" y="0"/>
          <a:chExt cx="0" cy="0"/>
        </a:xfrm>
      </p:grpSpPr>
      <p:grpSp>
        <p:nvGrpSpPr>
          <p:cNvPr id="6803" name="Google Shape;6803;p90"/>
          <p:cNvGrpSpPr/>
          <p:nvPr/>
        </p:nvGrpSpPr>
        <p:grpSpPr>
          <a:xfrm>
            <a:off x="859032" y="1380546"/>
            <a:ext cx="294401" cy="353645"/>
            <a:chOff x="-35814600" y="3202075"/>
            <a:chExt cx="242625" cy="291450"/>
          </a:xfrm>
        </p:grpSpPr>
        <p:sp>
          <p:nvSpPr>
            <p:cNvPr id="6804" name="Google Shape;6804;p90"/>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90"/>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90"/>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90"/>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90"/>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90"/>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90"/>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1" name="Google Shape;6811;p90"/>
          <p:cNvGrpSpPr/>
          <p:nvPr/>
        </p:nvGrpSpPr>
        <p:grpSpPr>
          <a:xfrm>
            <a:off x="829410" y="1821466"/>
            <a:ext cx="353645" cy="353888"/>
            <a:chOff x="-35839800" y="3561025"/>
            <a:chExt cx="291450" cy="291650"/>
          </a:xfrm>
        </p:grpSpPr>
        <p:sp>
          <p:nvSpPr>
            <p:cNvPr id="6812" name="Google Shape;6812;p90"/>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90"/>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90"/>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90"/>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90"/>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90"/>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90"/>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9" name="Google Shape;6819;p90"/>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0" name="Google Shape;6820;p90"/>
          <p:cNvGrpSpPr/>
          <p:nvPr/>
        </p:nvGrpSpPr>
        <p:grpSpPr>
          <a:xfrm>
            <a:off x="3066955" y="1380546"/>
            <a:ext cx="353645" cy="353645"/>
            <a:chOff x="-34003850" y="3227275"/>
            <a:chExt cx="291450" cy="291450"/>
          </a:xfrm>
        </p:grpSpPr>
        <p:sp>
          <p:nvSpPr>
            <p:cNvPr id="6821" name="Google Shape;6821;p90"/>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90"/>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90"/>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90"/>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90"/>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6" name="Google Shape;6826;p90"/>
          <p:cNvGrpSpPr/>
          <p:nvPr/>
        </p:nvGrpSpPr>
        <p:grpSpPr>
          <a:xfrm>
            <a:off x="3066485" y="1821238"/>
            <a:ext cx="354586" cy="354343"/>
            <a:chOff x="-34004625" y="3585850"/>
            <a:chExt cx="292225" cy="292025"/>
          </a:xfrm>
        </p:grpSpPr>
        <p:sp>
          <p:nvSpPr>
            <p:cNvPr id="6827" name="Google Shape;6827;p90"/>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90"/>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90"/>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90"/>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90"/>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90"/>
          <p:cNvGrpSpPr/>
          <p:nvPr/>
        </p:nvGrpSpPr>
        <p:grpSpPr>
          <a:xfrm>
            <a:off x="3066000" y="2256439"/>
            <a:ext cx="355557" cy="354616"/>
            <a:chOff x="-34005425" y="3945575"/>
            <a:chExt cx="293025" cy="292250"/>
          </a:xfrm>
        </p:grpSpPr>
        <p:sp>
          <p:nvSpPr>
            <p:cNvPr id="6833" name="Google Shape;6833;p90"/>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90"/>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90"/>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6" name="Google Shape;6836;p90"/>
          <p:cNvGrpSpPr/>
          <p:nvPr/>
        </p:nvGrpSpPr>
        <p:grpSpPr>
          <a:xfrm>
            <a:off x="1713099" y="2729615"/>
            <a:ext cx="358408" cy="355557"/>
            <a:chOff x="-32174975" y="3192625"/>
            <a:chExt cx="295375" cy="293025"/>
          </a:xfrm>
        </p:grpSpPr>
        <p:sp>
          <p:nvSpPr>
            <p:cNvPr id="6837" name="Google Shape;6837;p90"/>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90"/>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90"/>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90"/>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1" name="Google Shape;6841;p90"/>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90"/>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3" name="Google Shape;6843;p90"/>
          <p:cNvGrpSpPr/>
          <p:nvPr/>
        </p:nvGrpSpPr>
        <p:grpSpPr>
          <a:xfrm>
            <a:off x="3952249" y="2730570"/>
            <a:ext cx="354586" cy="353645"/>
            <a:chOff x="-30345325" y="3184750"/>
            <a:chExt cx="292225" cy="291450"/>
          </a:xfrm>
        </p:grpSpPr>
        <p:sp>
          <p:nvSpPr>
            <p:cNvPr id="6844" name="Google Shape;6844;p90"/>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90"/>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90"/>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90"/>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90"/>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9" name="Google Shape;6849;p90"/>
          <p:cNvGrpSpPr/>
          <p:nvPr/>
        </p:nvGrpSpPr>
        <p:grpSpPr>
          <a:xfrm>
            <a:off x="1277001" y="1380546"/>
            <a:ext cx="353645" cy="353645"/>
            <a:chOff x="-35481425" y="3202075"/>
            <a:chExt cx="291450" cy="291450"/>
          </a:xfrm>
        </p:grpSpPr>
        <p:sp>
          <p:nvSpPr>
            <p:cNvPr id="6850" name="Google Shape;6850;p90"/>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90"/>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90"/>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90"/>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90"/>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90"/>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90"/>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7" name="Google Shape;6857;p90"/>
          <p:cNvGrpSpPr/>
          <p:nvPr/>
        </p:nvGrpSpPr>
        <p:grpSpPr>
          <a:xfrm>
            <a:off x="1276531" y="1822072"/>
            <a:ext cx="354586" cy="352675"/>
            <a:chOff x="-35482200" y="3561225"/>
            <a:chExt cx="292225" cy="290650"/>
          </a:xfrm>
        </p:grpSpPr>
        <p:sp>
          <p:nvSpPr>
            <p:cNvPr id="6858" name="Google Shape;6858;p90"/>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90"/>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90"/>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1" name="Google Shape;6861;p90"/>
          <p:cNvGrpSpPr/>
          <p:nvPr/>
        </p:nvGrpSpPr>
        <p:grpSpPr>
          <a:xfrm>
            <a:off x="1277001" y="2256940"/>
            <a:ext cx="353645" cy="353615"/>
            <a:chOff x="-35481425" y="3919600"/>
            <a:chExt cx="291450" cy="291425"/>
          </a:xfrm>
        </p:grpSpPr>
        <p:sp>
          <p:nvSpPr>
            <p:cNvPr id="6862" name="Google Shape;6862;p90"/>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90"/>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90"/>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90"/>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90"/>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90"/>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90"/>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90"/>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90"/>
          <p:cNvGrpSpPr/>
          <p:nvPr/>
        </p:nvGrpSpPr>
        <p:grpSpPr>
          <a:xfrm>
            <a:off x="3512636" y="1381031"/>
            <a:ext cx="357468" cy="352675"/>
            <a:chOff x="-33645475" y="3228075"/>
            <a:chExt cx="294600" cy="290650"/>
          </a:xfrm>
        </p:grpSpPr>
        <p:sp>
          <p:nvSpPr>
            <p:cNvPr id="6871" name="Google Shape;6871;p90"/>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90"/>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90"/>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90"/>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90"/>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90"/>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90"/>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90"/>
          <p:cNvGrpSpPr/>
          <p:nvPr/>
        </p:nvGrpSpPr>
        <p:grpSpPr>
          <a:xfrm>
            <a:off x="3513606" y="1821116"/>
            <a:ext cx="355526" cy="354586"/>
            <a:chOff x="-33646250" y="3586425"/>
            <a:chExt cx="293000" cy="292225"/>
          </a:xfrm>
        </p:grpSpPr>
        <p:sp>
          <p:nvSpPr>
            <p:cNvPr id="6879" name="Google Shape;6879;p90"/>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90"/>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1" name="Google Shape;6881;p90"/>
          <p:cNvGrpSpPr/>
          <p:nvPr/>
        </p:nvGrpSpPr>
        <p:grpSpPr>
          <a:xfrm>
            <a:off x="3514076" y="2255969"/>
            <a:ext cx="354586" cy="355557"/>
            <a:chOff x="-33645475" y="3944800"/>
            <a:chExt cx="292225" cy="293025"/>
          </a:xfrm>
        </p:grpSpPr>
        <p:sp>
          <p:nvSpPr>
            <p:cNvPr id="6882" name="Google Shape;6882;p90"/>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90"/>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90"/>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90"/>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90"/>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90"/>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90"/>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90"/>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90"/>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90"/>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90"/>
          <p:cNvGrpSpPr/>
          <p:nvPr/>
        </p:nvGrpSpPr>
        <p:grpSpPr>
          <a:xfrm>
            <a:off x="2167295" y="2729706"/>
            <a:ext cx="352675" cy="355375"/>
            <a:chOff x="-31809525" y="3192625"/>
            <a:chExt cx="290650" cy="292875"/>
          </a:xfrm>
        </p:grpSpPr>
        <p:sp>
          <p:nvSpPr>
            <p:cNvPr id="6893" name="Google Shape;6893;p90"/>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90"/>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90"/>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90"/>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7" name="Google Shape;6897;p90"/>
          <p:cNvGrpSpPr/>
          <p:nvPr/>
        </p:nvGrpSpPr>
        <p:grpSpPr>
          <a:xfrm>
            <a:off x="2166810" y="3200258"/>
            <a:ext cx="353645" cy="355557"/>
            <a:chOff x="-31811100" y="3550975"/>
            <a:chExt cx="291450" cy="293025"/>
          </a:xfrm>
        </p:grpSpPr>
        <p:sp>
          <p:nvSpPr>
            <p:cNvPr id="6898" name="Google Shape;6898;p90"/>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90"/>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90"/>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90"/>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90"/>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90"/>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90"/>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5" name="Google Shape;6905;p90"/>
          <p:cNvGrpSpPr/>
          <p:nvPr/>
        </p:nvGrpSpPr>
        <p:grpSpPr>
          <a:xfrm>
            <a:off x="2160606" y="3664562"/>
            <a:ext cx="366052" cy="356831"/>
            <a:chOff x="-31817400" y="3910025"/>
            <a:chExt cx="301675" cy="294075"/>
          </a:xfrm>
        </p:grpSpPr>
        <p:sp>
          <p:nvSpPr>
            <p:cNvPr id="6906" name="Google Shape;6906;p90"/>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90"/>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90"/>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9" name="Google Shape;6909;p90"/>
          <p:cNvGrpSpPr/>
          <p:nvPr/>
        </p:nvGrpSpPr>
        <p:grpSpPr>
          <a:xfrm>
            <a:off x="3952234" y="3200743"/>
            <a:ext cx="354616" cy="354586"/>
            <a:chOff x="-30354000" y="3569100"/>
            <a:chExt cx="292250" cy="292225"/>
          </a:xfrm>
        </p:grpSpPr>
        <p:sp>
          <p:nvSpPr>
            <p:cNvPr id="6910" name="Google Shape;6910;p90"/>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90"/>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90"/>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90"/>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90"/>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90"/>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90"/>
          <p:cNvGrpSpPr/>
          <p:nvPr/>
        </p:nvGrpSpPr>
        <p:grpSpPr>
          <a:xfrm>
            <a:off x="1730812" y="1380546"/>
            <a:ext cx="342148" cy="353645"/>
            <a:chOff x="-35118325" y="3202075"/>
            <a:chExt cx="281975" cy="291450"/>
          </a:xfrm>
        </p:grpSpPr>
        <p:sp>
          <p:nvSpPr>
            <p:cNvPr id="6917" name="Google Shape;6917;p90"/>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90"/>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90"/>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90"/>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1" name="Google Shape;6921;p90"/>
          <p:cNvGrpSpPr/>
          <p:nvPr/>
        </p:nvGrpSpPr>
        <p:grpSpPr>
          <a:xfrm>
            <a:off x="1724593" y="1821799"/>
            <a:ext cx="354586" cy="353221"/>
            <a:chOff x="-35123050" y="3561225"/>
            <a:chExt cx="292225" cy="291100"/>
          </a:xfrm>
        </p:grpSpPr>
        <p:sp>
          <p:nvSpPr>
            <p:cNvPr id="6922" name="Google Shape;6922;p90"/>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90"/>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4" name="Google Shape;6924;p90"/>
          <p:cNvGrpSpPr/>
          <p:nvPr/>
        </p:nvGrpSpPr>
        <p:grpSpPr>
          <a:xfrm>
            <a:off x="1766652" y="2256940"/>
            <a:ext cx="270467" cy="353615"/>
            <a:chOff x="-35089175" y="3919600"/>
            <a:chExt cx="222900" cy="291425"/>
          </a:xfrm>
        </p:grpSpPr>
        <p:sp>
          <p:nvSpPr>
            <p:cNvPr id="6925" name="Google Shape;6925;p90"/>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90"/>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7" name="Google Shape;6927;p90"/>
          <p:cNvGrpSpPr/>
          <p:nvPr/>
        </p:nvGrpSpPr>
        <p:grpSpPr>
          <a:xfrm>
            <a:off x="3963648" y="1380303"/>
            <a:ext cx="336445" cy="354131"/>
            <a:chOff x="-33277650" y="3226875"/>
            <a:chExt cx="277275" cy="291850"/>
          </a:xfrm>
        </p:grpSpPr>
        <p:sp>
          <p:nvSpPr>
            <p:cNvPr id="6928" name="Google Shape;6928;p90"/>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90"/>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90"/>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90"/>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90"/>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90"/>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90"/>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5" name="Google Shape;6935;p90"/>
          <p:cNvGrpSpPr/>
          <p:nvPr/>
        </p:nvGrpSpPr>
        <p:grpSpPr>
          <a:xfrm>
            <a:off x="3955048" y="1821587"/>
            <a:ext cx="353645" cy="353645"/>
            <a:chOff x="-33286325" y="3586425"/>
            <a:chExt cx="291450" cy="291450"/>
          </a:xfrm>
        </p:grpSpPr>
        <p:sp>
          <p:nvSpPr>
            <p:cNvPr id="6936" name="Google Shape;6936;p90"/>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90"/>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90"/>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90"/>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90"/>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1" name="Google Shape;6941;p90"/>
          <p:cNvGrpSpPr/>
          <p:nvPr/>
        </p:nvGrpSpPr>
        <p:grpSpPr>
          <a:xfrm>
            <a:off x="3955048" y="2255969"/>
            <a:ext cx="353645" cy="355557"/>
            <a:chOff x="-33286325" y="3944800"/>
            <a:chExt cx="291450" cy="293025"/>
          </a:xfrm>
        </p:grpSpPr>
        <p:sp>
          <p:nvSpPr>
            <p:cNvPr id="6942" name="Google Shape;6942;p90"/>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90"/>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90"/>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90"/>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90"/>
          <p:cNvGrpSpPr/>
          <p:nvPr/>
        </p:nvGrpSpPr>
        <p:grpSpPr>
          <a:xfrm>
            <a:off x="2613445" y="2729129"/>
            <a:ext cx="353645" cy="356527"/>
            <a:chOff x="-31452725" y="3191825"/>
            <a:chExt cx="291450" cy="293825"/>
          </a:xfrm>
        </p:grpSpPr>
        <p:sp>
          <p:nvSpPr>
            <p:cNvPr id="6947" name="Google Shape;6947;p90"/>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90"/>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90"/>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90"/>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90"/>
          <p:cNvGrpSpPr/>
          <p:nvPr/>
        </p:nvGrpSpPr>
        <p:grpSpPr>
          <a:xfrm>
            <a:off x="2612975" y="3200744"/>
            <a:ext cx="354586" cy="354586"/>
            <a:chOff x="-31452725" y="3551775"/>
            <a:chExt cx="292225" cy="292225"/>
          </a:xfrm>
        </p:grpSpPr>
        <p:sp>
          <p:nvSpPr>
            <p:cNvPr id="6952" name="Google Shape;6952;p90"/>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90"/>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90"/>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90"/>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6" name="Google Shape;6956;p90"/>
          <p:cNvGrpSpPr/>
          <p:nvPr/>
        </p:nvGrpSpPr>
        <p:grpSpPr>
          <a:xfrm>
            <a:off x="2611534" y="3664729"/>
            <a:ext cx="357468" cy="356497"/>
            <a:chOff x="-31455100" y="3909350"/>
            <a:chExt cx="294600" cy="293800"/>
          </a:xfrm>
        </p:grpSpPr>
        <p:sp>
          <p:nvSpPr>
            <p:cNvPr id="6957" name="Google Shape;6957;p90"/>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90"/>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90"/>
          <p:cNvGrpSpPr/>
          <p:nvPr/>
        </p:nvGrpSpPr>
        <p:grpSpPr>
          <a:xfrm>
            <a:off x="3952719" y="3665684"/>
            <a:ext cx="353645" cy="354586"/>
            <a:chOff x="-30345325" y="3918800"/>
            <a:chExt cx="291450" cy="292225"/>
          </a:xfrm>
        </p:grpSpPr>
        <p:sp>
          <p:nvSpPr>
            <p:cNvPr id="6960" name="Google Shape;6960;p90"/>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90"/>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90"/>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90"/>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90"/>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5" name="Google Shape;6965;p90"/>
          <p:cNvGrpSpPr/>
          <p:nvPr/>
        </p:nvGrpSpPr>
        <p:grpSpPr>
          <a:xfrm>
            <a:off x="2172184" y="1821587"/>
            <a:ext cx="353645" cy="353645"/>
            <a:chOff x="-34763900" y="3561225"/>
            <a:chExt cx="291450" cy="291450"/>
          </a:xfrm>
        </p:grpSpPr>
        <p:sp>
          <p:nvSpPr>
            <p:cNvPr id="6966" name="Google Shape;6966;p90"/>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90"/>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90"/>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9" name="Google Shape;6969;p90"/>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0" name="Google Shape;6970;p90"/>
          <p:cNvGrpSpPr/>
          <p:nvPr/>
        </p:nvGrpSpPr>
        <p:grpSpPr>
          <a:xfrm>
            <a:off x="827081" y="2730099"/>
            <a:ext cx="354586" cy="354586"/>
            <a:chOff x="-32927950" y="3227275"/>
            <a:chExt cx="292225" cy="292225"/>
          </a:xfrm>
        </p:grpSpPr>
        <p:sp>
          <p:nvSpPr>
            <p:cNvPr id="6971" name="Google Shape;6971;p90"/>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90"/>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90"/>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90"/>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90"/>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90"/>
          <p:cNvGrpSpPr/>
          <p:nvPr/>
        </p:nvGrpSpPr>
        <p:grpSpPr>
          <a:xfrm>
            <a:off x="826596" y="3201213"/>
            <a:ext cx="355557" cy="353645"/>
            <a:chOff x="-32927950" y="3586425"/>
            <a:chExt cx="293025" cy="291450"/>
          </a:xfrm>
        </p:grpSpPr>
        <p:sp>
          <p:nvSpPr>
            <p:cNvPr id="6977" name="Google Shape;6977;p90"/>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90"/>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90"/>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90"/>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90"/>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2" name="Google Shape;6982;p90"/>
          <p:cNvGrpSpPr/>
          <p:nvPr/>
        </p:nvGrpSpPr>
        <p:grpSpPr>
          <a:xfrm>
            <a:off x="827081" y="3665198"/>
            <a:ext cx="354586" cy="355557"/>
            <a:chOff x="-32927950" y="3944800"/>
            <a:chExt cx="292225" cy="293025"/>
          </a:xfrm>
        </p:grpSpPr>
        <p:sp>
          <p:nvSpPr>
            <p:cNvPr id="6983" name="Google Shape;6983;p90"/>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90"/>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90"/>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90"/>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90"/>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90"/>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90"/>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90"/>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90"/>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90"/>
          <p:cNvGrpSpPr/>
          <p:nvPr/>
        </p:nvGrpSpPr>
        <p:grpSpPr>
          <a:xfrm>
            <a:off x="3055873" y="2730449"/>
            <a:ext cx="354586" cy="353888"/>
            <a:chOff x="-31094350" y="3194000"/>
            <a:chExt cx="292225" cy="291650"/>
          </a:xfrm>
        </p:grpSpPr>
        <p:sp>
          <p:nvSpPr>
            <p:cNvPr id="6993" name="Google Shape;6993;p90"/>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90"/>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90"/>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90"/>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90"/>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90"/>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90"/>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90"/>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90"/>
          <p:cNvGrpSpPr/>
          <p:nvPr/>
        </p:nvGrpSpPr>
        <p:grpSpPr>
          <a:xfrm>
            <a:off x="3056343" y="3200941"/>
            <a:ext cx="353645" cy="354191"/>
            <a:chOff x="-31093575" y="3552550"/>
            <a:chExt cx="291450" cy="291900"/>
          </a:xfrm>
        </p:grpSpPr>
        <p:sp>
          <p:nvSpPr>
            <p:cNvPr id="7002" name="Google Shape;7002;p90"/>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90"/>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90"/>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90"/>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90"/>
          <p:cNvGrpSpPr/>
          <p:nvPr/>
        </p:nvGrpSpPr>
        <p:grpSpPr>
          <a:xfrm>
            <a:off x="2182711" y="1380546"/>
            <a:ext cx="332593" cy="353645"/>
            <a:chOff x="-34755225" y="3202075"/>
            <a:chExt cx="274100" cy="291450"/>
          </a:xfrm>
        </p:grpSpPr>
        <p:sp>
          <p:nvSpPr>
            <p:cNvPr id="7007" name="Google Shape;7007;p90"/>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90"/>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90"/>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90"/>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90"/>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90"/>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90"/>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90"/>
          <p:cNvGrpSpPr/>
          <p:nvPr/>
        </p:nvGrpSpPr>
        <p:grpSpPr>
          <a:xfrm>
            <a:off x="3056343" y="3666169"/>
            <a:ext cx="353645" cy="353615"/>
            <a:chOff x="-31093575" y="3911725"/>
            <a:chExt cx="291450" cy="291425"/>
          </a:xfrm>
        </p:grpSpPr>
        <p:sp>
          <p:nvSpPr>
            <p:cNvPr id="7015" name="Google Shape;7015;p90"/>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90"/>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90"/>
          <p:cNvGrpSpPr/>
          <p:nvPr/>
        </p:nvGrpSpPr>
        <p:grpSpPr>
          <a:xfrm>
            <a:off x="2165773" y="4123136"/>
            <a:ext cx="356497" cy="354586"/>
            <a:chOff x="-29946000" y="3183175"/>
            <a:chExt cx="293800" cy="292225"/>
          </a:xfrm>
        </p:grpSpPr>
        <p:sp>
          <p:nvSpPr>
            <p:cNvPr id="7018" name="Google Shape;7018;p90"/>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90"/>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90"/>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90"/>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90"/>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90"/>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4" name="Google Shape;7024;p90"/>
          <p:cNvGrpSpPr/>
          <p:nvPr/>
        </p:nvGrpSpPr>
        <p:grpSpPr>
          <a:xfrm>
            <a:off x="2610305" y="1380289"/>
            <a:ext cx="358408" cy="354161"/>
            <a:chOff x="-34408675" y="3202075"/>
            <a:chExt cx="295375" cy="291875"/>
          </a:xfrm>
        </p:grpSpPr>
        <p:sp>
          <p:nvSpPr>
            <p:cNvPr id="7025" name="Google Shape;7025;p90"/>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90"/>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90"/>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90"/>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90"/>
          <p:cNvGrpSpPr/>
          <p:nvPr/>
        </p:nvGrpSpPr>
        <p:grpSpPr>
          <a:xfrm>
            <a:off x="2612216" y="1820283"/>
            <a:ext cx="354586" cy="356254"/>
            <a:chOff x="-34405525" y="3558075"/>
            <a:chExt cx="292225" cy="293600"/>
          </a:xfrm>
        </p:grpSpPr>
        <p:sp>
          <p:nvSpPr>
            <p:cNvPr id="7030" name="Google Shape;7030;p90"/>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90"/>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90"/>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90"/>
          <p:cNvGrpSpPr/>
          <p:nvPr/>
        </p:nvGrpSpPr>
        <p:grpSpPr>
          <a:xfrm>
            <a:off x="2611730" y="2256940"/>
            <a:ext cx="355557" cy="353615"/>
            <a:chOff x="-34406325" y="3919600"/>
            <a:chExt cx="293025" cy="291425"/>
          </a:xfrm>
        </p:grpSpPr>
        <p:sp>
          <p:nvSpPr>
            <p:cNvPr id="7034" name="Google Shape;7034;p90"/>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90"/>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90"/>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90"/>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90"/>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90"/>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90"/>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1" name="Google Shape;7041;p90"/>
          <p:cNvGrpSpPr/>
          <p:nvPr/>
        </p:nvGrpSpPr>
        <p:grpSpPr>
          <a:xfrm>
            <a:off x="1275628" y="2736303"/>
            <a:ext cx="353645" cy="342179"/>
            <a:chOff x="-32568800" y="3232000"/>
            <a:chExt cx="291450" cy="282000"/>
          </a:xfrm>
        </p:grpSpPr>
        <p:sp>
          <p:nvSpPr>
            <p:cNvPr id="7042" name="Google Shape;7042;p90"/>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90"/>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90"/>
          <p:cNvGrpSpPr/>
          <p:nvPr/>
        </p:nvGrpSpPr>
        <p:grpSpPr>
          <a:xfrm>
            <a:off x="1275158" y="3201213"/>
            <a:ext cx="354586" cy="353645"/>
            <a:chOff x="-32569575" y="3586425"/>
            <a:chExt cx="292225" cy="291450"/>
          </a:xfrm>
        </p:grpSpPr>
        <p:sp>
          <p:nvSpPr>
            <p:cNvPr id="7045" name="Google Shape;7045;p90"/>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90"/>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90"/>
          <p:cNvGrpSpPr/>
          <p:nvPr/>
        </p:nvGrpSpPr>
        <p:grpSpPr>
          <a:xfrm>
            <a:off x="1266073" y="3665805"/>
            <a:ext cx="372756" cy="354343"/>
            <a:chOff x="-32576675" y="3944600"/>
            <a:chExt cx="307200" cy="292025"/>
          </a:xfrm>
        </p:grpSpPr>
        <p:sp>
          <p:nvSpPr>
            <p:cNvPr id="7048" name="Google Shape;7048;p90"/>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90"/>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90"/>
          <p:cNvGrpSpPr/>
          <p:nvPr/>
        </p:nvGrpSpPr>
        <p:grpSpPr>
          <a:xfrm>
            <a:off x="3511040" y="2730100"/>
            <a:ext cx="354586" cy="354586"/>
            <a:chOff x="-30735200" y="3192625"/>
            <a:chExt cx="292225" cy="292225"/>
          </a:xfrm>
        </p:grpSpPr>
        <p:sp>
          <p:nvSpPr>
            <p:cNvPr id="7051" name="Google Shape;7051;p90"/>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90"/>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90"/>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90"/>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90"/>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90"/>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90"/>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90"/>
          <p:cNvGrpSpPr/>
          <p:nvPr/>
        </p:nvGrpSpPr>
        <p:grpSpPr>
          <a:xfrm>
            <a:off x="3511040" y="3201532"/>
            <a:ext cx="354586" cy="353008"/>
            <a:chOff x="-30735200" y="3552550"/>
            <a:chExt cx="292225" cy="290925"/>
          </a:xfrm>
        </p:grpSpPr>
        <p:sp>
          <p:nvSpPr>
            <p:cNvPr id="7059" name="Google Shape;7059;p90"/>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90"/>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90"/>
          <p:cNvGrpSpPr/>
          <p:nvPr/>
        </p:nvGrpSpPr>
        <p:grpSpPr>
          <a:xfrm>
            <a:off x="3511040" y="3666154"/>
            <a:ext cx="354586" cy="353645"/>
            <a:chOff x="-30735200" y="3910925"/>
            <a:chExt cx="292225" cy="291450"/>
          </a:xfrm>
        </p:grpSpPr>
        <p:sp>
          <p:nvSpPr>
            <p:cNvPr id="7062" name="Google Shape;7062;p90"/>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90"/>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4" name="Google Shape;7064;p90"/>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5" name="Google Shape;7065;p90"/>
          <p:cNvGrpSpPr/>
          <p:nvPr/>
        </p:nvGrpSpPr>
        <p:grpSpPr>
          <a:xfrm>
            <a:off x="4864547" y="1375808"/>
            <a:ext cx="358971" cy="359224"/>
            <a:chOff x="-57956275" y="3197925"/>
            <a:chExt cx="319000" cy="319225"/>
          </a:xfrm>
        </p:grpSpPr>
        <p:sp>
          <p:nvSpPr>
            <p:cNvPr id="7066" name="Google Shape;7066;p90"/>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90"/>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90"/>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90"/>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90"/>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90"/>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90"/>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90"/>
          <p:cNvGrpSpPr/>
          <p:nvPr/>
        </p:nvGrpSpPr>
        <p:grpSpPr>
          <a:xfrm>
            <a:off x="4886701" y="1832234"/>
            <a:ext cx="314662" cy="358971"/>
            <a:chOff x="-57940525" y="3590375"/>
            <a:chExt cx="279625" cy="319000"/>
          </a:xfrm>
        </p:grpSpPr>
        <p:sp>
          <p:nvSpPr>
            <p:cNvPr id="7074" name="Google Shape;7074;p90"/>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90"/>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90"/>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90"/>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90"/>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90"/>
          <p:cNvGrpSpPr/>
          <p:nvPr/>
        </p:nvGrpSpPr>
        <p:grpSpPr>
          <a:xfrm>
            <a:off x="4857582" y="2273605"/>
            <a:ext cx="358099" cy="358999"/>
            <a:chOff x="-57959425" y="3982600"/>
            <a:chExt cx="318225" cy="319025"/>
          </a:xfrm>
        </p:grpSpPr>
        <p:sp>
          <p:nvSpPr>
            <p:cNvPr id="7080" name="Google Shape;7080;p90"/>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90"/>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90"/>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90"/>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90"/>
          <p:cNvGrpSpPr/>
          <p:nvPr/>
        </p:nvGrpSpPr>
        <p:grpSpPr>
          <a:xfrm>
            <a:off x="7057749" y="1376934"/>
            <a:ext cx="357226" cy="357226"/>
            <a:chOff x="-55987225" y="3198925"/>
            <a:chExt cx="317450" cy="317450"/>
          </a:xfrm>
        </p:grpSpPr>
        <p:sp>
          <p:nvSpPr>
            <p:cNvPr id="7085" name="Google Shape;7085;p90"/>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90"/>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90"/>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90"/>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90"/>
          <p:cNvGrpSpPr/>
          <p:nvPr/>
        </p:nvGrpSpPr>
        <p:grpSpPr>
          <a:xfrm>
            <a:off x="7057749" y="1832965"/>
            <a:ext cx="357226" cy="357367"/>
            <a:chOff x="-55987225" y="3591025"/>
            <a:chExt cx="317450" cy="317575"/>
          </a:xfrm>
        </p:grpSpPr>
        <p:sp>
          <p:nvSpPr>
            <p:cNvPr id="7090" name="Google Shape;7090;p90"/>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90"/>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90"/>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90"/>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90"/>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90"/>
          <p:cNvGrpSpPr/>
          <p:nvPr/>
        </p:nvGrpSpPr>
        <p:grpSpPr>
          <a:xfrm>
            <a:off x="7071665" y="2273605"/>
            <a:ext cx="358999" cy="358999"/>
            <a:chOff x="-55988800" y="3982600"/>
            <a:chExt cx="319025" cy="319025"/>
          </a:xfrm>
        </p:grpSpPr>
        <p:sp>
          <p:nvSpPr>
            <p:cNvPr id="7096" name="Google Shape;7096;p90"/>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90"/>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90"/>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90"/>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90"/>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90"/>
          <p:cNvGrpSpPr/>
          <p:nvPr/>
        </p:nvGrpSpPr>
        <p:grpSpPr>
          <a:xfrm>
            <a:off x="5730184" y="2731562"/>
            <a:ext cx="356326" cy="358971"/>
            <a:chOff x="-54026025" y="3192625"/>
            <a:chExt cx="316650" cy="319000"/>
          </a:xfrm>
        </p:grpSpPr>
        <p:sp>
          <p:nvSpPr>
            <p:cNvPr id="7102" name="Google Shape;7102;p90"/>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90"/>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90"/>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90"/>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90"/>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90"/>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90"/>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90"/>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90"/>
          <p:cNvGrpSpPr/>
          <p:nvPr/>
        </p:nvGrpSpPr>
        <p:grpSpPr>
          <a:xfrm>
            <a:off x="5750130" y="3202536"/>
            <a:ext cx="316434" cy="358099"/>
            <a:chOff x="-54007925" y="3584850"/>
            <a:chExt cx="281200" cy="318225"/>
          </a:xfrm>
        </p:grpSpPr>
        <p:sp>
          <p:nvSpPr>
            <p:cNvPr id="7111" name="Google Shape;7111;p90"/>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90"/>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90"/>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90"/>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90"/>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90"/>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90"/>
          <p:cNvGrpSpPr/>
          <p:nvPr/>
        </p:nvGrpSpPr>
        <p:grpSpPr>
          <a:xfrm>
            <a:off x="5750130" y="3664421"/>
            <a:ext cx="316434" cy="358914"/>
            <a:chOff x="-54007925" y="3975575"/>
            <a:chExt cx="281200" cy="318950"/>
          </a:xfrm>
        </p:grpSpPr>
        <p:sp>
          <p:nvSpPr>
            <p:cNvPr id="7118" name="Google Shape;7118;p90"/>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90"/>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90"/>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90"/>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90"/>
          <p:cNvGrpSpPr/>
          <p:nvPr/>
        </p:nvGrpSpPr>
        <p:grpSpPr>
          <a:xfrm>
            <a:off x="7984996" y="2748891"/>
            <a:ext cx="274770" cy="358492"/>
            <a:chOff x="-52005775" y="3208025"/>
            <a:chExt cx="244175" cy="318575"/>
          </a:xfrm>
        </p:grpSpPr>
        <p:sp>
          <p:nvSpPr>
            <p:cNvPr id="7123" name="Google Shape;7123;p90"/>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90"/>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90"/>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90"/>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90"/>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90"/>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90"/>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90"/>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90"/>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90"/>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90"/>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90"/>
          <p:cNvGrpSpPr/>
          <p:nvPr/>
        </p:nvGrpSpPr>
        <p:grpSpPr>
          <a:xfrm>
            <a:off x="5291462" y="1376934"/>
            <a:ext cx="358099" cy="358099"/>
            <a:chOff x="-57568775" y="3198925"/>
            <a:chExt cx="318225" cy="318225"/>
          </a:xfrm>
        </p:grpSpPr>
        <p:sp>
          <p:nvSpPr>
            <p:cNvPr id="7135" name="Google Shape;7135;p90"/>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90"/>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90"/>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90"/>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90"/>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90"/>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90"/>
          <p:cNvGrpSpPr/>
          <p:nvPr/>
        </p:nvGrpSpPr>
        <p:grpSpPr>
          <a:xfrm>
            <a:off x="5313181" y="1832234"/>
            <a:ext cx="314662" cy="358099"/>
            <a:chOff x="-57549075" y="3590375"/>
            <a:chExt cx="279625" cy="318225"/>
          </a:xfrm>
        </p:grpSpPr>
        <p:sp>
          <p:nvSpPr>
            <p:cNvPr id="7142" name="Google Shape;7142;p90"/>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90"/>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90"/>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90"/>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90"/>
          <p:cNvGrpSpPr/>
          <p:nvPr/>
        </p:nvGrpSpPr>
        <p:grpSpPr>
          <a:xfrm>
            <a:off x="5305378" y="2273605"/>
            <a:ext cx="359871" cy="359871"/>
            <a:chOff x="-57570350" y="3982600"/>
            <a:chExt cx="319800" cy="319800"/>
          </a:xfrm>
        </p:grpSpPr>
        <p:sp>
          <p:nvSpPr>
            <p:cNvPr id="7147" name="Google Shape;7147;p90"/>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90"/>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90"/>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90"/>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1" name="Google Shape;7151;p90"/>
          <p:cNvGrpSpPr/>
          <p:nvPr/>
        </p:nvGrpSpPr>
        <p:grpSpPr>
          <a:xfrm>
            <a:off x="7520416" y="1376033"/>
            <a:ext cx="314662" cy="358999"/>
            <a:chOff x="-55576850" y="3198125"/>
            <a:chExt cx="279625" cy="319025"/>
          </a:xfrm>
        </p:grpSpPr>
        <p:sp>
          <p:nvSpPr>
            <p:cNvPr id="7152" name="Google Shape;7152;p90"/>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90"/>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90"/>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90"/>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90"/>
          <p:cNvGrpSpPr/>
          <p:nvPr/>
        </p:nvGrpSpPr>
        <p:grpSpPr>
          <a:xfrm>
            <a:off x="7497812" y="1832009"/>
            <a:ext cx="359871" cy="358324"/>
            <a:chOff x="-55596550" y="3590175"/>
            <a:chExt cx="319800" cy="318425"/>
          </a:xfrm>
        </p:grpSpPr>
        <p:sp>
          <p:nvSpPr>
            <p:cNvPr id="7157" name="Google Shape;7157;p90"/>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90"/>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90"/>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90"/>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90"/>
          <p:cNvGrpSpPr/>
          <p:nvPr/>
        </p:nvGrpSpPr>
        <p:grpSpPr>
          <a:xfrm>
            <a:off x="7513049" y="2273351"/>
            <a:ext cx="358999" cy="359252"/>
            <a:chOff x="-55595775" y="3982375"/>
            <a:chExt cx="319025" cy="319250"/>
          </a:xfrm>
        </p:grpSpPr>
        <p:sp>
          <p:nvSpPr>
            <p:cNvPr id="7162" name="Google Shape;7162;p90"/>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90"/>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90"/>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90"/>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90"/>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90"/>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8" name="Google Shape;7168;p90"/>
          <p:cNvGrpSpPr/>
          <p:nvPr/>
        </p:nvGrpSpPr>
        <p:grpSpPr>
          <a:xfrm>
            <a:off x="6170232" y="2731562"/>
            <a:ext cx="358999" cy="358099"/>
            <a:chOff x="-53635375" y="3192625"/>
            <a:chExt cx="319025" cy="318225"/>
          </a:xfrm>
        </p:grpSpPr>
        <p:sp>
          <p:nvSpPr>
            <p:cNvPr id="7169" name="Google Shape;7169;p90"/>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90"/>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90"/>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90"/>
          <p:cNvGrpSpPr/>
          <p:nvPr/>
        </p:nvGrpSpPr>
        <p:grpSpPr>
          <a:xfrm>
            <a:off x="6192401" y="3202536"/>
            <a:ext cx="314662" cy="358999"/>
            <a:chOff x="-53615675" y="3584850"/>
            <a:chExt cx="279625" cy="319025"/>
          </a:xfrm>
        </p:grpSpPr>
        <p:sp>
          <p:nvSpPr>
            <p:cNvPr id="7173" name="Google Shape;7173;p90"/>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90"/>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90"/>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90"/>
          <p:cNvGrpSpPr/>
          <p:nvPr/>
        </p:nvGrpSpPr>
        <p:grpSpPr>
          <a:xfrm>
            <a:off x="6170246" y="3665461"/>
            <a:ext cx="358971" cy="357874"/>
            <a:chOff x="-53634575" y="3976500"/>
            <a:chExt cx="319000" cy="318025"/>
          </a:xfrm>
        </p:grpSpPr>
        <p:sp>
          <p:nvSpPr>
            <p:cNvPr id="7177" name="Google Shape;7177;p90"/>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90"/>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90"/>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90"/>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90"/>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90"/>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90"/>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90"/>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90"/>
          <p:cNvGrpSpPr/>
          <p:nvPr/>
        </p:nvGrpSpPr>
        <p:grpSpPr>
          <a:xfrm>
            <a:off x="7965050" y="3208415"/>
            <a:ext cx="314662" cy="358436"/>
            <a:chOff x="-52023900" y="3590075"/>
            <a:chExt cx="279625" cy="318525"/>
          </a:xfrm>
        </p:grpSpPr>
        <p:sp>
          <p:nvSpPr>
            <p:cNvPr id="7186" name="Google Shape;7186;p90"/>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90"/>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90"/>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90"/>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90"/>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90"/>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90"/>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90"/>
          <p:cNvGrpSpPr/>
          <p:nvPr/>
        </p:nvGrpSpPr>
        <p:grpSpPr>
          <a:xfrm>
            <a:off x="5728292" y="1376934"/>
            <a:ext cx="358971" cy="358971"/>
            <a:chOff x="-57173375" y="3198925"/>
            <a:chExt cx="319000" cy="319000"/>
          </a:xfrm>
        </p:grpSpPr>
        <p:sp>
          <p:nvSpPr>
            <p:cNvPr id="7194" name="Google Shape;7194;p90"/>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90"/>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90"/>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90"/>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90"/>
          <p:cNvGrpSpPr/>
          <p:nvPr/>
        </p:nvGrpSpPr>
        <p:grpSpPr>
          <a:xfrm>
            <a:off x="5729178" y="1854374"/>
            <a:ext cx="357198" cy="314690"/>
            <a:chOff x="-57176525" y="3610050"/>
            <a:chExt cx="317425" cy="279650"/>
          </a:xfrm>
        </p:grpSpPr>
        <p:sp>
          <p:nvSpPr>
            <p:cNvPr id="7199" name="Google Shape;7199;p90"/>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90"/>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90"/>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90"/>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90"/>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90"/>
          <p:cNvGrpSpPr/>
          <p:nvPr/>
        </p:nvGrpSpPr>
        <p:grpSpPr>
          <a:xfrm>
            <a:off x="7939633" y="1376934"/>
            <a:ext cx="358099" cy="356326"/>
            <a:chOff x="-55202750" y="3198925"/>
            <a:chExt cx="318225" cy="316650"/>
          </a:xfrm>
        </p:grpSpPr>
        <p:sp>
          <p:nvSpPr>
            <p:cNvPr id="7205" name="Google Shape;7205;p90"/>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90"/>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90"/>
          <p:cNvGrpSpPr/>
          <p:nvPr/>
        </p:nvGrpSpPr>
        <p:grpSpPr>
          <a:xfrm>
            <a:off x="7950267" y="1832234"/>
            <a:ext cx="336830" cy="358099"/>
            <a:chOff x="-55194875" y="3590375"/>
            <a:chExt cx="299325" cy="318225"/>
          </a:xfrm>
        </p:grpSpPr>
        <p:sp>
          <p:nvSpPr>
            <p:cNvPr id="7208" name="Google Shape;7208;p90"/>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90"/>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90"/>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90"/>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90"/>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90"/>
          <p:cNvGrpSpPr/>
          <p:nvPr/>
        </p:nvGrpSpPr>
        <p:grpSpPr>
          <a:xfrm>
            <a:off x="7954884" y="2274505"/>
            <a:ext cx="357198" cy="357198"/>
            <a:chOff x="-55203525" y="3983400"/>
            <a:chExt cx="317425" cy="317425"/>
          </a:xfrm>
        </p:grpSpPr>
        <p:sp>
          <p:nvSpPr>
            <p:cNvPr id="7214" name="Google Shape;7214;p90"/>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90"/>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90"/>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90"/>
          <p:cNvGrpSpPr/>
          <p:nvPr/>
        </p:nvGrpSpPr>
        <p:grpSpPr>
          <a:xfrm>
            <a:off x="6621365" y="2731562"/>
            <a:ext cx="335930" cy="358971"/>
            <a:chOff x="-53232900" y="3192625"/>
            <a:chExt cx="298525" cy="319000"/>
          </a:xfrm>
        </p:grpSpPr>
        <p:sp>
          <p:nvSpPr>
            <p:cNvPr id="7218" name="Google Shape;7218;p90"/>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90"/>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90"/>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90"/>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90"/>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90"/>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90"/>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90"/>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90"/>
          <p:cNvGrpSpPr/>
          <p:nvPr/>
        </p:nvGrpSpPr>
        <p:grpSpPr>
          <a:xfrm>
            <a:off x="6610731" y="3202536"/>
            <a:ext cx="357198" cy="356326"/>
            <a:chOff x="-53242350" y="3584850"/>
            <a:chExt cx="317425" cy="316650"/>
          </a:xfrm>
        </p:grpSpPr>
        <p:sp>
          <p:nvSpPr>
            <p:cNvPr id="7227" name="Google Shape;7227;p90"/>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90"/>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90"/>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90"/>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90"/>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2" name="Google Shape;7232;p90"/>
          <p:cNvGrpSpPr/>
          <p:nvPr/>
        </p:nvGrpSpPr>
        <p:grpSpPr>
          <a:xfrm>
            <a:off x="6631999" y="3665236"/>
            <a:ext cx="314662" cy="358999"/>
            <a:chOff x="-53224225" y="3976300"/>
            <a:chExt cx="279625" cy="319025"/>
          </a:xfrm>
        </p:grpSpPr>
        <p:sp>
          <p:nvSpPr>
            <p:cNvPr id="7233" name="Google Shape;7233;p90"/>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90"/>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90"/>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90"/>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90"/>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90"/>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90"/>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0" name="Google Shape;7240;p90"/>
          <p:cNvGrpSpPr/>
          <p:nvPr/>
        </p:nvGrpSpPr>
        <p:grpSpPr>
          <a:xfrm>
            <a:off x="7942896" y="3672917"/>
            <a:ext cx="358971" cy="358408"/>
            <a:chOff x="-52043575" y="3983125"/>
            <a:chExt cx="319000" cy="318500"/>
          </a:xfrm>
        </p:grpSpPr>
        <p:sp>
          <p:nvSpPr>
            <p:cNvPr id="7241" name="Google Shape;7241;p90"/>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90"/>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90"/>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90"/>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90"/>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90"/>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90"/>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90"/>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90"/>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90"/>
          <p:cNvGrpSpPr/>
          <p:nvPr/>
        </p:nvGrpSpPr>
        <p:grpSpPr>
          <a:xfrm>
            <a:off x="6196836" y="1376934"/>
            <a:ext cx="314662" cy="358971"/>
            <a:chOff x="-56766175" y="3198925"/>
            <a:chExt cx="279625" cy="319000"/>
          </a:xfrm>
        </p:grpSpPr>
        <p:sp>
          <p:nvSpPr>
            <p:cNvPr id="7251" name="Google Shape;7251;p90"/>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90"/>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90"/>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90"/>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90"/>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90"/>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90"/>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90"/>
          <p:cNvGrpSpPr/>
          <p:nvPr/>
        </p:nvGrpSpPr>
        <p:grpSpPr>
          <a:xfrm>
            <a:off x="6195950" y="1832234"/>
            <a:ext cx="316434" cy="358099"/>
            <a:chOff x="-56766175" y="3590375"/>
            <a:chExt cx="281200" cy="318225"/>
          </a:xfrm>
        </p:grpSpPr>
        <p:sp>
          <p:nvSpPr>
            <p:cNvPr id="7259" name="Google Shape;7259;p90"/>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90"/>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90"/>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90"/>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90"/>
          <p:cNvGrpSpPr/>
          <p:nvPr/>
        </p:nvGrpSpPr>
        <p:grpSpPr>
          <a:xfrm>
            <a:off x="6232906" y="2273605"/>
            <a:ext cx="272126" cy="358099"/>
            <a:chOff x="-56747275" y="3982600"/>
            <a:chExt cx="241825" cy="318225"/>
          </a:xfrm>
        </p:grpSpPr>
        <p:sp>
          <p:nvSpPr>
            <p:cNvPr id="7264" name="Google Shape;7264;p90"/>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90"/>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90"/>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90"/>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90"/>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90"/>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90"/>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90"/>
          <p:cNvGrpSpPr/>
          <p:nvPr/>
        </p:nvGrpSpPr>
        <p:grpSpPr>
          <a:xfrm>
            <a:off x="4840657" y="3215842"/>
            <a:ext cx="358999" cy="342991"/>
            <a:chOff x="-54812875" y="3596675"/>
            <a:chExt cx="319025" cy="304800"/>
          </a:xfrm>
        </p:grpSpPr>
        <p:sp>
          <p:nvSpPr>
            <p:cNvPr id="7272" name="Google Shape;7272;p90"/>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90"/>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90"/>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90"/>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90"/>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90"/>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90"/>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9" name="Google Shape;7279;p90"/>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90"/>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1" name="Google Shape;7281;p90"/>
          <p:cNvGrpSpPr/>
          <p:nvPr/>
        </p:nvGrpSpPr>
        <p:grpSpPr>
          <a:xfrm>
            <a:off x="4862826" y="3672326"/>
            <a:ext cx="314662" cy="358099"/>
            <a:chOff x="-54793175" y="3982600"/>
            <a:chExt cx="279625" cy="318225"/>
          </a:xfrm>
        </p:grpSpPr>
        <p:sp>
          <p:nvSpPr>
            <p:cNvPr id="7282" name="Google Shape;7282;p90"/>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90"/>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90"/>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90"/>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90"/>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90"/>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90"/>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9" name="Google Shape;7289;p90"/>
          <p:cNvGrpSpPr/>
          <p:nvPr/>
        </p:nvGrpSpPr>
        <p:grpSpPr>
          <a:xfrm>
            <a:off x="7074284" y="2731562"/>
            <a:ext cx="314662" cy="358099"/>
            <a:chOff x="-52832000" y="3192625"/>
            <a:chExt cx="279625" cy="318225"/>
          </a:xfrm>
        </p:grpSpPr>
        <p:sp>
          <p:nvSpPr>
            <p:cNvPr id="7290" name="Google Shape;7290;p90"/>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90"/>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90"/>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90"/>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90"/>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90"/>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90"/>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90"/>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90"/>
          <p:cNvGrpSpPr/>
          <p:nvPr/>
        </p:nvGrpSpPr>
        <p:grpSpPr>
          <a:xfrm>
            <a:off x="5760817" y="2272929"/>
            <a:ext cx="323524" cy="358774"/>
            <a:chOff x="-57162350" y="3982000"/>
            <a:chExt cx="287500" cy="318825"/>
          </a:xfrm>
        </p:grpSpPr>
        <p:sp>
          <p:nvSpPr>
            <p:cNvPr id="7299" name="Google Shape;7299;p90"/>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90"/>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90"/>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90"/>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90"/>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90"/>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90"/>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90"/>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90"/>
          <p:cNvGrpSpPr/>
          <p:nvPr/>
        </p:nvGrpSpPr>
        <p:grpSpPr>
          <a:xfrm>
            <a:off x="7052130" y="3203436"/>
            <a:ext cx="358971" cy="357198"/>
            <a:chOff x="-52851675" y="3585650"/>
            <a:chExt cx="319000" cy="317425"/>
          </a:xfrm>
        </p:grpSpPr>
        <p:sp>
          <p:nvSpPr>
            <p:cNvPr id="7308" name="Google Shape;7308;p90"/>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90"/>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90"/>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90"/>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90"/>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90"/>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90"/>
          <p:cNvGrpSpPr/>
          <p:nvPr/>
        </p:nvGrpSpPr>
        <p:grpSpPr>
          <a:xfrm>
            <a:off x="7074284" y="3665236"/>
            <a:ext cx="314662" cy="358999"/>
            <a:chOff x="-52832000" y="3976300"/>
            <a:chExt cx="279625" cy="319025"/>
          </a:xfrm>
        </p:grpSpPr>
        <p:sp>
          <p:nvSpPr>
            <p:cNvPr id="7315" name="Google Shape;7315;p90"/>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90"/>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90"/>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90"/>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90"/>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90"/>
          <p:cNvGrpSpPr/>
          <p:nvPr/>
        </p:nvGrpSpPr>
        <p:grpSpPr>
          <a:xfrm>
            <a:off x="6191490" y="4119884"/>
            <a:ext cx="316434" cy="358099"/>
            <a:chOff x="-51633225" y="3198925"/>
            <a:chExt cx="281200" cy="318225"/>
          </a:xfrm>
        </p:grpSpPr>
        <p:sp>
          <p:nvSpPr>
            <p:cNvPr id="7321" name="Google Shape;7321;p90"/>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90"/>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90"/>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90"/>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90"/>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90"/>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90"/>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90"/>
          <p:cNvGrpSpPr/>
          <p:nvPr/>
        </p:nvGrpSpPr>
        <p:grpSpPr>
          <a:xfrm>
            <a:off x="6610314" y="1377806"/>
            <a:ext cx="365188" cy="357226"/>
            <a:chOff x="-56396775" y="3199700"/>
            <a:chExt cx="324525" cy="317450"/>
          </a:xfrm>
        </p:grpSpPr>
        <p:sp>
          <p:nvSpPr>
            <p:cNvPr id="7329" name="Google Shape;7329;p90"/>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90"/>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90"/>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90"/>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90"/>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90"/>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90"/>
          <p:cNvGrpSpPr/>
          <p:nvPr/>
        </p:nvGrpSpPr>
        <p:grpSpPr>
          <a:xfrm>
            <a:off x="6613408" y="1843740"/>
            <a:ext cx="358999" cy="335958"/>
            <a:chOff x="-56394425" y="3600600"/>
            <a:chExt cx="319025" cy="298550"/>
          </a:xfrm>
        </p:grpSpPr>
        <p:sp>
          <p:nvSpPr>
            <p:cNvPr id="7336" name="Google Shape;7336;p90"/>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90"/>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90"/>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90"/>
          <p:cNvGrpSpPr/>
          <p:nvPr/>
        </p:nvGrpSpPr>
        <p:grpSpPr>
          <a:xfrm>
            <a:off x="6644175" y="2274505"/>
            <a:ext cx="327068" cy="357198"/>
            <a:chOff x="-56379450" y="3983400"/>
            <a:chExt cx="290650" cy="317425"/>
          </a:xfrm>
        </p:grpSpPr>
        <p:sp>
          <p:nvSpPr>
            <p:cNvPr id="7340" name="Google Shape;7340;p90"/>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90"/>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90"/>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90"/>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90"/>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90"/>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90"/>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90"/>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90"/>
          <p:cNvGrpSpPr/>
          <p:nvPr/>
        </p:nvGrpSpPr>
        <p:grpSpPr>
          <a:xfrm>
            <a:off x="5307879" y="2738651"/>
            <a:ext cx="316434" cy="358971"/>
            <a:chOff x="-54401725" y="3198925"/>
            <a:chExt cx="281200" cy="319000"/>
          </a:xfrm>
        </p:grpSpPr>
        <p:sp>
          <p:nvSpPr>
            <p:cNvPr id="7349" name="Google Shape;7349;p90"/>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90"/>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90"/>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90"/>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90"/>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90"/>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90"/>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90"/>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90"/>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90"/>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90"/>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90"/>
          <p:cNvGrpSpPr/>
          <p:nvPr/>
        </p:nvGrpSpPr>
        <p:grpSpPr>
          <a:xfrm>
            <a:off x="5308766" y="3208753"/>
            <a:ext cx="314662" cy="358099"/>
            <a:chOff x="-54401725" y="3590375"/>
            <a:chExt cx="279625" cy="318225"/>
          </a:xfrm>
        </p:grpSpPr>
        <p:sp>
          <p:nvSpPr>
            <p:cNvPr id="7361" name="Google Shape;7361;p90"/>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90"/>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90"/>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90"/>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90"/>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90"/>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7" name="Google Shape;7367;p90"/>
          <p:cNvGrpSpPr/>
          <p:nvPr/>
        </p:nvGrpSpPr>
        <p:grpSpPr>
          <a:xfrm>
            <a:off x="5306557" y="3672326"/>
            <a:ext cx="319079" cy="358099"/>
            <a:chOff x="-54403300" y="3982600"/>
            <a:chExt cx="283550" cy="318225"/>
          </a:xfrm>
        </p:grpSpPr>
        <p:sp>
          <p:nvSpPr>
            <p:cNvPr id="7368" name="Google Shape;7368;p90"/>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90"/>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90"/>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90"/>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90"/>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90"/>
          <p:cNvGrpSpPr/>
          <p:nvPr/>
        </p:nvGrpSpPr>
        <p:grpSpPr>
          <a:xfrm>
            <a:off x="7493951" y="2733559"/>
            <a:ext cx="356298" cy="356973"/>
            <a:chOff x="-52458650" y="3194400"/>
            <a:chExt cx="316625" cy="317225"/>
          </a:xfrm>
        </p:grpSpPr>
        <p:sp>
          <p:nvSpPr>
            <p:cNvPr id="7374" name="Google Shape;7374;p90"/>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90"/>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90"/>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90"/>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90"/>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90"/>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90"/>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90"/>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90"/>
          <p:cNvGrpSpPr/>
          <p:nvPr/>
        </p:nvGrpSpPr>
        <p:grpSpPr>
          <a:xfrm>
            <a:off x="4862826" y="2738651"/>
            <a:ext cx="314662" cy="358971"/>
            <a:chOff x="-54793175" y="3198925"/>
            <a:chExt cx="279625" cy="319000"/>
          </a:xfrm>
        </p:grpSpPr>
        <p:sp>
          <p:nvSpPr>
            <p:cNvPr id="7383" name="Google Shape;7383;p90"/>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90"/>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90"/>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90"/>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90"/>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90"/>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90"/>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0" name="Google Shape;7390;p90"/>
          <p:cNvGrpSpPr/>
          <p:nvPr/>
        </p:nvGrpSpPr>
        <p:grpSpPr>
          <a:xfrm>
            <a:off x="7503249" y="3202536"/>
            <a:ext cx="337703" cy="357845"/>
            <a:chOff x="-52450000" y="3584850"/>
            <a:chExt cx="300100" cy="318000"/>
          </a:xfrm>
        </p:grpSpPr>
        <p:sp>
          <p:nvSpPr>
            <p:cNvPr id="7391" name="Google Shape;7391;p90"/>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90"/>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90"/>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90"/>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90"/>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90"/>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90"/>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90"/>
          <p:cNvGrpSpPr/>
          <p:nvPr/>
        </p:nvGrpSpPr>
        <p:grpSpPr>
          <a:xfrm>
            <a:off x="7514769" y="3667009"/>
            <a:ext cx="314662" cy="357226"/>
            <a:chOff x="-52440550" y="3977875"/>
            <a:chExt cx="279625" cy="317450"/>
          </a:xfrm>
        </p:grpSpPr>
        <p:sp>
          <p:nvSpPr>
            <p:cNvPr id="7399" name="Google Shape;7399;p90"/>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90"/>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90"/>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90"/>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90"/>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90"/>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90"/>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90"/>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90"/>
          <p:cNvGrpSpPr/>
          <p:nvPr/>
        </p:nvGrpSpPr>
        <p:grpSpPr>
          <a:xfrm>
            <a:off x="6626703" y="4123215"/>
            <a:ext cx="314662" cy="358999"/>
            <a:chOff x="-51623775" y="3584850"/>
            <a:chExt cx="279625" cy="319025"/>
          </a:xfrm>
        </p:grpSpPr>
        <p:sp>
          <p:nvSpPr>
            <p:cNvPr id="7408" name="Google Shape;7408;p90"/>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90"/>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90"/>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90"/>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90"/>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90"/>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90"/>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90"/>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90"/>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7" name="Google Shape;7417;p90"/>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418" name="Google Shape;7418;p90"/>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22" name="Shape 7422"/>
        <p:cNvGrpSpPr/>
        <p:nvPr/>
      </p:nvGrpSpPr>
      <p:grpSpPr>
        <a:xfrm>
          <a:off x="0" y="0"/>
          <a:ext cx="0" cy="0"/>
          <a:chOff x="0" y="0"/>
          <a:chExt cx="0" cy="0"/>
        </a:xfrm>
      </p:grpSpPr>
      <p:grpSp>
        <p:nvGrpSpPr>
          <p:cNvPr id="7423" name="Google Shape;7423;p91"/>
          <p:cNvGrpSpPr/>
          <p:nvPr/>
        </p:nvGrpSpPr>
        <p:grpSpPr>
          <a:xfrm>
            <a:off x="866775" y="1386849"/>
            <a:ext cx="276003" cy="357300"/>
            <a:chOff x="-50469125" y="3183175"/>
            <a:chExt cx="233150" cy="301825"/>
          </a:xfrm>
        </p:grpSpPr>
        <p:sp>
          <p:nvSpPr>
            <p:cNvPr id="7424" name="Google Shape;7424;p91"/>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91"/>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91"/>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91"/>
          <p:cNvGrpSpPr/>
          <p:nvPr/>
        </p:nvGrpSpPr>
        <p:grpSpPr>
          <a:xfrm>
            <a:off x="826674" y="1822251"/>
            <a:ext cx="356205" cy="355288"/>
            <a:chOff x="-50504575" y="3550975"/>
            <a:chExt cx="300900" cy="300125"/>
          </a:xfrm>
        </p:grpSpPr>
        <p:sp>
          <p:nvSpPr>
            <p:cNvPr id="7428" name="Google Shape;7428;p91"/>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91"/>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91"/>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91"/>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91"/>
          <p:cNvGrpSpPr/>
          <p:nvPr/>
        </p:nvGrpSpPr>
        <p:grpSpPr>
          <a:xfrm>
            <a:off x="826674" y="2260493"/>
            <a:ext cx="356205" cy="354341"/>
            <a:chOff x="-50503000" y="3921175"/>
            <a:chExt cx="300900" cy="299325"/>
          </a:xfrm>
        </p:grpSpPr>
        <p:sp>
          <p:nvSpPr>
            <p:cNvPr id="7433" name="Google Shape;7433;p91"/>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91"/>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91"/>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91"/>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91"/>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91"/>
          <p:cNvGrpSpPr/>
          <p:nvPr/>
        </p:nvGrpSpPr>
        <p:grpSpPr>
          <a:xfrm>
            <a:off x="3030727" y="1406411"/>
            <a:ext cx="355258" cy="356205"/>
            <a:chOff x="-48630025" y="3199700"/>
            <a:chExt cx="300100" cy="300900"/>
          </a:xfrm>
        </p:grpSpPr>
        <p:sp>
          <p:nvSpPr>
            <p:cNvPr id="7439" name="Google Shape;7439;p91"/>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91"/>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91"/>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91"/>
          <p:cNvGrpSpPr/>
          <p:nvPr/>
        </p:nvGrpSpPr>
        <p:grpSpPr>
          <a:xfrm>
            <a:off x="3030727" y="1843707"/>
            <a:ext cx="355258" cy="355258"/>
            <a:chOff x="-48630025" y="3569100"/>
            <a:chExt cx="300100" cy="300100"/>
          </a:xfrm>
        </p:grpSpPr>
        <p:sp>
          <p:nvSpPr>
            <p:cNvPr id="7443" name="Google Shape;7443;p91"/>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91"/>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91"/>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91"/>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91"/>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91"/>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91"/>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91"/>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91"/>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91"/>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91"/>
          <p:cNvGrpSpPr/>
          <p:nvPr/>
        </p:nvGrpSpPr>
        <p:grpSpPr>
          <a:xfrm>
            <a:off x="3031201" y="2281003"/>
            <a:ext cx="354311" cy="353394"/>
            <a:chOff x="-48629225" y="3938500"/>
            <a:chExt cx="299300" cy="298525"/>
          </a:xfrm>
        </p:grpSpPr>
        <p:sp>
          <p:nvSpPr>
            <p:cNvPr id="7454" name="Google Shape;7454;p91"/>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91"/>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91"/>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91"/>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91"/>
          <p:cNvGrpSpPr/>
          <p:nvPr/>
        </p:nvGrpSpPr>
        <p:grpSpPr>
          <a:xfrm>
            <a:off x="1766604" y="2752344"/>
            <a:ext cx="311458" cy="354341"/>
            <a:chOff x="-46762575" y="3200500"/>
            <a:chExt cx="263100" cy="299325"/>
          </a:xfrm>
        </p:grpSpPr>
        <p:sp>
          <p:nvSpPr>
            <p:cNvPr id="7459" name="Google Shape;7459;p91"/>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91"/>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91"/>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91"/>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91"/>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4" name="Google Shape;7464;p91"/>
          <p:cNvGrpSpPr/>
          <p:nvPr/>
        </p:nvGrpSpPr>
        <p:grpSpPr>
          <a:xfrm>
            <a:off x="1744689" y="3211066"/>
            <a:ext cx="355288" cy="312375"/>
            <a:chOff x="-46779900" y="3588000"/>
            <a:chExt cx="300125" cy="263875"/>
          </a:xfrm>
        </p:grpSpPr>
        <p:sp>
          <p:nvSpPr>
            <p:cNvPr id="7465" name="Google Shape;7465;p91"/>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91"/>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91"/>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91"/>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91"/>
          <p:cNvGrpSpPr/>
          <p:nvPr/>
        </p:nvGrpSpPr>
        <p:grpSpPr>
          <a:xfrm>
            <a:off x="1745162" y="3625988"/>
            <a:ext cx="354341" cy="353394"/>
            <a:chOff x="-46779100" y="3938500"/>
            <a:chExt cx="299325" cy="298525"/>
          </a:xfrm>
        </p:grpSpPr>
        <p:sp>
          <p:nvSpPr>
            <p:cNvPr id="7470" name="Google Shape;7470;p91"/>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91"/>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91"/>
          <p:cNvGrpSpPr/>
          <p:nvPr/>
        </p:nvGrpSpPr>
        <p:grpSpPr>
          <a:xfrm>
            <a:off x="3952900" y="2758855"/>
            <a:ext cx="355258" cy="355288"/>
            <a:chOff x="-44924250" y="3206000"/>
            <a:chExt cx="300100" cy="300125"/>
          </a:xfrm>
        </p:grpSpPr>
        <p:sp>
          <p:nvSpPr>
            <p:cNvPr id="7473" name="Google Shape;7473;p91"/>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91"/>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91"/>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91"/>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91"/>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91"/>
          <p:cNvGrpSpPr/>
          <p:nvPr/>
        </p:nvGrpSpPr>
        <p:grpSpPr>
          <a:xfrm>
            <a:off x="1267386" y="1386849"/>
            <a:ext cx="355258" cy="355258"/>
            <a:chOff x="-50134375" y="3183175"/>
            <a:chExt cx="300100" cy="300100"/>
          </a:xfrm>
        </p:grpSpPr>
        <p:sp>
          <p:nvSpPr>
            <p:cNvPr id="7479" name="Google Shape;7479;p91"/>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91"/>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91"/>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91"/>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91"/>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91"/>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91"/>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91"/>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91"/>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91"/>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9" name="Google Shape;7489;p91"/>
          <p:cNvGrpSpPr/>
          <p:nvPr/>
        </p:nvGrpSpPr>
        <p:grpSpPr>
          <a:xfrm>
            <a:off x="1267386" y="1822251"/>
            <a:ext cx="355258" cy="355288"/>
            <a:chOff x="-50134375" y="3550975"/>
            <a:chExt cx="300100" cy="300125"/>
          </a:xfrm>
        </p:grpSpPr>
        <p:sp>
          <p:nvSpPr>
            <p:cNvPr id="7490" name="Google Shape;7490;p91"/>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91"/>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91"/>
          <p:cNvGrpSpPr/>
          <p:nvPr/>
        </p:nvGrpSpPr>
        <p:grpSpPr>
          <a:xfrm>
            <a:off x="1267386" y="2259783"/>
            <a:ext cx="355258" cy="355051"/>
            <a:chOff x="-50134375" y="3920575"/>
            <a:chExt cx="300100" cy="299925"/>
          </a:xfrm>
        </p:grpSpPr>
        <p:sp>
          <p:nvSpPr>
            <p:cNvPr id="7493" name="Google Shape;7493;p91"/>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91"/>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91"/>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91"/>
          <p:cNvGrpSpPr/>
          <p:nvPr/>
        </p:nvGrpSpPr>
        <p:grpSpPr>
          <a:xfrm>
            <a:off x="3478110" y="1407358"/>
            <a:ext cx="357123" cy="355258"/>
            <a:chOff x="-48262200" y="3200500"/>
            <a:chExt cx="301675" cy="300100"/>
          </a:xfrm>
        </p:grpSpPr>
        <p:sp>
          <p:nvSpPr>
            <p:cNvPr id="7497" name="Google Shape;7497;p91"/>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91"/>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91"/>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91"/>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91"/>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91"/>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91"/>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91"/>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91"/>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91"/>
          <p:cNvGrpSpPr/>
          <p:nvPr/>
        </p:nvGrpSpPr>
        <p:grpSpPr>
          <a:xfrm>
            <a:off x="3507483" y="1844447"/>
            <a:ext cx="298377" cy="354519"/>
            <a:chOff x="-48233050" y="3569725"/>
            <a:chExt cx="252050" cy="299475"/>
          </a:xfrm>
        </p:grpSpPr>
        <p:sp>
          <p:nvSpPr>
            <p:cNvPr id="7507" name="Google Shape;7507;p91"/>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91"/>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91"/>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91"/>
          <p:cNvGrpSpPr/>
          <p:nvPr/>
        </p:nvGrpSpPr>
        <p:grpSpPr>
          <a:xfrm>
            <a:off x="3531248" y="2278191"/>
            <a:ext cx="250847" cy="358070"/>
            <a:chOff x="-48216525" y="3936125"/>
            <a:chExt cx="211900" cy="302475"/>
          </a:xfrm>
        </p:grpSpPr>
        <p:sp>
          <p:nvSpPr>
            <p:cNvPr id="7511" name="Google Shape;7511;p91"/>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91"/>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91"/>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91"/>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91"/>
          <p:cNvGrpSpPr/>
          <p:nvPr/>
        </p:nvGrpSpPr>
        <p:grpSpPr>
          <a:xfrm>
            <a:off x="2186966" y="2753261"/>
            <a:ext cx="355258" cy="355288"/>
            <a:chOff x="-46410500" y="3201275"/>
            <a:chExt cx="300100" cy="300125"/>
          </a:xfrm>
        </p:grpSpPr>
        <p:sp>
          <p:nvSpPr>
            <p:cNvPr id="7516" name="Google Shape;7516;p91"/>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91"/>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91"/>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91"/>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91"/>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91"/>
          <p:cNvGrpSpPr/>
          <p:nvPr/>
        </p:nvGrpSpPr>
        <p:grpSpPr>
          <a:xfrm>
            <a:off x="2186966" y="3188692"/>
            <a:ext cx="355258" cy="356205"/>
            <a:chOff x="-46409700" y="3569100"/>
            <a:chExt cx="300100" cy="300900"/>
          </a:xfrm>
        </p:grpSpPr>
        <p:sp>
          <p:nvSpPr>
            <p:cNvPr id="7522" name="Google Shape;7522;p91"/>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91"/>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91"/>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91"/>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91"/>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91"/>
          <p:cNvGrpSpPr/>
          <p:nvPr/>
        </p:nvGrpSpPr>
        <p:grpSpPr>
          <a:xfrm>
            <a:off x="2174847" y="3624124"/>
            <a:ext cx="379497" cy="358070"/>
            <a:chOff x="-46422300" y="3936925"/>
            <a:chExt cx="320575" cy="302475"/>
          </a:xfrm>
        </p:grpSpPr>
        <p:sp>
          <p:nvSpPr>
            <p:cNvPr id="7528" name="Google Shape;7528;p91"/>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91"/>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0" name="Google Shape;7530;p91"/>
          <p:cNvGrpSpPr/>
          <p:nvPr/>
        </p:nvGrpSpPr>
        <p:grpSpPr>
          <a:xfrm>
            <a:off x="3952426" y="3178452"/>
            <a:ext cx="356205" cy="355258"/>
            <a:chOff x="-44914800" y="3560450"/>
            <a:chExt cx="300900" cy="300100"/>
          </a:xfrm>
        </p:grpSpPr>
        <p:sp>
          <p:nvSpPr>
            <p:cNvPr id="7531" name="Google Shape;7531;p91"/>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91"/>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91"/>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91"/>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91"/>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91"/>
          <p:cNvGrpSpPr/>
          <p:nvPr/>
        </p:nvGrpSpPr>
        <p:grpSpPr>
          <a:xfrm>
            <a:off x="1707478" y="1387086"/>
            <a:ext cx="354311" cy="354104"/>
            <a:chOff x="-49764975" y="3183375"/>
            <a:chExt cx="299300" cy="299125"/>
          </a:xfrm>
        </p:grpSpPr>
        <p:sp>
          <p:nvSpPr>
            <p:cNvPr id="7537" name="Google Shape;7537;p91"/>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91"/>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91"/>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91"/>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91"/>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91"/>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91"/>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91"/>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91"/>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91"/>
          <p:cNvGrpSpPr/>
          <p:nvPr/>
        </p:nvGrpSpPr>
        <p:grpSpPr>
          <a:xfrm>
            <a:off x="1707478" y="1822547"/>
            <a:ext cx="354311" cy="355909"/>
            <a:chOff x="-49764975" y="3551225"/>
            <a:chExt cx="299300" cy="300650"/>
          </a:xfrm>
        </p:grpSpPr>
        <p:sp>
          <p:nvSpPr>
            <p:cNvPr id="7547" name="Google Shape;7547;p91"/>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91"/>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91"/>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91"/>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91"/>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91"/>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91"/>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91"/>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91"/>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91"/>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91"/>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91"/>
          <p:cNvGrpSpPr/>
          <p:nvPr/>
        </p:nvGrpSpPr>
        <p:grpSpPr>
          <a:xfrm>
            <a:off x="1705140" y="2259310"/>
            <a:ext cx="358987" cy="355525"/>
            <a:chOff x="-49766550" y="3920175"/>
            <a:chExt cx="303250" cy="300325"/>
          </a:xfrm>
        </p:grpSpPr>
        <p:sp>
          <p:nvSpPr>
            <p:cNvPr id="7559" name="Google Shape;7559;p91"/>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91"/>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91"/>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91"/>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91"/>
          <p:cNvGrpSpPr/>
          <p:nvPr/>
        </p:nvGrpSpPr>
        <p:grpSpPr>
          <a:xfrm>
            <a:off x="3920671" y="1407358"/>
            <a:ext cx="357123" cy="354341"/>
            <a:chOff x="-47892800" y="3200500"/>
            <a:chExt cx="301675" cy="299325"/>
          </a:xfrm>
        </p:grpSpPr>
        <p:sp>
          <p:nvSpPr>
            <p:cNvPr id="7564" name="Google Shape;7564;p91"/>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91"/>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91"/>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91"/>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91"/>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91"/>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91"/>
          <p:cNvGrpSpPr/>
          <p:nvPr/>
        </p:nvGrpSpPr>
        <p:grpSpPr>
          <a:xfrm>
            <a:off x="3984537" y="1843707"/>
            <a:ext cx="229391" cy="355258"/>
            <a:chOff x="-47839250" y="3569100"/>
            <a:chExt cx="193775" cy="300100"/>
          </a:xfrm>
        </p:grpSpPr>
        <p:sp>
          <p:nvSpPr>
            <p:cNvPr id="7571" name="Google Shape;7571;p91"/>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91"/>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91"/>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91"/>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91"/>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91"/>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7" name="Google Shape;7577;p91"/>
          <p:cNvGrpSpPr/>
          <p:nvPr/>
        </p:nvGrpSpPr>
        <p:grpSpPr>
          <a:xfrm>
            <a:off x="3921603" y="2280056"/>
            <a:ext cx="355258" cy="356205"/>
            <a:chOff x="-47892800" y="3937700"/>
            <a:chExt cx="300100" cy="300900"/>
          </a:xfrm>
        </p:grpSpPr>
        <p:sp>
          <p:nvSpPr>
            <p:cNvPr id="7578" name="Google Shape;7578;p91"/>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91"/>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91"/>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91"/>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91"/>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91"/>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91"/>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91"/>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91"/>
          <p:cNvGrpSpPr/>
          <p:nvPr/>
        </p:nvGrpSpPr>
        <p:grpSpPr>
          <a:xfrm>
            <a:off x="2626898" y="2773770"/>
            <a:ext cx="355258" cy="311458"/>
            <a:chOff x="-46042675" y="3218600"/>
            <a:chExt cx="300100" cy="263100"/>
          </a:xfrm>
        </p:grpSpPr>
        <p:sp>
          <p:nvSpPr>
            <p:cNvPr id="7587" name="Google Shape;7587;p91"/>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91"/>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91"/>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91"/>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91"/>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91"/>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91"/>
          <p:cNvGrpSpPr/>
          <p:nvPr/>
        </p:nvGrpSpPr>
        <p:grpSpPr>
          <a:xfrm>
            <a:off x="2626898" y="3188219"/>
            <a:ext cx="355258" cy="323118"/>
            <a:chOff x="-46042675" y="3568700"/>
            <a:chExt cx="300100" cy="272950"/>
          </a:xfrm>
        </p:grpSpPr>
        <p:sp>
          <p:nvSpPr>
            <p:cNvPr id="7594" name="Google Shape;7594;p91"/>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91"/>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91"/>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91"/>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91"/>
          <p:cNvGrpSpPr/>
          <p:nvPr/>
        </p:nvGrpSpPr>
        <p:grpSpPr>
          <a:xfrm>
            <a:off x="2668849" y="3625189"/>
            <a:ext cx="271357" cy="356057"/>
            <a:chOff x="-46007225" y="3937825"/>
            <a:chExt cx="229225" cy="300775"/>
          </a:xfrm>
        </p:grpSpPr>
        <p:sp>
          <p:nvSpPr>
            <p:cNvPr id="7599" name="Google Shape;7599;p91"/>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91"/>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91"/>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91"/>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91"/>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91"/>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91"/>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91"/>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91"/>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91"/>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91"/>
          <p:cNvGrpSpPr/>
          <p:nvPr/>
        </p:nvGrpSpPr>
        <p:grpSpPr>
          <a:xfrm>
            <a:off x="3974341" y="3615275"/>
            <a:ext cx="312375" cy="357596"/>
            <a:chOff x="-44895900" y="3929450"/>
            <a:chExt cx="263875" cy="302075"/>
          </a:xfrm>
        </p:grpSpPr>
        <p:sp>
          <p:nvSpPr>
            <p:cNvPr id="7610" name="Google Shape;7610;p91"/>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91"/>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91"/>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91"/>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91"/>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91"/>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91"/>
          <p:cNvGrpSpPr/>
          <p:nvPr/>
        </p:nvGrpSpPr>
        <p:grpSpPr>
          <a:xfrm>
            <a:off x="2148160" y="1398036"/>
            <a:ext cx="356205" cy="332885"/>
            <a:chOff x="-49397175" y="3192625"/>
            <a:chExt cx="300900" cy="281200"/>
          </a:xfrm>
        </p:grpSpPr>
        <p:sp>
          <p:nvSpPr>
            <p:cNvPr id="7617" name="Google Shape;7617;p91"/>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91"/>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91"/>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91"/>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91"/>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91"/>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91"/>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91"/>
          <p:cNvGrpSpPr/>
          <p:nvPr/>
        </p:nvGrpSpPr>
        <p:grpSpPr>
          <a:xfrm>
            <a:off x="2174263" y="1822251"/>
            <a:ext cx="304000" cy="356205"/>
            <a:chOff x="-49375900" y="3550975"/>
            <a:chExt cx="256800" cy="300900"/>
          </a:xfrm>
        </p:grpSpPr>
        <p:sp>
          <p:nvSpPr>
            <p:cNvPr id="7625" name="Google Shape;7625;p91"/>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91"/>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91"/>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91"/>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91"/>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91"/>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91"/>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91"/>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91"/>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91"/>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91"/>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91"/>
          <p:cNvGrpSpPr/>
          <p:nvPr/>
        </p:nvGrpSpPr>
        <p:grpSpPr>
          <a:xfrm>
            <a:off x="2169616" y="2259546"/>
            <a:ext cx="313293" cy="356205"/>
            <a:chOff x="-49378250" y="3920375"/>
            <a:chExt cx="264650" cy="300900"/>
          </a:xfrm>
        </p:grpSpPr>
        <p:sp>
          <p:nvSpPr>
            <p:cNvPr id="7637" name="Google Shape;7637;p91"/>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91"/>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91"/>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91"/>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91"/>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91"/>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91"/>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91"/>
          <p:cNvGrpSpPr/>
          <p:nvPr/>
        </p:nvGrpSpPr>
        <p:grpSpPr>
          <a:xfrm>
            <a:off x="888604" y="2752344"/>
            <a:ext cx="312375" cy="357123"/>
            <a:chOff x="-47505300" y="3200500"/>
            <a:chExt cx="263875" cy="301675"/>
          </a:xfrm>
        </p:grpSpPr>
        <p:sp>
          <p:nvSpPr>
            <p:cNvPr id="7645" name="Google Shape;7645;p91"/>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91"/>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91"/>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91"/>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91"/>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91"/>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91"/>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91"/>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91"/>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91"/>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91"/>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91"/>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91"/>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91"/>
          <p:cNvGrpSpPr/>
          <p:nvPr/>
        </p:nvGrpSpPr>
        <p:grpSpPr>
          <a:xfrm>
            <a:off x="866704" y="3188692"/>
            <a:ext cx="356176" cy="355051"/>
            <a:chOff x="-47524975" y="3569100"/>
            <a:chExt cx="300875" cy="299925"/>
          </a:xfrm>
        </p:grpSpPr>
        <p:sp>
          <p:nvSpPr>
            <p:cNvPr id="7659" name="Google Shape;7659;p91"/>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91"/>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91"/>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91"/>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91"/>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91"/>
          <p:cNvGrpSpPr/>
          <p:nvPr/>
        </p:nvGrpSpPr>
        <p:grpSpPr>
          <a:xfrm>
            <a:off x="867162" y="3667954"/>
            <a:ext cx="355258" cy="270410"/>
            <a:chOff x="-47523400" y="3973950"/>
            <a:chExt cx="300100" cy="228425"/>
          </a:xfrm>
        </p:grpSpPr>
        <p:sp>
          <p:nvSpPr>
            <p:cNvPr id="7665" name="Google Shape;7665;p91"/>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91"/>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91"/>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91"/>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91"/>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0" name="Google Shape;7670;p91"/>
          <p:cNvGrpSpPr/>
          <p:nvPr/>
        </p:nvGrpSpPr>
        <p:grpSpPr>
          <a:xfrm>
            <a:off x="3072283" y="2750953"/>
            <a:ext cx="354341" cy="357596"/>
            <a:chOff x="-45673275" y="3199325"/>
            <a:chExt cx="299325" cy="302075"/>
          </a:xfrm>
        </p:grpSpPr>
        <p:sp>
          <p:nvSpPr>
            <p:cNvPr id="7671" name="Google Shape;7671;p91"/>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91"/>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91"/>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91"/>
          <p:cNvGrpSpPr/>
          <p:nvPr/>
        </p:nvGrpSpPr>
        <p:grpSpPr>
          <a:xfrm>
            <a:off x="3071351" y="3209202"/>
            <a:ext cx="356205" cy="314240"/>
            <a:chOff x="-45674075" y="3586425"/>
            <a:chExt cx="300900" cy="265450"/>
          </a:xfrm>
        </p:grpSpPr>
        <p:sp>
          <p:nvSpPr>
            <p:cNvPr id="7675" name="Google Shape;7675;p91"/>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91"/>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7" name="Google Shape;7677;p91"/>
          <p:cNvGrpSpPr/>
          <p:nvPr/>
        </p:nvGrpSpPr>
        <p:grpSpPr>
          <a:xfrm>
            <a:off x="3072283" y="3625041"/>
            <a:ext cx="354341" cy="356205"/>
            <a:chOff x="-45673275" y="3937700"/>
            <a:chExt cx="299325" cy="300900"/>
          </a:xfrm>
        </p:grpSpPr>
        <p:sp>
          <p:nvSpPr>
            <p:cNvPr id="7678" name="Google Shape;7678;p91"/>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91"/>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91"/>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91"/>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91"/>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91"/>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91"/>
          <p:cNvGrpSpPr/>
          <p:nvPr/>
        </p:nvGrpSpPr>
        <p:grpSpPr>
          <a:xfrm>
            <a:off x="2186449" y="4117825"/>
            <a:ext cx="356205" cy="356205"/>
            <a:chOff x="-44512325" y="3176075"/>
            <a:chExt cx="300900" cy="300900"/>
          </a:xfrm>
        </p:grpSpPr>
        <p:sp>
          <p:nvSpPr>
            <p:cNvPr id="7685" name="Google Shape;7685;p91"/>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91"/>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91"/>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91"/>
          <p:cNvGrpSpPr/>
          <p:nvPr/>
        </p:nvGrpSpPr>
        <p:grpSpPr>
          <a:xfrm>
            <a:off x="2589789" y="1386849"/>
            <a:ext cx="354341" cy="354341"/>
            <a:chOff x="-49027775" y="3183175"/>
            <a:chExt cx="299325" cy="299325"/>
          </a:xfrm>
        </p:grpSpPr>
        <p:sp>
          <p:nvSpPr>
            <p:cNvPr id="7689" name="Google Shape;7689;p91"/>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91"/>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91"/>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91"/>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91"/>
          <p:cNvGrpSpPr/>
          <p:nvPr/>
        </p:nvGrpSpPr>
        <p:grpSpPr>
          <a:xfrm>
            <a:off x="2589330" y="1822251"/>
            <a:ext cx="355258" cy="357152"/>
            <a:chOff x="-49027775" y="3550975"/>
            <a:chExt cx="300100" cy="301700"/>
          </a:xfrm>
        </p:grpSpPr>
        <p:sp>
          <p:nvSpPr>
            <p:cNvPr id="7694" name="Google Shape;7694;p91"/>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91"/>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91"/>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91"/>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91"/>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91"/>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91"/>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91"/>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91"/>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91"/>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91"/>
          <p:cNvGrpSpPr/>
          <p:nvPr/>
        </p:nvGrpSpPr>
        <p:grpSpPr>
          <a:xfrm>
            <a:off x="2587406" y="2259310"/>
            <a:ext cx="359106" cy="355525"/>
            <a:chOff x="-49031025" y="3920175"/>
            <a:chExt cx="303350" cy="300325"/>
          </a:xfrm>
        </p:grpSpPr>
        <p:sp>
          <p:nvSpPr>
            <p:cNvPr id="7705" name="Google Shape;7705;p91"/>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91"/>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91"/>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91"/>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91"/>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91"/>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1" name="Google Shape;7711;p91"/>
          <p:cNvGrpSpPr/>
          <p:nvPr/>
        </p:nvGrpSpPr>
        <p:grpSpPr>
          <a:xfrm>
            <a:off x="1303511" y="2752344"/>
            <a:ext cx="356176" cy="354341"/>
            <a:chOff x="-47155575" y="3200500"/>
            <a:chExt cx="300875" cy="299325"/>
          </a:xfrm>
        </p:grpSpPr>
        <p:sp>
          <p:nvSpPr>
            <p:cNvPr id="7712" name="Google Shape;7712;p91"/>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91"/>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91"/>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91"/>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91"/>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91"/>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91"/>
          <p:cNvGrpSpPr/>
          <p:nvPr/>
        </p:nvGrpSpPr>
        <p:grpSpPr>
          <a:xfrm>
            <a:off x="1303970" y="3188692"/>
            <a:ext cx="355258" cy="355258"/>
            <a:chOff x="-47154800" y="3569100"/>
            <a:chExt cx="300100" cy="300100"/>
          </a:xfrm>
        </p:grpSpPr>
        <p:sp>
          <p:nvSpPr>
            <p:cNvPr id="7719" name="Google Shape;7719;p91"/>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91"/>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91"/>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91"/>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91"/>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91"/>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91"/>
          <p:cNvGrpSpPr/>
          <p:nvPr/>
        </p:nvGrpSpPr>
        <p:grpSpPr>
          <a:xfrm>
            <a:off x="1304443" y="3626905"/>
            <a:ext cx="354311" cy="353423"/>
            <a:chOff x="-47154000" y="3939275"/>
            <a:chExt cx="299300" cy="298550"/>
          </a:xfrm>
        </p:grpSpPr>
        <p:sp>
          <p:nvSpPr>
            <p:cNvPr id="7726" name="Google Shape;7726;p91"/>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91"/>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91"/>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91"/>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91"/>
          <p:cNvGrpSpPr/>
          <p:nvPr/>
        </p:nvGrpSpPr>
        <p:grpSpPr>
          <a:xfrm>
            <a:off x="3529733" y="2752344"/>
            <a:ext cx="312375" cy="354341"/>
            <a:chOff x="-45286550" y="3200500"/>
            <a:chExt cx="263875" cy="299325"/>
          </a:xfrm>
        </p:grpSpPr>
        <p:sp>
          <p:nvSpPr>
            <p:cNvPr id="7731" name="Google Shape;7731;p91"/>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91"/>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91"/>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91"/>
          <p:cNvGrpSpPr/>
          <p:nvPr/>
        </p:nvGrpSpPr>
        <p:grpSpPr>
          <a:xfrm>
            <a:off x="3529733" y="3189639"/>
            <a:ext cx="312375" cy="354311"/>
            <a:chOff x="-45286550" y="3569900"/>
            <a:chExt cx="263875" cy="299300"/>
          </a:xfrm>
        </p:grpSpPr>
        <p:sp>
          <p:nvSpPr>
            <p:cNvPr id="7735" name="Google Shape;7735;p91"/>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91"/>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91"/>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91"/>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91"/>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91"/>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91"/>
          <p:cNvGrpSpPr/>
          <p:nvPr/>
        </p:nvGrpSpPr>
        <p:grpSpPr>
          <a:xfrm>
            <a:off x="3540920" y="3625988"/>
            <a:ext cx="290001" cy="355258"/>
            <a:chOff x="-45277900" y="3938500"/>
            <a:chExt cx="244975" cy="300100"/>
          </a:xfrm>
        </p:grpSpPr>
        <p:sp>
          <p:nvSpPr>
            <p:cNvPr id="7742" name="Google Shape;7742;p91"/>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91"/>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91"/>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91"/>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91"/>
          <p:cNvGrpSpPr/>
          <p:nvPr/>
        </p:nvGrpSpPr>
        <p:grpSpPr>
          <a:xfrm>
            <a:off x="2626869" y="4095090"/>
            <a:ext cx="355258" cy="355258"/>
            <a:chOff x="-44502875" y="3576975"/>
            <a:chExt cx="300100" cy="300100"/>
          </a:xfrm>
        </p:grpSpPr>
        <p:sp>
          <p:nvSpPr>
            <p:cNvPr id="7747" name="Google Shape;7747;p91"/>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91"/>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91"/>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91"/>
          <p:cNvGrpSpPr/>
          <p:nvPr/>
        </p:nvGrpSpPr>
        <p:grpSpPr>
          <a:xfrm>
            <a:off x="4835456" y="1828361"/>
            <a:ext cx="356196" cy="354670"/>
            <a:chOff x="-13946200" y="3647075"/>
            <a:chExt cx="353650" cy="352100"/>
          </a:xfrm>
        </p:grpSpPr>
        <p:sp>
          <p:nvSpPr>
            <p:cNvPr id="7751" name="Google Shape;7751;p91"/>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91"/>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91"/>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91"/>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91"/>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91"/>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91"/>
          <p:cNvGrpSpPr/>
          <p:nvPr/>
        </p:nvGrpSpPr>
        <p:grpSpPr>
          <a:xfrm>
            <a:off x="6618849" y="1387844"/>
            <a:ext cx="357002" cy="354267"/>
            <a:chOff x="-12163025" y="3214275"/>
            <a:chExt cx="354450" cy="351700"/>
          </a:xfrm>
        </p:grpSpPr>
        <p:sp>
          <p:nvSpPr>
            <p:cNvPr id="7758" name="Google Shape;7758;p91"/>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91"/>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91"/>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91"/>
          <p:cNvGrpSpPr/>
          <p:nvPr/>
        </p:nvGrpSpPr>
        <p:grpSpPr>
          <a:xfrm>
            <a:off x="6619629" y="1827581"/>
            <a:ext cx="355441" cy="356232"/>
            <a:chOff x="-12160675" y="3647875"/>
            <a:chExt cx="352900" cy="353650"/>
          </a:xfrm>
        </p:grpSpPr>
        <p:sp>
          <p:nvSpPr>
            <p:cNvPr id="7762" name="Google Shape;7762;p91"/>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91"/>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91"/>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91"/>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91"/>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91"/>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91"/>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91"/>
          <p:cNvGrpSpPr/>
          <p:nvPr/>
        </p:nvGrpSpPr>
        <p:grpSpPr>
          <a:xfrm>
            <a:off x="6630345" y="2272036"/>
            <a:ext cx="354635" cy="356232"/>
            <a:chOff x="-12160675" y="4081850"/>
            <a:chExt cx="352100" cy="353650"/>
          </a:xfrm>
        </p:grpSpPr>
        <p:sp>
          <p:nvSpPr>
            <p:cNvPr id="7770" name="Google Shape;7770;p91"/>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91"/>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91"/>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91"/>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91"/>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91"/>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91"/>
          <p:cNvGrpSpPr/>
          <p:nvPr/>
        </p:nvGrpSpPr>
        <p:grpSpPr>
          <a:xfrm>
            <a:off x="4835311" y="2746480"/>
            <a:ext cx="355416" cy="355652"/>
            <a:chOff x="-10391650" y="3180600"/>
            <a:chExt cx="352875" cy="353075"/>
          </a:xfrm>
        </p:grpSpPr>
        <p:sp>
          <p:nvSpPr>
            <p:cNvPr id="7777" name="Google Shape;7777;p91"/>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91"/>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91"/>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91"/>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91"/>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91"/>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91"/>
          <p:cNvGrpSpPr/>
          <p:nvPr/>
        </p:nvGrpSpPr>
        <p:grpSpPr>
          <a:xfrm>
            <a:off x="4835310" y="3223278"/>
            <a:ext cx="354635" cy="353890"/>
            <a:chOff x="-10390875" y="3616350"/>
            <a:chExt cx="352100" cy="351325"/>
          </a:xfrm>
        </p:grpSpPr>
        <p:sp>
          <p:nvSpPr>
            <p:cNvPr id="7784" name="Google Shape;7784;p91"/>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91"/>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91"/>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91"/>
          <p:cNvGrpSpPr/>
          <p:nvPr/>
        </p:nvGrpSpPr>
        <p:grpSpPr>
          <a:xfrm>
            <a:off x="7502285" y="2747943"/>
            <a:ext cx="312585" cy="354670"/>
            <a:chOff x="-10370400" y="4049550"/>
            <a:chExt cx="310350" cy="352100"/>
          </a:xfrm>
        </p:grpSpPr>
        <p:sp>
          <p:nvSpPr>
            <p:cNvPr id="7788" name="Google Shape;7788;p91"/>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91"/>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91"/>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91"/>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91"/>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91"/>
          <p:cNvGrpSpPr/>
          <p:nvPr/>
        </p:nvGrpSpPr>
        <p:grpSpPr>
          <a:xfrm>
            <a:off x="6606541" y="2746884"/>
            <a:ext cx="379236" cy="354847"/>
            <a:chOff x="-8674650" y="3210975"/>
            <a:chExt cx="376525" cy="352275"/>
          </a:xfrm>
        </p:grpSpPr>
        <p:sp>
          <p:nvSpPr>
            <p:cNvPr id="7794" name="Google Shape;7794;p91"/>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91"/>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91"/>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91"/>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91"/>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91"/>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91"/>
          <p:cNvGrpSpPr/>
          <p:nvPr/>
        </p:nvGrpSpPr>
        <p:grpSpPr>
          <a:xfrm>
            <a:off x="5278038" y="1828361"/>
            <a:ext cx="356221" cy="354670"/>
            <a:chOff x="-13512225" y="3647075"/>
            <a:chExt cx="353675" cy="352100"/>
          </a:xfrm>
        </p:grpSpPr>
        <p:sp>
          <p:nvSpPr>
            <p:cNvPr id="7801" name="Google Shape;7801;p91"/>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91"/>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91"/>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91"/>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91"/>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91"/>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91"/>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91"/>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91"/>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91"/>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91"/>
          <p:cNvGrpSpPr/>
          <p:nvPr/>
        </p:nvGrpSpPr>
        <p:grpSpPr>
          <a:xfrm>
            <a:off x="5288351" y="2272427"/>
            <a:ext cx="356221" cy="355451"/>
            <a:chOff x="-13512225" y="4080275"/>
            <a:chExt cx="353675" cy="352875"/>
          </a:xfrm>
        </p:grpSpPr>
        <p:sp>
          <p:nvSpPr>
            <p:cNvPr id="7812" name="Google Shape;7812;p91"/>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91"/>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91"/>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91"/>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91"/>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91"/>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91"/>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91"/>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91"/>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91"/>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91"/>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91"/>
          <p:cNvGrpSpPr/>
          <p:nvPr/>
        </p:nvGrpSpPr>
        <p:grpSpPr>
          <a:xfrm>
            <a:off x="7061431" y="1419788"/>
            <a:ext cx="356196" cy="290379"/>
            <a:chOff x="-11728250" y="3245400"/>
            <a:chExt cx="353650" cy="288275"/>
          </a:xfrm>
        </p:grpSpPr>
        <p:sp>
          <p:nvSpPr>
            <p:cNvPr id="7824" name="Google Shape;7824;p91"/>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91"/>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91"/>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91"/>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91"/>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91"/>
          <p:cNvGrpSpPr/>
          <p:nvPr/>
        </p:nvGrpSpPr>
        <p:grpSpPr>
          <a:xfrm>
            <a:off x="7093939" y="2272427"/>
            <a:ext cx="311804" cy="355451"/>
            <a:chOff x="-11703850" y="4081850"/>
            <a:chExt cx="309575" cy="352875"/>
          </a:xfrm>
        </p:grpSpPr>
        <p:sp>
          <p:nvSpPr>
            <p:cNvPr id="7830" name="Google Shape;7830;p91"/>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91"/>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91"/>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91"/>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91"/>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91"/>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91"/>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91"/>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91"/>
          <p:cNvGrpSpPr/>
          <p:nvPr/>
        </p:nvGrpSpPr>
        <p:grpSpPr>
          <a:xfrm>
            <a:off x="5282595" y="2746580"/>
            <a:ext cx="357002" cy="355451"/>
            <a:chOff x="-9958475" y="3180025"/>
            <a:chExt cx="354450" cy="352875"/>
          </a:xfrm>
        </p:grpSpPr>
        <p:sp>
          <p:nvSpPr>
            <p:cNvPr id="7839" name="Google Shape;7839;p91"/>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91"/>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91"/>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91"/>
          <p:cNvGrpSpPr/>
          <p:nvPr/>
        </p:nvGrpSpPr>
        <p:grpSpPr>
          <a:xfrm>
            <a:off x="5291722" y="3222561"/>
            <a:ext cx="337966" cy="355325"/>
            <a:chOff x="-9949025" y="3615575"/>
            <a:chExt cx="335550" cy="352750"/>
          </a:xfrm>
        </p:grpSpPr>
        <p:sp>
          <p:nvSpPr>
            <p:cNvPr id="7843" name="Google Shape;7843;p91"/>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91"/>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91"/>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91"/>
          <p:cNvGrpSpPr/>
          <p:nvPr/>
        </p:nvGrpSpPr>
        <p:grpSpPr>
          <a:xfrm>
            <a:off x="7926568" y="2746067"/>
            <a:ext cx="360175" cy="358423"/>
            <a:chOff x="-9961625" y="4048175"/>
            <a:chExt cx="357600" cy="355825"/>
          </a:xfrm>
        </p:grpSpPr>
        <p:sp>
          <p:nvSpPr>
            <p:cNvPr id="7847" name="Google Shape;7847;p91"/>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91"/>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91"/>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91"/>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91"/>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91"/>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91"/>
          <p:cNvGrpSpPr/>
          <p:nvPr/>
        </p:nvGrpSpPr>
        <p:grpSpPr>
          <a:xfrm>
            <a:off x="6613289" y="3221579"/>
            <a:ext cx="364959" cy="357289"/>
            <a:chOff x="-8680950" y="3624225"/>
            <a:chExt cx="362350" cy="354700"/>
          </a:xfrm>
        </p:grpSpPr>
        <p:sp>
          <p:nvSpPr>
            <p:cNvPr id="7854" name="Google Shape;7854;p91"/>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91"/>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91"/>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91"/>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91"/>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91"/>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91"/>
          <p:cNvGrpSpPr/>
          <p:nvPr/>
        </p:nvGrpSpPr>
        <p:grpSpPr>
          <a:xfrm>
            <a:off x="5749533" y="1387239"/>
            <a:ext cx="313365" cy="355476"/>
            <a:chOff x="-13056975" y="3212300"/>
            <a:chExt cx="311125" cy="352900"/>
          </a:xfrm>
        </p:grpSpPr>
        <p:sp>
          <p:nvSpPr>
            <p:cNvPr id="7861" name="Google Shape;7861;p91"/>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91"/>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91"/>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91"/>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91"/>
          <p:cNvGrpSpPr/>
          <p:nvPr/>
        </p:nvGrpSpPr>
        <p:grpSpPr>
          <a:xfrm>
            <a:off x="5726921" y="1828034"/>
            <a:ext cx="358588" cy="355325"/>
            <a:chOff x="-13077450" y="3647075"/>
            <a:chExt cx="356025" cy="352750"/>
          </a:xfrm>
        </p:grpSpPr>
        <p:sp>
          <p:nvSpPr>
            <p:cNvPr id="7866" name="Google Shape;7866;p91"/>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91"/>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91"/>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91"/>
          <p:cNvGrpSpPr/>
          <p:nvPr/>
        </p:nvGrpSpPr>
        <p:grpSpPr>
          <a:xfrm>
            <a:off x="5738027" y="2271633"/>
            <a:ext cx="357002" cy="357037"/>
            <a:chOff x="-13079025" y="4079475"/>
            <a:chExt cx="354450" cy="354450"/>
          </a:xfrm>
        </p:grpSpPr>
        <p:sp>
          <p:nvSpPr>
            <p:cNvPr id="7870" name="Google Shape;7870;p91"/>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91"/>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91"/>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91"/>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91"/>
          <p:cNvGrpSpPr/>
          <p:nvPr/>
        </p:nvGrpSpPr>
        <p:grpSpPr>
          <a:xfrm>
            <a:off x="7511094" y="1387642"/>
            <a:ext cx="356221" cy="354670"/>
            <a:chOff x="-11292700" y="3213875"/>
            <a:chExt cx="353675" cy="352100"/>
          </a:xfrm>
        </p:grpSpPr>
        <p:sp>
          <p:nvSpPr>
            <p:cNvPr id="7875" name="Google Shape;7875;p91"/>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91"/>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91"/>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91"/>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91"/>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91"/>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91"/>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2" name="Google Shape;7882;p91"/>
          <p:cNvGrpSpPr/>
          <p:nvPr/>
        </p:nvGrpSpPr>
        <p:grpSpPr>
          <a:xfrm>
            <a:off x="7505152" y="1827581"/>
            <a:ext cx="368106" cy="356232"/>
            <a:chOff x="-11299000" y="3647875"/>
            <a:chExt cx="365475" cy="353650"/>
          </a:xfrm>
        </p:grpSpPr>
        <p:sp>
          <p:nvSpPr>
            <p:cNvPr id="7883" name="Google Shape;7883;p91"/>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91"/>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91"/>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91"/>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91"/>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91"/>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91"/>
          <p:cNvGrpSpPr/>
          <p:nvPr/>
        </p:nvGrpSpPr>
        <p:grpSpPr>
          <a:xfrm>
            <a:off x="7520614" y="2283532"/>
            <a:ext cx="357808" cy="333240"/>
            <a:chOff x="-11295075" y="4092875"/>
            <a:chExt cx="355250" cy="330825"/>
          </a:xfrm>
        </p:grpSpPr>
        <p:sp>
          <p:nvSpPr>
            <p:cNvPr id="7890" name="Google Shape;7890;p91"/>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91"/>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91"/>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91"/>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91"/>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91"/>
          <p:cNvGrpSpPr/>
          <p:nvPr/>
        </p:nvGrpSpPr>
        <p:grpSpPr>
          <a:xfrm>
            <a:off x="5746214" y="2746580"/>
            <a:ext cx="312585" cy="355451"/>
            <a:chOff x="-9500075" y="3180800"/>
            <a:chExt cx="310350" cy="352875"/>
          </a:xfrm>
        </p:grpSpPr>
        <p:sp>
          <p:nvSpPr>
            <p:cNvPr id="7896" name="Google Shape;7896;p91"/>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91"/>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91"/>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91"/>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91"/>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91"/>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91"/>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91"/>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91"/>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91"/>
          <p:cNvGrpSpPr/>
          <p:nvPr/>
        </p:nvGrpSpPr>
        <p:grpSpPr>
          <a:xfrm>
            <a:off x="5724005" y="3222095"/>
            <a:ext cx="356221" cy="356257"/>
            <a:chOff x="-9523700" y="3614000"/>
            <a:chExt cx="353675" cy="353675"/>
          </a:xfrm>
        </p:grpSpPr>
        <p:sp>
          <p:nvSpPr>
            <p:cNvPr id="7906" name="Google Shape;7906;p91"/>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91"/>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91"/>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91"/>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91"/>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91"/>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91"/>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91"/>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91"/>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91"/>
          <p:cNvGrpSpPr/>
          <p:nvPr/>
        </p:nvGrpSpPr>
        <p:grpSpPr>
          <a:xfrm>
            <a:off x="7508956" y="3244737"/>
            <a:ext cx="356221" cy="354670"/>
            <a:chOff x="-9523700" y="4049550"/>
            <a:chExt cx="353675" cy="352100"/>
          </a:xfrm>
        </p:grpSpPr>
        <p:sp>
          <p:nvSpPr>
            <p:cNvPr id="7916" name="Google Shape;7916;p91"/>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91"/>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91"/>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91"/>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91"/>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91"/>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91"/>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91"/>
          <p:cNvGrpSpPr/>
          <p:nvPr/>
        </p:nvGrpSpPr>
        <p:grpSpPr>
          <a:xfrm>
            <a:off x="7065071" y="3244710"/>
            <a:ext cx="357002" cy="311029"/>
            <a:chOff x="-8209150" y="3659675"/>
            <a:chExt cx="354450" cy="308775"/>
          </a:xfrm>
        </p:grpSpPr>
        <p:sp>
          <p:nvSpPr>
            <p:cNvPr id="7924" name="Google Shape;7924;p91"/>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91"/>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91"/>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91"/>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91"/>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91"/>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91"/>
          <p:cNvGrpSpPr/>
          <p:nvPr/>
        </p:nvGrpSpPr>
        <p:grpSpPr>
          <a:xfrm>
            <a:off x="6178632" y="2273623"/>
            <a:ext cx="356221" cy="353059"/>
            <a:chOff x="-12643475" y="4081850"/>
            <a:chExt cx="353675" cy="350500"/>
          </a:xfrm>
        </p:grpSpPr>
        <p:sp>
          <p:nvSpPr>
            <p:cNvPr id="7931" name="Google Shape;7931;p91"/>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91"/>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91"/>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91"/>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5" name="Google Shape;7935;p91"/>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6" name="Google Shape;7936;p91"/>
          <p:cNvGrpSpPr/>
          <p:nvPr/>
        </p:nvGrpSpPr>
        <p:grpSpPr>
          <a:xfrm>
            <a:off x="7961232" y="2283532"/>
            <a:ext cx="356221" cy="333240"/>
            <a:chOff x="-10858725" y="4092875"/>
            <a:chExt cx="353675" cy="330825"/>
          </a:xfrm>
        </p:grpSpPr>
        <p:sp>
          <p:nvSpPr>
            <p:cNvPr id="7937" name="Google Shape;7937;p91"/>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91"/>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91"/>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91"/>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91"/>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91"/>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91"/>
          <p:cNvGrpSpPr/>
          <p:nvPr/>
        </p:nvGrpSpPr>
        <p:grpSpPr>
          <a:xfrm>
            <a:off x="6219755" y="3222498"/>
            <a:ext cx="252278" cy="355451"/>
            <a:chOff x="-9039300" y="3614000"/>
            <a:chExt cx="250475" cy="352875"/>
          </a:xfrm>
        </p:grpSpPr>
        <p:sp>
          <p:nvSpPr>
            <p:cNvPr id="7944" name="Google Shape;7944;p91"/>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91"/>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91"/>
          <p:cNvGrpSpPr/>
          <p:nvPr/>
        </p:nvGrpSpPr>
        <p:grpSpPr>
          <a:xfrm>
            <a:off x="7951721" y="3244737"/>
            <a:ext cx="354635" cy="354670"/>
            <a:chOff x="-9088150" y="4049550"/>
            <a:chExt cx="352100" cy="352100"/>
          </a:xfrm>
        </p:grpSpPr>
        <p:sp>
          <p:nvSpPr>
            <p:cNvPr id="7947" name="Google Shape;7947;p91"/>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91"/>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91"/>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91"/>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91"/>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91"/>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91"/>
          <p:cNvGrpSpPr/>
          <p:nvPr/>
        </p:nvGrpSpPr>
        <p:grpSpPr>
          <a:xfrm>
            <a:off x="7086085" y="2746970"/>
            <a:ext cx="315757" cy="354670"/>
            <a:chOff x="-8191825" y="3174500"/>
            <a:chExt cx="313500" cy="352100"/>
          </a:xfrm>
        </p:grpSpPr>
        <p:sp>
          <p:nvSpPr>
            <p:cNvPr id="7954" name="Google Shape;7954;p91"/>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91"/>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91"/>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91"/>
          <p:cNvGrpSpPr/>
          <p:nvPr/>
        </p:nvGrpSpPr>
        <p:grpSpPr>
          <a:xfrm>
            <a:off x="4835443" y="1387491"/>
            <a:ext cx="356221" cy="354973"/>
            <a:chOff x="-13947000" y="3212800"/>
            <a:chExt cx="353675" cy="352400"/>
          </a:xfrm>
        </p:grpSpPr>
        <p:sp>
          <p:nvSpPr>
            <p:cNvPr id="7958" name="Google Shape;7958;p91"/>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91"/>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0" name="Google Shape;7960;p91"/>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1" name="Google Shape;7961;p91"/>
          <p:cNvGrpSpPr/>
          <p:nvPr/>
        </p:nvGrpSpPr>
        <p:grpSpPr>
          <a:xfrm>
            <a:off x="5278038" y="1386849"/>
            <a:ext cx="356221" cy="356257"/>
            <a:chOff x="-13512225" y="3211525"/>
            <a:chExt cx="353675" cy="353675"/>
          </a:xfrm>
        </p:grpSpPr>
        <p:sp>
          <p:nvSpPr>
            <p:cNvPr id="7962" name="Google Shape;7962;p91"/>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91"/>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91"/>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91"/>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91"/>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91"/>
          <p:cNvGrpSpPr/>
          <p:nvPr/>
        </p:nvGrpSpPr>
        <p:grpSpPr>
          <a:xfrm>
            <a:off x="6168320" y="1387239"/>
            <a:ext cx="356221" cy="355476"/>
            <a:chOff x="-12643475" y="3212300"/>
            <a:chExt cx="353675" cy="352900"/>
          </a:xfrm>
        </p:grpSpPr>
        <p:sp>
          <p:nvSpPr>
            <p:cNvPr id="7968" name="Google Shape;7968;p91"/>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91"/>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91"/>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91"/>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91"/>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91"/>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91"/>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91"/>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91"/>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7" name="Google Shape;7977;p91"/>
          <p:cNvGrpSpPr/>
          <p:nvPr/>
        </p:nvGrpSpPr>
        <p:grpSpPr>
          <a:xfrm>
            <a:off x="6168320" y="1839013"/>
            <a:ext cx="356221" cy="333366"/>
            <a:chOff x="-12643475" y="3657325"/>
            <a:chExt cx="353675" cy="330950"/>
          </a:xfrm>
        </p:grpSpPr>
        <p:sp>
          <p:nvSpPr>
            <p:cNvPr id="7978" name="Google Shape;7978;p91"/>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91"/>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91"/>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91"/>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91"/>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91"/>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91"/>
          <p:cNvGrpSpPr/>
          <p:nvPr/>
        </p:nvGrpSpPr>
        <p:grpSpPr>
          <a:xfrm>
            <a:off x="7951322" y="1387642"/>
            <a:ext cx="355416" cy="354670"/>
            <a:chOff x="-10857925" y="3213875"/>
            <a:chExt cx="352875" cy="352100"/>
          </a:xfrm>
        </p:grpSpPr>
        <p:sp>
          <p:nvSpPr>
            <p:cNvPr id="7985" name="Google Shape;7985;p91"/>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91"/>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91"/>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91"/>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91"/>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91"/>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91"/>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91"/>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91"/>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91"/>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91"/>
          <p:cNvGrpSpPr/>
          <p:nvPr/>
        </p:nvGrpSpPr>
        <p:grpSpPr>
          <a:xfrm>
            <a:off x="6168237" y="2747071"/>
            <a:ext cx="356096" cy="354469"/>
            <a:chOff x="-9089725" y="3180200"/>
            <a:chExt cx="353550" cy="351900"/>
          </a:xfrm>
        </p:grpSpPr>
        <p:sp>
          <p:nvSpPr>
            <p:cNvPr id="7996" name="Google Shape;7996;p91"/>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91"/>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91"/>
          <p:cNvGrpSpPr/>
          <p:nvPr/>
        </p:nvGrpSpPr>
        <p:grpSpPr>
          <a:xfrm>
            <a:off x="7060235" y="1826875"/>
            <a:ext cx="358588" cy="357642"/>
            <a:chOff x="7083760" y="1971660"/>
            <a:chExt cx="358588" cy="357642"/>
          </a:xfrm>
        </p:grpSpPr>
        <p:sp>
          <p:nvSpPr>
            <p:cNvPr id="7999" name="Google Shape;7999;p91"/>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91"/>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91"/>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91"/>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91"/>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91"/>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91"/>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91"/>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91"/>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91"/>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91"/>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91"/>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1" name="Google Shape;8011;p91"/>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8012" name="Google Shape;8012;p91"/>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16" name="Shape 8016"/>
        <p:cNvGrpSpPr/>
        <p:nvPr/>
      </p:nvGrpSpPr>
      <p:grpSpPr>
        <a:xfrm>
          <a:off x="0" y="0"/>
          <a:ext cx="0" cy="0"/>
          <a:chOff x="0" y="0"/>
          <a:chExt cx="0" cy="0"/>
        </a:xfrm>
      </p:grpSpPr>
      <p:sp>
        <p:nvSpPr>
          <p:cNvPr id="8017" name="Google Shape;8017;p92"/>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8" name="Google Shape;8018;p92"/>
          <p:cNvGrpSpPr/>
          <p:nvPr/>
        </p:nvGrpSpPr>
        <p:grpSpPr>
          <a:xfrm>
            <a:off x="719610" y="2243507"/>
            <a:ext cx="452798" cy="449473"/>
            <a:chOff x="-21322300" y="3693325"/>
            <a:chExt cx="306400" cy="304150"/>
          </a:xfrm>
        </p:grpSpPr>
        <p:sp>
          <p:nvSpPr>
            <p:cNvPr id="8019" name="Google Shape;8019;p92"/>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92"/>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92"/>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92"/>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92"/>
          <p:cNvGrpSpPr/>
          <p:nvPr/>
        </p:nvGrpSpPr>
        <p:grpSpPr>
          <a:xfrm>
            <a:off x="719019" y="2810244"/>
            <a:ext cx="453980" cy="422540"/>
            <a:chOff x="-21322300" y="4077125"/>
            <a:chExt cx="307200" cy="285925"/>
          </a:xfrm>
        </p:grpSpPr>
        <p:sp>
          <p:nvSpPr>
            <p:cNvPr id="8024" name="Google Shape;8024;p92"/>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92"/>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92"/>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92"/>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92"/>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92"/>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92"/>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92"/>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92"/>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92"/>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92"/>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92"/>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92"/>
          <p:cNvGrpSpPr/>
          <p:nvPr/>
        </p:nvGrpSpPr>
        <p:grpSpPr>
          <a:xfrm>
            <a:off x="3496195" y="1689128"/>
            <a:ext cx="451653" cy="450212"/>
            <a:chOff x="-19394200" y="3333800"/>
            <a:chExt cx="305625" cy="304650"/>
          </a:xfrm>
        </p:grpSpPr>
        <p:sp>
          <p:nvSpPr>
            <p:cNvPr id="8037" name="Google Shape;8037;p92"/>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92"/>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92"/>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92"/>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92"/>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92"/>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92"/>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92"/>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92"/>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92"/>
          <p:cNvGrpSpPr/>
          <p:nvPr/>
        </p:nvGrpSpPr>
        <p:grpSpPr>
          <a:xfrm>
            <a:off x="3495032" y="2243580"/>
            <a:ext cx="453980" cy="449325"/>
            <a:chOff x="-19396575" y="3708500"/>
            <a:chExt cx="307200" cy="304050"/>
          </a:xfrm>
        </p:grpSpPr>
        <p:sp>
          <p:nvSpPr>
            <p:cNvPr id="8047" name="Google Shape;8047;p92"/>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92"/>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92"/>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92"/>
          <p:cNvGrpSpPr/>
          <p:nvPr/>
        </p:nvGrpSpPr>
        <p:grpSpPr>
          <a:xfrm>
            <a:off x="3489212" y="2796461"/>
            <a:ext cx="465618" cy="450101"/>
            <a:chOff x="-19394200" y="4084200"/>
            <a:chExt cx="315075" cy="304575"/>
          </a:xfrm>
        </p:grpSpPr>
        <p:sp>
          <p:nvSpPr>
            <p:cNvPr id="8051" name="Google Shape;8051;p92"/>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92"/>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92"/>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92"/>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92"/>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92"/>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92"/>
          <p:cNvGrpSpPr/>
          <p:nvPr/>
        </p:nvGrpSpPr>
        <p:grpSpPr>
          <a:xfrm>
            <a:off x="6294923" y="1689001"/>
            <a:ext cx="400447" cy="450470"/>
            <a:chOff x="-17526750" y="3309200"/>
            <a:chExt cx="270975" cy="304825"/>
          </a:xfrm>
        </p:grpSpPr>
        <p:sp>
          <p:nvSpPr>
            <p:cNvPr id="8058" name="Google Shape;8058;p92"/>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92"/>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92"/>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92"/>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92"/>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92"/>
          <p:cNvGrpSpPr/>
          <p:nvPr/>
        </p:nvGrpSpPr>
        <p:grpSpPr>
          <a:xfrm>
            <a:off x="6271075" y="2244173"/>
            <a:ext cx="448143" cy="448143"/>
            <a:chOff x="-17542500" y="3684100"/>
            <a:chExt cx="303250" cy="303250"/>
          </a:xfrm>
        </p:grpSpPr>
        <p:sp>
          <p:nvSpPr>
            <p:cNvPr id="8064" name="Google Shape;8064;p92"/>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92"/>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92"/>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92"/>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92"/>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92"/>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92"/>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92"/>
          <p:cNvGrpSpPr/>
          <p:nvPr/>
        </p:nvGrpSpPr>
        <p:grpSpPr>
          <a:xfrm>
            <a:off x="6270484" y="2810817"/>
            <a:ext cx="449325" cy="421395"/>
            <a:chOff x="-17542500" y="4068450"/>
            <a:chExt cx="304050" cy="285150"/>
          </a:xfrm>
        </p:grpSpPr>
        <p:sp>
          <p:nvSpPr>
            <p:cNvPr id="8072" name="Google Shape;8072;p92"/>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92"/>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92"/>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92"/>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92"/>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92"/>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92"/>
          <p:cNvGrpSpPr/>
          <p:nvPr/>
        </p:nvGrpSpPr>
        <p:grpSpPr>
          <a:xfrm>
            <a:off x="3500906" y="3342211"/>
            <a:ext cx="343404" cy="449325"/>
            <a:chOff x="-15652200" y="3335975"/>
            <a:chExt cx="232375" cy="304050"/>
          </a:xfrm>
        </p:grpSpPr>
        <p:sp>
          <p:nvSpPr>
            <p:cNvPr id="8079" name="Google Shape;8079;p92"/>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92"/>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92"/>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92"/>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92"/>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92"/>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92"/>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92"/>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92"/>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92"/>
          <p:cNvGrpSpPr/>
          <p:nvPr/>
        </p:nvGrpSpPr>
        <p:grpSpPr>
          <a:xfrm>
            <a:off x="1274819" y="2243729"/>
            <a:ext cx="449325" cy="449030"/>
            <a:chOff x="-20945825" y="3692175"/>
            <a:chExt cx="304050" cy="303850"/>
          </a:xfrm>
        </p:grpSpPr>
        <p:sp>
          <p:nvSpPr>
            <p:cNvPr id="8089" name="Google Shape;8089;p92"/>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92"/>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92"/>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92"/>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92"/>
          <p:cNvGrpSpPr/>
          <p:nvPr/>
        </p:nvGrpSpPr>
        <p:grpSpPr>
          <a:xfrm>
            <a:off x="4081644" y="1689848"/>
            <a:ext cx="372516" cy="448771"/>
            <a:chOff x="-18994100" y="3334775"/>
            <a:chExt cx="252075" cy="303675"/>
          </a:xfrm>
        </p:grpSpPr>
        <p:sp>
          <p:nvSpPr>
            <p:cNvPr id="8094" name="Google Shape;8094;p92"/>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92"/>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92"/>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92"/>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92"/>
          <p:cNvGrpSpPr/>
          <p:nvPr/>
        </p:nvGrpSpPr>
        <p:grpSpPr>
          <a:xfrm>
            <a:off x="4096200" y="2244743"/>
            <a:ext cx="343404" cy="446998"/>
            <a:chOff x="-18983850" y="3710075"/>
            <a:chExt cx="232375" cy="302475"/>
          </a:xfrm>
        </p:grpSpPr>
        <p:sp>
          <p:nvSpPr>
            <p:cNvPr id="8099" name="Google Shape;8099;p92"/>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92"/>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92"/>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92"/>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3" name="Google Shape;8103;p92"/>
          <p:cNvGrpSpPr/>
          <p:nvPr/>
        </p:nvGrpSpPr>
        <p:grpSpPr>
          <a:xfrm>
            <a:off x="1274247" y="1689573"/>
            <a:ext cx="450470" cy="449325"/>
            <a:chOff x="-20946600" y="3317850"/>
            <a:chExt cx="304825" cy="304050"/>
          </a:xfrm>
        </p:grpSpPr>
        <p:sp>
          <p:nvSpPr>
            <p:cNvPr id="8104" name="Google Shape;8104;p92"/>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92"/>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92"/>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92"/>
          <p:cNvGrpSpPr/>
          <p:nvPr/>
        </p:nvGrpSpPr>
        <p:grpSpPr>
          <a:xfrm>
            <a:off x="1300422" y="2797442"/>
            <a:ext cx="398119" cy="448143"/>
            <a:chOff x="-20930075" y="4066100"/>
            <a:chExt cx="269400" cy="303250"/>
          </a:xfrm>
        </p:grpSpPr>
        <p:sp>
          <p:nvSpPr>
            <p:cNvPr id="8108" name="Google Shape;8108;p92"/>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92"/>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92"/>
          <p:cNvGrpSpPr/>
          <p:nvPr/>
        </p:nvGrpSpPr>
        <p:grpSpPr>
          <a:xfrm>
            <a:off x="4042667" y="2797422"/>
            <a:ext cx="450470" cy="448180"/>
            <a:chOff x="-19020075" y="4084200"/>
            <a:chExt cx="304825" cy="303275"/>
          </a:xfrm>
        </p:grpSpPr>
        <p:sp>
          <p:nvSpPr>
            <p:cNvPr id="8111" name="Google Shape;8111;p92"/>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92"/>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92"/>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92"/>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92"/>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92"/>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92"/>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92"/>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92"/>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92"/>
          <p:cNvGrpSpPr/>
          <p:nvPr/>
        </p:nvGrpSpPr>
        <p:grpSpPr>
          <a:xfrm>
            <a:off x="6859931" y="1689001"/>
            <a:ext cx="396937" cy="450470"/>
            <a:chOff x="-17149475" y="3309200"/>
            <a:chExt cx="268600" cy="304825"/>
          </a:xfrm>
        </p:grpSpPr>
        <p:sp>
          <p:nvSpPr>
            <p:cNvPr id="8121" name="Google Shape;8121;p92"/>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92"/>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92"/>
          <p:cNvGrpSpPr/>
          <p:nvPr/>
        </p:nvGrpSpPr>
        <p:grpSpPr>
          <a:xfrm>
            <a:off x="6833737" y="2258120"/>
            <a:ext cx="449325" cy="420249"/>
            <a:chOff x="-17168375" y="3692750"/>
            <a:chExt cx="304050" cy="284375"/>
          </a:xfrm>
        </p:grpSpPr>
        <p:sp>
          <p:nvSpPr>
            <p:cNvPr id="8124" name="Google Shape;8124;p92"/>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92"/>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92"/>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92"/>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92"/>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92"/>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92"/>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92"/>
          <p:cNvGrpSpPr/>
          <p:nvPr/>
        </p:nvGrpSpPr>
        <p:grpSpPr>
          <a:xfrm>
            <a:off x="6830246" y="2796852"/>
            <a:ext cx="456308" cy="449325"/>
            <a:chOff x="-17170750" y="4058800"/>
            <a:chExt cx="308775" cy="304050"/>
          </a:xfrm>
        </p:grpSpPr>
        <p:sp>
          <p:nvSpPr>
            <p:cNvPr id="8132" name="Google Shape;8132;p92"/>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92"/>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92"/>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92"/>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92"/>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92"/>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92"/>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92"/>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92"/>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92"/>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92"/>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92"/>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92"/>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92"/>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92"/>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92"/>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92"/>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92"/>
          <p:cNvGrpSpPr/>
          <p:nvPr/>
        </p:nvGrpSpPr>
        <p:grpSpPr>
          <a:xfrm>
            <a:off x="5692143" y="3343358"/>
            <a:ext cx="450470" cy="446998"/>
            <a:chOff x="-15688425" y="3707725"/>
            <a:chExt cx="304825" cy="302475"/>
          </a:xfrm>
        </p:grpSpPr>
        <p:sp>
          <p:nvSpPr>
            <p:cNvPr id="8150" name="Google Shape;8150;p92"/>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92"/>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92"/>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92"/>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92"/>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92"/>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92"/>
          <p:cNvGrpSpPr/>
          <p:nvPr/>
        </p:nvGrpSpPr>
        <p:grpSpPr>
          <a:xfrm>
            <a:off x="1836300" y="1690441"/>
            <a:ext cx="451653" cy="447589"/>
            <a:chOff x="-20572500" y="3319025"/>
            <a:chExt cx="305625" cy="302875"/>
          </a:xfrm>
        </p:grpSpPr>
        <p:sp>
          <p:nvSpPr>
            <p:cNvPr id="8157" name="Google Shape;8157;p92"/>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92"/>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92"/>
          <p:cNvGrpSpPr/>
          <p:nvPr/>
        </p:nvGrpSpPr>
        <p:grpSpPr>
          <a:xfrm>
            <a:off x="1837463" y="2305410"/>
            <a:ext cx="449325" cy="325670"/>
            <a:chOff x="-20571700" y="3722875"/>
            <a:chExt cx="304050" cy="220375"/>
          </a:xfrm>
        </p:grpSpPr>
        <p:sp>
          <p:nvSpPr>
            <p:cNvPr id="8160" name="Google Shape;8160;p92"/>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92"/>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92"/>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92"/>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92"/>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92"/>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92"/>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92"/>
          <p:cNvGrpSpPr/>
          <p:nvPr/>
        </p:nvGrpSpPr>
        <p:grpSpPr>
          <a:xfrm>
            <a:off x="1836891" y="2796278"/>
            <a:ext cx="450470" cy="450470"/>
            <a:chOff x="-20571700" y="4066875"/>
            <a:chExt cx="304825" cy="304825"/>
          </a:xfrm>
        </p:grpSpPr>
        <p:sp>
          <p:nvSpPr>
            <p:cNvPr id="8168" name="Google Shape;8168;p92"/>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92"/>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92"/>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92"/>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92"/>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92"/>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92"/>
          <p:cNvGrpSpPr/>
          <p:nvPr/>
        </p:nvGrpSpPr>
        <p:grpSpPr>
          <a:xfrm>
            <a:off x="4603593" y="1688259"/>
            <a:ext cx="453980" cy="451948"/>
            <a:chOff x="-18645175" y="3334200"/>
            <a:chExt cx="307200" cy="305825"/>
          </a:xfrm>
        </p:grpSpPr>
        <p:sp>
          <p:nvSpPr>
            <p:cNvPr id="8175" name="Google Shape;8175;p92"/>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92"/>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92"/>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92"/>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92"/>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92"/>
          <p:cNvGrpSpPr/>
          <p:nvPr/>
        </p:nvGrpSpPr>
        <p:grpSpPr>
          <a:xfrm>
            <a:off x="4604184" y="2242989"/>
            <a:ext cx="452798" cy="450507"/>
            <a:chOff x="-18645175" y="3708500"/>
            <a:chExt cx="306400" cy="304850"/>
          </a:xfrm>
        </p:grpSpPr>
        <p:sp>
          <p:nvSpPr>
            <p:cNvPr id="8181" name="Google Shape;8181;p92"/>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92"/>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92"/>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92"/>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92"/>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92"/>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92"/>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92"/>
          <p:cNvGrpSpPr/>
          <p:nvPr/>
        </p:nvGrpSpPr>
        <p:grpSpPr>
          <a:xfrm>
            <a:off x="4601857" y="2795630"/>
            <a:ext cx="457453" cy="451763"/>
            <a:chOff x="-18647525" y="4082625"/>
            <a:chExt cx="309550" cy="305700"/>
          </a:xfrm>
        </p:grpSpPr>
        <p:sp>
          <p:nvSpPr>
            <p:cNvPr id="8189" name="Google Shape;8189;p92"/>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92"/>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92"/>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92"/>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3" name="Google Shape;8193;p92"/>
          <p:cNvGrpSpPr/>
          <p:nvPr/>
        </p:nvGrpSpPr>
        <p:grpSpPr>
          <a:xfrm>
            <a:off x="7412241" y="1689592"/>
            <a:ext cx="395755" cy="449288"/>
            <a:chOff x="-16775350" y="3309200"/>
            <a:chExt cx="267800" cy="304025"/>
          </a:xfrm>
        </p:grpSpPr>
        <p:sp>
          <p:nvSpPr>
            <p:cNvPr id="8194" name="Google Shape;8194;p92"/>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92"/>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92"/>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92"/>
          <p:cNvGrpSpPr/>
          <p:nvPr/>
        </p:nvGrpSpPr>
        <p:grpSpPr>
          <a:xfrm>
            <a:off x="7412241" y="2241827"/>
            <a:ext cx="395755" cy="452835"/>
            <a:chOff x="-16775350" y="3683300"/>
            <a:chExt cx="267800" cy="306425"/>
          </a:xfrm>
        </p:grpSpPr>
        <p:sp>
          <p:nvSpPr>
            <p:cNvPr id="8198" name="Google Shape;8198;p92"/>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92"/>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92"/>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92"/>
          <p:cNvGrpSpPr/>
          <p:nvPr/>
        </p:nvGrpSpPr>
        <p:grpSpPr>
          <a:xfrm>
            <a:off x="7384292" y="2796870"/>
            <a:ext cx="451653" cy="449288"/>
            <a:chOff x="-16794250" y="4058225"/>
            <a:chExt cx="305625" cy="304025"/>
          </a:xfrm>
        </p:grpSpPr>
        <p:sp>
          <p:nvSpPr>
            <p:cNvPr id="8202" name="Google Shape;8202;p92"/>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92"/>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92"/>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92"/>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92"/>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92"/>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92"/>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92"/>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92"/>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1" name="Google Shape;8211;p92"/>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2" name="Google Shape;8212;p92"/>
          <p:cNvGrpSpPr/>
          <p:nvPr/>
        </p:nvGrpSpPr>
        <p:grpSpPr>
          <a:xfrm>
            <a:off x="2385709" y="1689573"/>
            <a:ext cx="457453" cy="449325"/>
            <a:chOff x="-20199150" y="3317850"/>
            <a:chExt cx="309550" cy="304050"/>
          </a:xfrm>
        </p:grpSpPr>
        <p:sp>
          <p:nvSpPr>
            <p:cNvPr id="8213" name="Google Shape;8213;p92"/>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92"/>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92"/>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92"/>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92"/>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92"/>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92"/>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92"/>
          <p:cNvGrpSpPr/>
          <p:nvPr/>
        </p:nvGrpSpPr>
        <p:grpSpPr>
          <a:xfrm>
            <a:off x="2388036" y="2242861"/>
            <a:ext cx="452798" cy="450766"/>
            <a:chOff x="-20199150" y="3693150"/>
            <a:chExt cx="306400" cy="305025"/>
          </a:xfrm>
        </p:grpSpPr>
        <p:sp>
          <p:nvSpPr>
            <p:cNvPr id="8221" name="Google Shape;8221;p92"/>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92"/>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92"/>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92"/>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92"/>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92"/>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92"/>
          <p:cNvGrpSpPr/>
          <p:nvPr/>
        </p:nvGrpSpPr>
        <p:grpSpPr>
          <a:xfrm>
            <a:off x="2388609" y="2795687"/>
            <a:ext cx="451653" cy="451653"/>
            <a:chOff x="-20197575" y="4066875"/>
            <a:chExt cx="305625" cy="305625"/>
          </a:xfrm>
        </p:grpSpPr>
        <p:sp>
          <p:nvSpPr>
            <p:cNvPr id="8228" name="Google Shape;8228;p92"/>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92"/>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92"/>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92"/>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92"/>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92"/>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92"/>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92"/>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92"/>
          <p:cNvGrpSpPr/>
          <p:nvPr/>
        </p:nvGrpSpPr>
        <p:grpSpPr>
          <a:xfrm>
            <a:off x="5170827" y="1687520"/>
            <a:ext cx="449325" cy="453426"/>
            <a:chOff x="-18271050" y="3333200"/>
            <a:chExt cx="304050" cy="306825"/>
          </a:xfrm>
        </p:grpSpPr>
        <p:sp>
          <p:nvSpPr>
            <p:cNvPr id="8237" name="Google Shape;8237;p92"/>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92"/>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92"/>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92"/>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92"/>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92"/>
          <p:cNvGrpSpPr/>
          <p:nvPr/>
        </p:nvGrpSpPr>
        <p:grpSpPr>
          <a:xfrm>
            <a:off x="5171399" y="2244171"/>
            <a:ext cx="448180" cy="448143"/>
            <a:chOff x="-18270275" y="3710875"/>
            <a:chExt cx="303275" cy="303250"/>
          </a:xfrm>
        </p:grpSpPr>
        <p:sp>
          <p:nvSpPr>
            <p:cNvPr id="8243" name="Google Shape;8243;p92"/>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92"/>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92"/>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92"/>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92"/>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92"/>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92"/>
          <p:cNvGrpSpPr/>
          <p:nvPr/>
        </p:nvGrpSpPr>
        <p:grpSpPr>
          <a:xfrm>
            <a:off x="5224951" y="2797422"/>
            <a:ext cx="341076" cy="448180"/>
            <a:chOff x="-18234025" y="4084200"/>
            <a:chExt cx="230800" cy="303275"/>
          </a:xfrm>
        </p:grpSpPr>
        <p:sp>
          <p:nvSpPr>
            <p:cNvPr id="8250" name="Google Shape;8250;p92"/>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92"/>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92"/>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3" name="Google Shape;8253;p92"/>
          <p:cNvGrpSpPr/>
          <p:nvPr/>
        </p:nvGrpSpPr>
        <p:grpSpPr>
          <a:xfrm>
            <a:off x="2337506" y="3341641"/>
            <a:ext cx="449325" cy="450470"/>
            <a:chOff x="-16419350" y="3308400"/>
            <a:chExt cx="304050" cy="304825"/>
          </a:xfrm>
        </p:grpSpPr>
        <p:sp>
          <p:nvSpPr>
            <p:cNvPr id="8254" name="Google Shape;8254;p92"/>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92"/>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92"/>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92"/>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92"/>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92"/>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92"/>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92"/>
          <p:cNvGrpSpPr/>
          <p:nvPr/>
        </p:nvGrpSpPr>
        <p:grpSpPr>
          <a:xfrm>
            <a:off x="4609062" y="3340423"/>
            <a:ext cx="395755" cy="452872"/>
            <a:chOff x="-16401225" y="3683275"/>
            <a:chExt cx="267800" cy="306450"/>
          </a:xfrm>
        </p:grpSpPr>
        <p:sp>
          <p:nvSpPr>
            <p:cNvPr id="8262" name="Google Shape;8262;p92"/>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92"/>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92"/>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92"/>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92"/>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92"/>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92"/>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92"/>
          <p:cNvGrpSpPr/>
          <p:nvPr/>
        </p:nvGrpSpPr>
        <p:grpSpPr>
          <a:xfrm>
            <a:off x="7974511" y="2797062"/>
            <a:ext cx="450470" cy="448180"/>
            <a:chOff x="-16419350" y="4058200"/>
            <a:chExt cx="304825" cy="303275"/>
          </a:xfrm>
        </p:grpSpPr>
        <p:sp>
          <p:nvSpPr>
            <p:cNvPr id="8270" name="Google Shape;8270;p92"/>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92"/>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92"/>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92"/>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92"/>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92"/>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92"/>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92"/>
          <p:cNvGrpSpPr/>
          <p:nvPr/>
        </p:nvGrpSpPr>
        <p:grpSpPr>
          <a:xfrm>
            <a:off x="4001398" y="3343080"/>
            <a:ext cx="450507" cy="447589"/>
            <a:chOff x="-15296200" y="3326900"/>
            <a:chExt cx="304850" cy="302875"/>
          </a:xfrm>
        </p:grpSpPr>
        <p:sp>
          <p:nvSpPr>
            <p:cNvPr id="8278" name="Google Shape;8278;p92"/>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92"/>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92"/>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92"/>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92"/>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92"/>
          <p:cNvGrpSpPr/>
          <p:nvPr/>
        </p:nvGrpSpPr>
        <p:grpSpPr>
          <a:xfrm>
            <a:off x="2917051" y="1706881"/>
            <a:ext cx="486566" cy="414708"/>
            <a:chOff x="-19835275" y="3330250"/>
            <a:chExt cx="329250" cy="280625"/>
          </a:xfrm>
        </p:grpSpPr>
        <p:sp>
          <p:nvSpPr>
            <p:cNvPr id="8284" name="Google Shape;8284;p92"/>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92"/>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92"/>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92"/>
          <p:cNvGrpSpPr/>
          <p:nvPr/>
        </p:nvGrpSpPr>
        <p:grpSpPr>
          <a:xfrm>
            <a:off x="2935080" y="2243470"/>
            <a:ext cx="450507" cy="449547"/>
            <a:chOff x="-19822675" y="3692750"/>
            <a:chExt cx="304850" cy="304200"/>
          </a:xfrm>
        </p:grpSpPr>
        <p:sp>
          <p:nvSpPr>
            <p:cNvPr id="8288" name="Google Shape;8288;p92"/>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92"/>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92"/>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92"/>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92"/>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92"/>
          <p:cNvGrpSpPr/>
          <p:nvPr/>
        </p:nvGrpSpPr>
        <p:grpSpPr>
          <a:xfrm>
            <a:off x="2935672" y="2796278"/>
            <a:ext cx="449325" cy="450470"/>
            <a:chOff x="-19822675" y="4066875"/>
            <a:chExt cx="304050" cy="304825"/>
          </a:xfrm>
        </p:grpSpPr>
        <p:sp>
          <p:nvSpPr>
            <p:cNvPr id="8294" name="Google Shape;8294;p92"/>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92"/>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92"/>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92"/>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92"/>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92"/>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92"/>
          <p:cNvGrpSpPr/>
          <p:nvPr/>
        </p:nvGrpSpPr>
        <p:grpSpPr>
          <a:xfrm>
            <a:off x="5744740" y="1689571"/>
            <a:ext cx="399302" cy="449325"/>
            <a:chOff x="-17878825" y="3334400"/>
            <a:chExt cx="270200" cy="304050"/>
          </a:xfrm>
        </p:grpSpPr>
        <p:sp>
          <p:nvSpPr>
            <p:cNvPr id="8301" name="Google Shape;8301;p92"/>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92"/>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92"/>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92"/>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92"/>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92"/>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92"/>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92"/>
          <p:cNvGrpSpPr/>
          <p:nvPr/>
        </p:nvGrpSpPr>
        <p:grpSpPr>
          <a:xfrm>
            <a:off x="5718565" y="2242416"/>
            <a:ext cx="451653" cy="451653"/>
            <a:chOff x="-17896150" y="3709300"/>
            <a:chExt cx="305625" cy="305625"/>
          </a:xfrm>
        </p:grpSpPr>
        <p:sp>
          <p:nvSpPr>
            <p:cNvPr id="8309" name="Google Shape;8309;p92"/>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92"/>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92"/>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92"/>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3" name="Google Shape;8313;p92"/>
          <p:cNvGrpSpPr/>
          <p:nvPr/>
        </p:nvGrpSpPr>
        <p:grpSpPr>
          <a:xfrm>
            <a:off x="5746495" y="2795686"/>
            <a:ext cx="395792" cy="451653"/>
            <a:chOff x="-17878025" y="4082625"/>
            <a:chExt cx="267825" cy="305625"/>
          </a:xfrm>
        </p:grpSpPr>
        <p:sp>
          <p:nvSpPr>
            <p:cNvPr id="8314" name="Google Shape;8314;p92"/>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92"/>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92"/>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92"/>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92"/>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92"/>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92"/>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92"/>
          <p:cNvGrpSpPr/>
          <p:nvPr/>
        </p:nvGrpSpPr>
        <p:grpSpPr>
          <a:xfrm>
            <a:off x="2890388" y="3355015"/>
            <a:ext cx="450507" cy="423722"/>
            <a:chOff x="-16044450" y="3317850"/>
            <a:chExt cx="304850" cy="286725"/>
          </a:xfrm>
        </p:grpSpPr>
        <p:sp>
          <p:nvSpPr>
            <p:cNvPr id="8322" name="Google Shape;8322;p92"/>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92"/>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92"/>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92"/>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6" name="Google Shape;8326;p92"/>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7" name="Google Shape;8327;p92"/>
          <p:cNvGrpSpPr/>
          <p:nvPr/>
        </p:nvGrpSpPr>
        <p:grpSpPr>
          <a:xfrm>
            <a:off x="8012905" y="2243724"/>
            <a:ext cx="373662" cy="449030"/>
            <a:chOff x="-16018450" y="4058400"/>
            <a:chExt cx="252850" cy="303850"/>
          </a:xfrm>
        </p:grpSpPr>
        <p:sp>
          <p:nvSpPr>
            <p:cNvPr id="8328" name="Google Shape;8328;p92"/>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92"/>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92"/>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92"/>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2" name="Google Shape;8332;p92"/>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9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37" name="Shape 8337"/>
        <p:cNvGrpSpPr/>
        <p:nvPr/>
      </p:nvGrpSpPr>
      <p:grpSpPr>
        <a:xfrm>
          <a:off x="0" y="0"/>
          <a:ext cx="0" cy="0"/>
          <a:chOff x="0" y="0"/>
          <a:chExt cx="0" cy="0"/>
        </a:xfrm>
      </p:grpSpPr>
      <p:grpSp>
        <p:nvGrpSpPr>
          <p:cNvPr id="8338" name="Google Shape;8338;p93"/>
          <p:cNvGrpSpPr/>
          <p:nvPr/>
        </p:nvGrpSpPr>
        <p:grpSpPr>
          <a:xfrm>
            <a:off x="829817" y="1689241"/>
            <a:ext cx="442337" cy="419623"/>
            <a:chOff x="-6696925" y="3272575"/>
            <a:chExt cx="307200" cy="291425"/>
          </a:xfrm>
        </p:grpSpPr>
        <p:sp>
          <p:nvSpPr>
            <p:cNvPr id="8339" name="Google Shape;8339;p93"/>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93"/>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93"/>
          <p:cNvGrpSpPr/>
          <p:nvPr/>
        </p:nvGrpSpPr>
        <p:grpSpPr>
          <a:xfrm>
            <a:off x="829799" y="2204636"/>
            <a:ext cx="442373" cy="420775"/>
            <a:chOff x="-6690625" y="3631325"/>
            <a:chExt cx="307225" cy="292225"/>
          </a:xfrm>
        </p:grpSpPr>
        <p:sp>
          <p:nvSpPr>
            <p:cNvPr id="8342" name="Google Shape;8342;p93"/>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93"/>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93"/>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93"/>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93"/>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93"/>
          <p:cNvGrpSpPr/>
          <p:nvPr/>
        </p:nvGrpSpPr>
        <p:grpSpPr>
          <a:xfrm>
            <a:off x="851921" y="2756972"/>
            <a:ext cx="421927" cy="419371"/>
            <a:chOff x="-6689825" y="3992050"/>
            <a:chExt cx="293025" cy="291250"/>
          </a:xfrm>
        </p:grpSpPr>
        <p:sp>
          <p:nvSpPr>
            <p:cNvPr id="8348" name="Google Shape;8348;p93"/>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93"/>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93"/>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93"/>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93"/>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93"/>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93"/>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93"/>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93"/>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93"/>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93"/>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93"/>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0" name="Google Shape;8360;p93"/>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1" name="Google Shape;8361;p93"/>
          <p:cNvGrpSpPr/>
          <p:nvPr/>
        </p:nvGrpSpPr>
        <p:grpSpPr>
          <a:xfrm>
            <a:off x="3535232" y="2205192"/>
            <a:ext cx="423043" cy="419659"/>
            <a:chOff x="-4837325" y="3612425"/>
            <a:chExt cx="293800" cy="291450"/>
          </a:xfrm>
        </p:grpSpPr>
        <p:sp>
          <p:nvSpPr>
            <p:cNvPr id="8362" name="Google Shape;8362;p93"/>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93"/>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93"/>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93"/>
          <p:cNvGrpSpPr/>
          <p:nvPr/>
        </p:nvGrpSpPr>
        <p:grpSpPr>
          <a:xfrm>
            <a:off x="3548265" y="2756826"/>
            <a:ext cx="420775" cy="419659"/>
            <a:chOff x="-4837325" y="3971575"/>
            <a:chExt cx="292225" cy="291450"/>
          </a:xfrm>
        </p:grpSpPr>
        <p:sp>
          <p:nvSpPr>
            <p:cNvPr id="8366" name="Google Shape;8366;p93"/>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93"/>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93"/>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93"/>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93"/>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93"/>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93"/>
          <p:cNvGrpSpPr/>
          <p:nvPr/>
        </p:nvGrpSpPr>
        <p:grpSpPr>
          <a:xfrm>
            <a:off x="6240279" y="1714185"/>
            <a:ext cx="430998" cy="369730"/>
            <a:chOff x="-3037625" y="3254850"/>
            <a:chExt cx="299325" cy="256775"/>
          </a:xfrm>
        </p:grpSpPr>
        <p:sp>
          <p:nvSpPr>
            <p:cNvPr id="8373" name="Google Shape;8373;p93"/>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93"/>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93"/>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93"/>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93"/>
          <p:cNvGrpSpPr/>
          <p:nvPr/>
        </p:nvGrpSpPr>
        <p:grpSpPr>
          <a:xfrm>
            <a:off x="6244239" y="2204615"/>
            <a:ext cx="423079" cy="420811"/>
            <a:chOff x="-3031325" y="3597450"/>
            <a:chExt cx="293825" cy="292250"/>
          </a:xfrm>
        </p:grpSpPr>
        <p:sp>
          <p:nvSpPr>
            <p:cNvPr id="8378" name="Google Shape;8378;p93"/>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93"/>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93"/>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93"/>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2" name="Google Shape;8382;p93"/>
          <p:cNvGrpSpPr/>
          <p:nvPr/>
        </p:nvGrpSpPr>
        <p:grpSpPr>
          <a:xfrm>
            <a:off x="6256714" y="2781214"/>
            <a:ext cx="421927" cy="370882"/>
            <a:chOff x="-3030525" y="3973150"/>
            <a:chExt cx="293025" cy="257575"/>
          </a:xfrm>
        </p:grpSpPr>
        <p:sp>
          <p:nvSpPr>
            <p:cNvPr id="8383" name="Google Shape;8383;p93"/>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93"/>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5" name="Google Shape;8385;p93"/>
          <p:cNvGrpSpPr/>
          <p:nvPr/>
        </p:nvGrpSpPr>
        <p:grpSpPr>
          <a:xfrm>
            <a:off x="1358307" y="3369426"/>
            <a:ext cx="421927" cy="297195"/>
            <a:chOff x="-1199300" y="3279250"/>
            <a:chExt cx="293025" cy="206400"/>
          </a:xfrm>
        </p:grpSpPr>
        <p:sp>
          <p:nvSpPr>
            <p:cNvPr id="8386" name="Google Shape;8386;p93"/>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93"/>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93"/>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93"/>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93"/>
          <p:cNvGrpSpPr/>
          <p:nvPr/>
        </p:nvGrpSpPr>
        <p:grpSpPr>
          <a:xfrm>
            <a:off x="1365393" y="1688773"/>
            <a:ext cx="444605" cy="420559"/>
            <a:chOff x="-6338550" y="3272950"/>
            <a:chExt cx="308775" cy="292075"/>
          </a:xfrm>
        </p:grpSpPr>
        <p:sp>
          <p:nvSpPr>
            <p:cNvPr id="8391" name="Google Shape;8391;p93"/>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93"/>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93"/>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93"/>
          <p:cNvGrpSpPr/>
          <p:nvPr/>
        </p:nvGrpSpPr>
        <p:grpSpPr>
          <a:xfrm>
            <a:off x="1376732" y="2205194"/>
            <a:ext cx="421927" cy="419659"/>
            <a:chOff x="-6329100" y="3632100"/>
            <a:chExt cx="293025" cy="291450"/>
          </a:xfrm>
        </p:grpSpPr>
        <p:sp>
          <p:nvSpPr>
            <p:cNvPr id="8395" name="Google Shape;8395;p93"/>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93"/>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93"/>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93"/>
          <p:cNvGrpSpPr/>
          <p:nvPr/>
        </p:nvGrpSpPr>
        <p:grpSpPr>
          <a:xfrm>
            <a:off x="1389783" y="2756828"/>
            <a:ext cx="419623" cy="419659"/>
            <a:chOff x="-6329875" y="3992050"/>
            <a:chExt cx="291425" cy="291450"/>
          </a:xfrm>
        </p:grpSpPr>
        <p:sp>
          <p:nvSpPr>
            <p:cNvPr id="8399" name="Google Shape;8399;p93"/>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93"/>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93"/>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93"/>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93"/>
          <p:cNvGrpSpPr/>
          <p:nvPr/>
        </p:nvGrpSpPr>
        <p:grpSpPr>
          <a:xfrm>
            <a:off x="4075920" y="1687530"/>
            <a:ext cx="423079" cy="423043"/>
            <a:chOff x="-4478975" y="3251700"/>
            <a:chExt cx="293825" cy="293800"/>
          </a:xfrm>
        </p:grpSpPr>
        <p:sp>
          <p:nvSpPr>
            <p:cNvPr id="8404" name="Google Shape;8404;p93"/>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93"/>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93"/>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7" name="Google Shape;8407;p93"/>
          <p:cNvGrpSpPr/>
          <p:nvPr/>
        </p:nvGrpSpPr>
        <p:grpSpPr>
          <a:xfrm>
            <a:off x="4075920" y="2205192"/>
            <a:ext cx="423079" cy="419659"/>
            <a:chOff x="-4475825" y="3612425"/>
            <a:chExt cx="293825" cy="291450"/>
          </a:xfrm>
        </p:grpSpPr>
        <p:sp>
          <p:nvSpPr>
            <p:cNvPr id="8408" name="Google Shape;8408;p93"/>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93"/>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93"/>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93"/>
          <p:cNvGrpSpPr/>
          <p:nvPr/>
        </p:nvGrpSpPr>
        <p:grpSpPr>
          <a:xfrm>
            <a:off x="4084992" y="2756844"/>
            <a:ext cx="428730" cy="419623"/>
            <a:chOff x="-4480550" y="3970800"/>
            <a:chExt cx="297750" cy="291425"/>
          </a:xfrm>
        </p:grpSpPr>
        <p:sp>
          <p:nvSpPr>
            <p:cNvPr id="8412" name="Google Shape;8412;p93"/>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93"/>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93"/>
          <p:cNvGrpSpPr/>
          <p:nvPr/>
        </p:nvGrpSpPr>
        <p:grpSpPr>
          <a:xfrm>
            <a:off x="6788826" y="1689221"/>
            <a:ext cx="415123" cy="419659"/>
            <a:chOff x="-2668225" y="3239075"/>
            <a:chExt cx="288300" cy="291450"/>
          </a:xfrm>
        </p:grpSpPr>
        <p:sp>
          <p:nvSpPr>
            <p:cNvPr id="8415" name="Google Shape;8415;p93"/>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93"/>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93"/>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93"/>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93"/>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93"/>
          <p:cNvGrpSpPr/>
          <p:nvPr/>
        </p:nvGrpSpPr>
        <p:grpSpPr>
          <a:xfrm>
            <a:off x="6785982" y="2205191"/>
            <a:ext cx="420811" cy="419659"/>
            <a:chOff x="-2671375" y="3597450"/>
            <a:chExt cx="292250" cy="291450"/>
          </a:xfrm>
        </p:grpSpPr>
        <p:sp>
          <p:nvSpPr>
            <p:cNvPr id="8421" name="Google Shape;8421;p93"/>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93"/>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93"/>
          <p:cNvGrpSpPr/>
          <p:nvPr/>
        </p:nvGrpSpPr>
        <p:grpSpPr>
          <a:xfrm>
            <a:off x="6796765" y="2755691"/>
            <a:ext cx="423043" cy="421927"/>
            <a:chOff x="-2670575" y="3956600"/>
            <a:chExt cx="293800" cy="293025"/>
          </a:xfrm>
        </p:grpSpPr>
        <p:sp>
          <p:nvSpPr>
            <p:cNvPr id="8424" name="Google Shape;8424;p93"/>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93"/>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93"/>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93"/>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93"/>
          <p:cNvGrpSpPr/>
          <p:nvPr/>
        </p:nvGrpSpPr>
        <p:grpSpPr>
          <a:xfrm>
            <a:off x="3054285" y="3311947"/>
            <a:ext cx="426462" cy="418363"/>
            <a:chOff x="-1183550" y="3586525"/>
            <a:chExt cx="296175" cy="290550"/>
          </a:xfrm>
        </p:grpSpPr>
        <p:sp>
          <p:nvSpPr>
            <p:cNvPr id="8429" name="Google Shape;8429;p93"/>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93"/>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93"/>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93"/>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93"/>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93"/>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93"/>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93"/>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93"/>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93"/>
          <p:cNvGrpSpPr/>
          <p:nvPr/>
        </p:nvGrpSpPr>
        <p:grpSpPr>
          <a:xfrm>
            <a:off x="1917896" y="1689799"/>
            <a:ext cx="420811" cy="418507"/>
            <a:chOff x="-5971525" y="3273750"/>
            <a:chExt cx="292250" cy="290650"/>
          </a:xfrm>
        </p:grpSpPr>
        <p:sp>
          <p:nvSpPr>
            <p:cNvPr id="8439" name="Google Shape;8439;p93"/>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93"/>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93"/>
          <p:cNvGrpSpPr/>
          <p:nvPr/>
        </p:nvGrpSpPr>
        <p:grpSpPr>
          <a:xfrm>
            <a:off x="1912226" y="2203826"/>
            <a:ext cx="432150" cy="422395"/>
            <a:chOff x="-5974675" y="3632100"/>
            <a:chExt cx="300125" cy="293350"/>
          </a:xfrm>
        </p:grpSpPr>
        <p:sp>
          <p:nvSpPr>
            <p:cNvPr id="8442" name="Google Shape;8442;p93"/>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93"/>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93"/>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93"/>
          <p:cNvGrpSpPr/>
          <p:nvPr/>
        </p:nvGrpSpPr>
        <p:grpSpPr>
          <a:xfrm>
            <a:off x="1942267" y="2755694"/>
            <a:ext cx="395865" cy="421927"/>
            <a:chOff x="-5971525" y="3990475"/>
            <a:chExt cx="274925" cy="293025"/>
          </a:xfrm>
        </p:grpSpPr>
        <p:sp>
          <p:nvSpPr>
            <p:cNvPr id="8446" name="Google Shape;8446;p93"/>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93"/>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93"/>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93"/>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93"/>
          <p:cNvGrpSpPr/>
          <p:nvPr/>
        </p:nvGrpSpPr>
        <p:grpSpPr>
          <a:xfrm>
            <a:off x="4615473" y="1689798"/>
            <a:ext cx="420775" cy="418507"/>
            <a:chOff x="-4118225" y="3253275"/>
            <a:chExt cx="292225" cy="290650"/>
          </a:xfrm>
        </p:grpSpPr>
        <p:sp>
          <p:nvSpPr>
            <p:cNvPr id="8451" name="Google Shape;8451;p93"/>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93"/>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93"/>
          <p:cNvGrpSpPr/>
          <p:nvPr/>
        </p:nvGrpSpPr>
        <p:grpSpPr>
          <a:xfrm>
            <a:off x="4665924" y="2204922"/>
            <a:ext cx="319874" cy="420199"/>
            <a:chOff x="-4082800" y="3612425"/>
            <a:chExt cx="222150" cy="291825"/>
          </a:xfrm>
        </p:grpSpPr>
        <p:sp>
          <p:nvSpPr>
            <p:cNvPr id="8454" name="Google Shape;8454;p93"/>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93"/>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93"/>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93"/>
          <p:cNvGrpSpPr/>
          <p:nvPr/>
        </p:nvGrpSpPr>
        <p:grpSpPr>
          <a:xfrm>
            <a:off x="4627372" y="2769876"/>
            <a:ext cx="420775" cy="393561"/>
            <a:chOff x="-4118225" y="3990475"/>
            <a:chExt cx="292225" cy="273325"/>
          </a:xfrm>
        </p:grpSpPr>
        <p:sp>
          <p:nvSpPr>
            <p:cNvPr id="8458" name="Google Shape;8458;p93"/>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93"/>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93"/>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93"/>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93"/>
          <p:cNvGrpSpPr/>
          <p:nvPr/>
        </p:nvGrpSpPr>
        <p:grpSpPr>
          <a:xfrm>
            <a:off x="7338026" y="1688087"/>
            <a:ext cx="394713" cy="421927"/>
            <a:chOff x="-2312225" y="3238300"/>
            <a:chExt cx="274125" cy="293025"/>
          </a:xfrm>
        </p:grpSpPr>
        <p:sp>
          <p:nvSpPr>
            <p:cNvPr id="8463" name="Google Shape;8463;p93"/>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93"/>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93"/>
          <p:cNvGrpSpPr/>
          <p:nvPr/>
        </p:nvGrpSpPr>
        <p:grpSpPr>
          <a:xfrm>
            <a:off x="7335742" y="2756825"/>
            <a:ext cx="423079" cy="419659"/>
            <a:chOff x="-2310650" y="3958175"/>
            <a:chExt cx="293825" cy="291450"/>
          </a:xfrm>
        </p:grpSpPr>
        <p:sp>
          <p:nvSpPr>
            <p:cNvPr id="8466" name="Google Shape;8466;p93"/>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93"/>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93"/>
          <p:cNvGrpSpPr/>
          <p:nvPr/>
        </p:nvGrpSpPr>
        <p:grpSpPr>
          <a:xfrm>
            <a:off x="4702603" y="3308459"/>
            <a:ext cx="424159" cy="419659"/>
            <a:chOff x="-1182750" y="3962900"/>
            <a:chExt cx="294575" cy="291450"/>
          </a:xfrm>
        </p:grpSpPr>
        <p:sp>
          <p:nvSpPr>
            <p:cNvPr id="8469" name="Google Shape;8469;p93"/>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93"/>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93"/>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93"/>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93"/>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93"/>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93"/>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93"/>
          <p:cNvGrpSpPr/>
          <p:nvPr/>
        </p:nvGrpSpPr>
        <p:grpSpPr>
          <a:xfrm>
            <a:off x="2455739" y="1689223"/>
            <a:ext cx="424195" cy="419659"/>
            <a:chOff x="-5611575" y="3272950"/>
            <a:chExt cx="294600" cy="291450"/>
          </a:xfrm>
        </p:grpSpPr>
        <p:sp>
          <p:nvSpPr>
            <p:cNvPr id="8477" name="Google Shape;8477;p93"/>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93"/>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93"/>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93"/>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93"/>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93"/>
          <p:cNvGrpSpPr/>
          <p:nvPr/>
        </p:nvGrpSpPr>
        <p:grpSpPr>
          <a:xfrm>
            <a:off x="2455739" y="2205770"/>
            <a:ext cx="424195" cy="418507"/>
            <a:chOff x="-5613150" y="3632900"/>
            <a:chExt cx="294600" cy="290650"/>
          </a:xfrm>
        </p:grpSpPr>
        <p:sp>
          <p:nvSpPr>
            <p:cNvPr id="8483" name="Google Shape;8483;p93"/>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93"/>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93"/>
          <p:cNvGrpSpPr/>
          <p:nvPr/>
        </p:nvGrpSpPr>
        <p:grpSpPr>
          <a:xfrm>
            <a:off x="7324977" y="2153586"/>
            <a:ext cx="420811" cy="522864"/>
            <a:chOff x="-2310650" y="3525775"/>
            <a:chExt cx="292250" cy="363125"/>
          </a:xfrm>
        </p:grpSpPr>
        <p:sp>
          <p:nvSpPr>
            <p:cNvPr id="8486" name="Google Shape;8486;p93"/>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93"/>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93"/>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93"/>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93"/>
          <p:cNvGrpSpPr/>
          <p:nvPr/>
        </p:nvGrpSpPr>
        <p:grpSpPr>
          <a:xfrm>
            <a:off x="2467638" y="2756270"/>
            <a:ext cx="424195" cy="420775"/>
            <a:chOff x="-5613150" y="3991275"/>
            <a:chExt cx="294600" cy="292225"/>
          </a:xfrm>
        </p:grpSpPr>
        <p:sp>
          <p:nvSpPr>
            <p:cNvPr id="8491" name="Google Shape;8491;p93"/>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93"/>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93"/>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93"/>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93"/>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93"/>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93"/>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93"/>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93"/>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93"/>
          <p:cNvGrpSpPr/>
          <p:nvPr/>
        </p:nvGrpSpPr>
        <p:grpSpPr>
          <a:xfrm>
            <a:off x="5139126" y="1689438"/>
            <a:ext cx="434634" cy="419227"/>
            <a:chOff x="-3768700" y="3253275"/>
            <a:chExt cx="301850" cy="291150"/>
          </a:xfrm>
        </p:grpSpPr>
        <p:sp>
          <p:nvSpPr>
            <p:cNvPr id="8501" name="Google Shape;8501;p93"/>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93"/>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93"/>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93"/>
          <p:cNvGrpSpPr/>
          <p:nvPr/>
        </p:nvGrpSpPr>
        <p:grpSpPr>
          <a:xfrm>
            <a:off x="5143209" y="2217090"/>
            <a:ext cx="426462" cy="395865"/>
            <a:chOff x="-3808700" y="3628950"/>
            <a:chExt cx="296175" cy="274925"/>
          </a:xfrm>
        </p:grpSpPr>
        <p:sp>
          <p:nvSpPr>
            <p:cNvPr id="8505" name="Google Shape;8505;p93"/>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93"/>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93"/>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8" name="Google Shape;8508;p93"/>
          <p:cNvGrpSpPr/>
          <p:nvPr/>
        </p:nvGrpSpPr>
        <p:grpSpPr>
          <a:xfrm>
            <a:off x="5208420" y="2756412"/>
            <a:ext cx="419443" cy="420487"/>
            <a:chOff x="-3771675" y="3971775"/>
            <a:chExt cx="291300" cy="292025"/>
          </a:xfrm>
        </p:grpSpPr>
        <p:sp>
          <p:nvSpPr>
            <p:cNvPr id="8509" name="Google Shape;8509;p93"/>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93"/>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93"/>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93"/>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93"/>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93"/>
          <p:cNvGrpSpPr/>
          <p:nvPr/>
        </p:nvGrpSpPr>
        <p:grpSpPr>
          <a:xfrm>
            <a:off x="7869864" y="1716461"/>
            <a:ext cx="420271" cy="320774"/>
            <a:chOff x="-1951475" y="3273100"/>
            <a:chExt cx="291875" cy="222775"/>
          </a:xfrm>
        </p:grpSpPr>
        <p:sp>
          <p:nvSpPr>
            <p:cNvPr id="8515" name="Google Shape;8515;p93"/>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93"/>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93"/>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93"/>
          <p:cNvGrpSpPr/>
          <p:nvPr/>
        </p:nvGrpSpPr>
        <p:grpSpPr>
          <a:xfrm>
            <a:off x="7867344" y="2205191"/>
            <a:ext cx="425310" cy="419659"/>
            <a:chOff x="-1951475" y="3597450"/>
            <a:chExt cx="295375" cy="291450"/>
          </a:xfrm>
        </p:grpSpPr>
        <p:sp>
          <p:nvSpPr>
            <p:cNvPr id="8519" name="Google Shape;8519;p93"/>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93"/>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93"/>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93"/>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93"/>
          <p:cNvGrpSpPr/>
          <p:nvPr/>
        </p:nvGrpSpPr>
        <p:grpSpPr>
          <a:xfrm>
            <a:off x="7869595" y="2756825"/>
            <a:ext cx="444605" cy="419659"/>
            <a:chOff x="-1960150" y="3956600"/>
            <a:chExt cx="308775" cy="291450"/>
          </a:xfrm>
        </p:grpSpPr>
        <p:sp>
          <p:nvSpPr>
            <p:cNvPr id="8524" name="Google Shape;8524;p93"/>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93"/>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93"/>
          <p:cNvGrpSpPr/>
          <p:nvPr/>
        </p:nvGrpSpPr>
        <p:grpSpPr>
          <a:xfrm>
            <a:off x="1923633" y="3307636"/>
            <a:ext cx="420775" cy="420775"/>
            <a:chOff x="-804700" y="3226500"/>
            <a:chExt cx="292225" cy="292225"/>
          </a:xfrm>
        </p:grpSpPr>
        <p:sp>
          <p:nvSpPr>
            <p:cNvPr id="8527" name="Google Shape;8527;p93"/>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93"/>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93"/>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93"/>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93"/>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93"/>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93"/>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93"/>
          <p:cNvGrpSpPr/>
          <p:nvPr/>
        </p:nvGrpSpPr>
        <p:grpSpPr>
          <a:xfrm>
            <a:off x="3003724" y="1688647"/>
            <a:ext cx="420775" cy="420811"/>
            <a:chOff x="-5251625" y="3272950"/>
            <a:chExt cx="292225" cy="292250"/>
          </a:xfrm>
        </p:grpSpPr>
        <p:sp>
          <p:nvSpPr>
            <p:cNvPr id="8535" name="Google Shape;8535;p93"/>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93"/>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93"/>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93"/>
          <p:cNvGrpSpPr/>
          <p:nvPr/>
        </p:nvGrpSpPr>
        <p:grpSpPr>
          <a:xfrm>
            <a:off x="3000322" y="2204348"/>
            <a:ext cx="427578" cy="421351"/>
            <a:chOff x="-5254775" y="3631325"/>
            <a:chExt cx="296950" cy="292625"/>
          </a:xfrm>
        </p:grpSpPr>
        <p:sp>
          <p:nvSpPr>
            <p:cNvPr id="8539" name="Google Shape;8539;p93"/>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93"/>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93"/>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93"/>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93"/>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93"/>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93"/>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93"/>
          <p:cNvGrpSpPr/>
          <p:nvPr/>
        </p:nvGrpSpPr>
        <p:grpSpPr>
          <a:xfrm>
            <a:off x="3016181" y="2756270"/>
            <a:ext cx="419659" cy="420775"/>
            <a:chOff x="-5251625" y="3991275"/>
            <a:chExt cx="291450" cy="292225"/>
          </a:xfrm>
        </p:grpSpPr>
        <p:sp>
          <p:nvSpPr>
            <p:cNvPr id="8547" name="Google Shape;8547;p93"/>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93"/>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93"/>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93"/>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93"/>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93"/>
          <p:cNvGrpSpPr/>
          <p:nvPr/>
        </p:nvGrpSpPr>
        <p:grpSpPr>
          <a:xfrm>
            <a:off x="5756763" y="1689240"/>
            <a:ext cx="319874" cy="419623"/>
            <a:chOff x="-3365275" y="3253275"/>
            <a:chExt cx="222150" cy="291425"/>
          </a:xfrm>
        </p:grpSpPr>
        <p:sp>
          <p:nvSpPr>
            <p:cNvPr id="8553" name="Google Shape;8553;p93"/>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93"/>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93"/>
          <p:cNvGrpSpPr/>
          <p:nvPr/>
        </p:nvGrpSpPr>
        <p:grpSpPr>
          <a:xfrm>
            <a:off x="5730701" y="2204058"/>
            <a:ext cx="371998" cy="421927"/>
            <a:chOff x="-3383375" y="3611625"/>
            <a:chExt cx="258350" cy="293025"/>
          </a:xfrm>
        </p:grpSpPr>
        <p:sp>
          <p:nvSpPr>
            <p:cNvPr id="8556" name="Google Shape;8556;p93"/>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93"/>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93"/>
          <p:cNvGrpSpPr/>
          <p:nvPr/>
        </p:nvGrpSpPr>
        <p:grpSpPr>
          <a:xfrm>
            <a:off x="5793050" y="2756826"/>
            <a:ext cx="271097" cy="419659"/>
            <a:chOff x="-3347950" y="3971575"/>
            <a:chExt cx="188275" cy="291450"/>
          </a:xfrm>
        </p:grpSpPr>
        <p:sp>
          <p:nvSpPr>
            <p:cNvPr id="8559" name="Google Shape;8559;p93"/>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93"/>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93"/>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93"/>
          <p:cNvGrpSpPr/>
          <p:nvPr/>
        </p:nvGrpSpPr>
        <p:grpSpPr>
          <a:xfrm>
            <a:off x="842909" y="3307061"/>
            <a:ext cx="371998" cy="421927"/>
            <a:chOff x="-1575775" y="3238300"/>
            <a:chExt cx="258350" cy="293025"/>
          </a:xfrm>
        </p:grpSpPr>
        <p:sp>
          <p:nvSpPr>
            <p:cNvPr id="8563" name="Google Shape;8563;p93"/>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93"/>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93"/>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93"/>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93"/>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93"/>
          <p:cNvGrpSpPr/>
          <p:nvPr/>
        </p:nvGrpSpPr>
        <p:grpSpPr>
          <a:xfrm>
            <a:off x="2487807" y="3309051"/>
            <a:ext cx="423079" cy="424159"/>
            <a:chOff x="-1591550" y="3597475"/>
            <a:chExt cx="293825" cy="294575"/>
          </a:xfrm>
        </p:grpSpPr>
        <p:sp>
          <p:nvSpPr>
            <p:cNvPr id="8569" name="Google Shape;8569;p93"/>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93"/>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93"/>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93"/>
          <p:cNvGrpSpPr/>
          <p:nvPr/>
        </p:nvGrpSpPr>
        <p:grpSpPr>
          <a:xfrm>
            <a:off x="4137277" y="3318663"/>
            <a:ext cx="421927" cy="399248"/>
            <a:chOff x="-1592325" y="3957400"/>
            <a:chExt cx="293025" cy="277275"/>
          </a:xfrm>
        </p:grpSpPr>
        <p:sp>
          <p:nvSpPr>
            <p:cNvPr id="8573" name="Google Shape;8573;p93"/>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93"/>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93"/>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93"/>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93"/>
          <p:cNvGrpSpPr/>
          <p:nvPr/>
        </p:nvGrpSpPr>
        <p:grpSpPr>
          <a:xfrm>
            <a:off x="3624147" y="3310744"/>
            <a:ext cx="369730" cy="420775"/>
            <a:chOff x="-778700" y="3612425"/>
            <a:chExt cx="256775" cy="292225"/>
          </a:xfrm>
        </p:grpSpPr>
        <p:sp>
          <p:nvSpPr>
            <p:cNvPr id="8578" name="Google Shape;8578;p93"/>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93"/>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93"/>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93"/>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93"/>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93"/>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4" name="Google Shape;8584;p93"/>
          <p:cNvGrpSpPr/>
          <p:nvPr/>
        </p:nvGrpSpPr>
        <p:grpSpPr>
          <a:xfrm>
            <a:off x="6095649" y="3828305"/>
            <a:ext cx="340731" cy="387641"/>
            <a:chOff x="7728464" y="1561258"/>
            <a:chExt cx="349719" cy="397866"/>
          </a:xfrm>
        </p:grpSpPr>
        <p:sp>
          <p:nvSpPr>
            <p:cNvPr id="8585" name="Google Shape;8585;p93"/>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93"/>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93"/>
          <p:cNvGrpSpPr/>
          <p:nvPr/>
        </p:nvGrpSpPr>
        <p:grpSpPr>
          <a:xfrm>
            <a:off x="4018617" y="3828305"/>
            <a:ext cx="387681" cy="387641"/>
            <a:chOff x="5611350" y="1561258"/>
            <a:chExt cx="397907" cy="397866"/>
          </a:xfrm>
        </p:grpSpPr>
        <p:sp>
          <p:nvSpPr>
            <p:cNvPr id="8588" name="Google Shape;8588;p93"/>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93"/>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93"/>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93"/>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93"/>
          <p:cNvGrpSpPr/>
          <p:nvPr/>
        </p:nvGrpSpPr>
        <p:grpSpPr>
          <a:xfrm>
            <a:off x="4537903" y="3925571"/>
            <a:ext cx="387610" cy="193109"/>
            <a:chOff x="6140660" y="1661097"/>
            <a:chExt cx="397835" cy="198202"/>
          </a:xfrm>
        </p:grpSpPr>
        <p:sp>
          <p:nvSpPr>
            <p:cNvPr id="8593" name="Google Shape;8593;p93"/>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93"/>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93"/>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93"/>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93"/>
          <p:cNvGrpSpPr/>
          <p:nvPr/>
        </p:nvGrpSpPr>
        <p:grpSpPr>
          <a:xfrm>
            <a:off x="5057118" y="3828305"/>
            <a:ext cx="387681" cy="387641"/>
            <a:chOff x="6669907" y="1561258"/>
            <a:chExt cx="397907" cy="397866"/>
          </a:xfrm>
        </p:grpSpPr>
        <p:sp>
          <p:nvSpPr>
            <p:cNvPr id="8598" name="Google Shape;8598;p93"/>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93"/>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93"/>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93"/>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93"/>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93"/>
          <p:cNvGrpSpPr/>
          <p:nvPr/>
        </p:nvGrpSpPr>
        <p:grpSpPr>
          <a:xfrm>
            <a:off x="1942348" y="3885842"/>
            <a:ext cx="387681" cy="272572"/>
            <a:chOff x="3386036" y="1746339"/>
            <a:chExt cx="397907" cy="279762"/>
          </a:xfrm>
        </p:grpSpPr>
        <p:sp>
          <p:nvSpPr>
            <p:cNvPr id="8604" name="Google Shape;8604;p93"/>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93"/>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93"/>
          <p:cNvGrpSpPr/>
          <p:nvPr/>
        </p:nvGrpSpPr>
        <p:grpSpPr>
          <a:xfrm>
            <a:off x="2980045" y="3828288"/>
            <a:ext cx="387681" cy="387681"/>
            <a:chOff x="4417380" y="1687279"/>
            <a:chExt cx="397907" cy="397907"/>
          </a:xfrm>
        </p:grpSpPr>
        <p:sp>
          <p:nvSpPr>
            <p:cNvPr id="8607" name="Google Shape;8607;p93"/>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93"/>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93"/>
          <p:cNvGrpSpPr/>
          <p:nvPr/>
        </p:nvGrpSpPr>
        <p:grpSpPr>
          <a:xfrm>
            <a:off x="7926526" y="3308537"/>
            <a:ext cx="387661" cy="387661"/>
            <a:chOff x="2869999" y="1687279"/>
            <a:chExt cx="397887" cy="397887"/>
          </a:xfrm>
        </p:grpSpPr>
        <p:sp>
          <p:nvSpPr>
            <p:cNvPr id="8610" name="Google Shape;8610;p93"/>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93"/>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93"/>
          <p:cNvGrpSpPr/>
          <p:nvPr/>
        </p:nvGrpSpPr>
        <p:grpSpPr>
          <a:xfrm>
            <a:off x="2461634" y="3828664"/>
            <a:ext cx="386807" cy="386929"/>
            <a:chOff x="3902887" y="1687655"/>
            <a:chExt cx="397010" cy="397135"/>
          </a:xfrm>
        </p:grpSpPr>
        <p:sp>
          <p:nvSpPr>
            <p:cNvPr id="8613" name="Google Shape;8613;p93"/>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93"/>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93"/>
          <p:cNvGrpSpPr/>
          <p:nvPr/>
        </p:nvGrpSpPr>
        <p:grpSpPr>
          <a:xfrm>
            <a:off x="3499331" y="3828344"/>
            <a:ext cx="387681" cy="387681"/>
            <a:chOff x="4933458" y="1687279"/>
            <a:chExt cx="397907" cy="397907"/>
          </a:xfrm>
        </p:grpSpPr>
        <p:sp>
          <p:nvSpPr>
            <p:cNvPr id="8616" name="Google Shape;8616;p93"/>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93"/>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93"/>
          <p:cNvGrpSpPr/>
          <p:nvPr/>
        </p:nvGrpSpPr>
        <p:grpSpPr>
          <a:xfrm>
            <a:off x="5273586" y="3308775"/>
            <a:ext cx="387681" cy="387661"/>
            <a:chOff x="266768" y="1721375"/>
            <a:chExt cx="397907" cy="397887"/>
          </a:xfrm>
        </p:grpSpPr>
        <p:sp>
          <p:nvSpPr>
            <p:cNvPr id="8619" name="Google Shape;8619;p93"/>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93"/>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93"/>
          <p:cNvGrpSpPr/>
          <p:nvPr/>
        </p:nvGrpSpPr>
        <p:grpSpPr>
          <a:xfrm>
            <a:off x="7395588" y="3308924"/>
            <a:ext cx="387539" cy="386888"/>
            <a:chOff x="2408992" y="1722875"/>
            <a:chExt cx="397761" cy="397093"/>
          </a:xfrm>
        </p:grpSpPr>
        <p:sp>
          <p:nvSpPr>
            <p:cNvPr id="8622" name="Google Shape;8622;p93"/>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93"/>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93"/>
          <p:cNvGrpSpPr/>
          <p:nvPr/>
        </p:nvGrpSpPr>
        <p:grpSpPr>
          <a:xfrm>
            <a:off x="5576404" y="3828305"/>
            <a:ext cx="387641" cy="387641"/>
            <a:chOff x="7199196" y="1561258"/>
            <a:chExt cx="397866" cy="397866"/>
          </a:xfrm>
        </p:grpSpPr>
        <p:sp>
          <p:nvSpPr>
            <p:cNvPr id="8625" name="Google Shape;8625;p93"/>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93"/>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93"/>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93"/>
          <p:cNvGrpSpPr/>
          <p:nvPr/>
        </p:nvGrpSpPr>
        <p:grpSpPr>
          <a:xfrm>
            <a:off x="6332282" y="3308537"/>
            <a:ext cx="387661" cy="387661"/>
            <a:chOff x="1379798" y="1723250"/>
            <a:chExt cx="397887" cy="397887"/>
          </a:xfrm>
        </p:grpSpPr>
        <p:sp>
          <p:nvSpPr>
            <p:cNvPr id="8629" name="Google Shape;8629;p93"/>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93"/>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93"/>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93"/>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93"/>
          <p:cNvGrpSpPr/>
          <p:nvPr/>
        </p:nvGrpSpPr>
        <p:grpSpPr>
          <a:xfrm>
            <a:off x="5801242" y="3308537"/>
            <a:ext cx="387641" cy="387661"/>
            <a:chOff x="864491" y="1723250"/>
            <a:chExt cx="397866" cy="397887"/>
          </a:xfrm>
        </p:grpSpPr>
        <p:sp>
          <p:nvSpPr>
            <p:cNvPr id="8634" name="Google Shape;8634;p93"/>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93"/>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93"/>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7" name="Google Shape;8637;p93"/>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8" name="Google Shape;8638;p93"/>
          <p:cNvGrpSpPr/>
          <p:nvPr/>
        </p:nvGrpSpPr>
        <p:grpSpPr>
          <a:xfrm>
            <a:off x="6568070" y="3827060"/>
            <a:ext cx="388966" cy="388966"/>
            <a:chOff x="1190625" y="238125"/>
            <a:chExt cx="5235075" cy="5235075"/>
          </a:xfrm>
        </p:grpSpPr>
        <p:sp>
          <p:nvSpPr>
            <p:cNvPr id="8639" name="Google Shape;8639;p93"/>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93"/>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1" name="Google Shape;8641;p9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45" name="Shape 8645"/>
        <p:cNvGrpSpPr/>
        <p:nvPr/>
      </p:nvGrpSpPr>
      <p:grpSpPr>
        <a:xfrm>
          <a:off x="0" y="0"/>
          <a:ext cx="0" cy="0"/>
          <a:chOff x="0" y="0"/>
          <a:chExt cx="0" cy="0"/>
        </a:xfrm>
      </p:grpSpPr>
      <p:pic>
        <p:nvPicPr>
          <p:cNvPr id="8646" name="Google Shape;8646;p9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Black History Month Historical Figures: Frederick Douglass by Slidesgo">
  <a:themeElements>
    <a:clrScheme name="Simple Light">
      <a:dk1>
        <a:srgbClr val="191611"/>
      </a:dk1>
      <a:lt1>
        <a:srgbClr val="F3F3D9"/>
      </a:lt1>
      <a:dk2>
        <a:srgbClr val="6E5E43"/>
      </a:dk2>
      <a:lt2>
        <a:srgbClr val="AC9166"/>
      </a:lt2>
      <a:accent1>
        <a:srgbClr val="DABA8D"/>
      </a:accent1>
      <a:accent2>
        <a:srgbClr val="EEDEC8"/>
      </a:accent2>
      <a:accent3>
        <a:srgbClr val="FFFFFF"/>
      </a:accent3>
      <a:accent4>
        <a:srgbClr val="FFFFFF"/>
      </a:accent4>
      <a:accent5>
        <a:srgbClr val="FFFFFF"/>
      </a:accent5>
      <a:accent6>
        <a:srgbClr val="FFFFFF"/>
      </a:accent6>
      <a:hlink>
        <a:srgbClr val="6E5E4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