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5" r:id="rId3"/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</p:sldIdLst>
  <p:sldSz cy="5143500" cx="9144000"/>
  <p:notesSz cx="6858000" cy="9144000"/>
  <p:embeddedFontLst>
    <p:embeddedFont>
      <p:font typeface="Proxima Nova"/>
      <p:regular r:id="rId45"/>
      <p:bold r:id="rId46"/>
      <p:italic r:id="rId47"/>
      <p:boldItalic r:id="rId48"/>
    </p:embeddedFont>
    <p:embeddedFont>
      <p:font typeface="Arvo"/>
      <p:regular r:id="rId49"/>
      <p:bold r:id="rId50"/>
      <p:italic r:id="rId51"/>
      <p:boldItalic r:id="rId52"/>
    </p:embeddedFont>
    <p:embeddedFont>
      <p:font typeface="Yanone Kaffeesatz"/>
      <p:regular r:id="rId53"/>
      <p:bold r:id="rId54"/>
    </p:embeddedFont>
    <p:embeddedFont>
      <p:font typeface="Denk One"/>
      <p:regular r:id="rId55"/>
    </p:embeddedFont>
    <p:embeddedFont>
      <p:font typeface="Proxima Nova Semibold"/>
      <p:regular r:id="rId56"/>
      <p:bold r:id="rId57"/>
      <p:boldItalic r:id="rId58"/>
    </p:embeddedFont>
    <p:embeddedFont>
      <p:font typeface="Zilla Slab"/>
      <p:regular r:id="rId59"/>
      <p:bold r:id="rId60"/>
      <p:italic r:id="rId61"/>
    </p:embeddedFont>
    <p:embeddedFont>
      <p:font typeface="Barlow Semi Condensed"/>
      <p:regular r:id="rId62"/>
      <p:bold r:id="rId63"/>
      <p:italic r:id="rId64"/>
      <p:boldItalic r:id="rId65"/>
    </p:embeddedFont>
    <p:embeddedFont>
      <p:font typeface="Roboto Slab Regular"/>
      <p:regular r:id="rId66"/>
      <p:bold r:id="rId6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font" Target="fonts/ProximaNova-bold.fntdata"/><Relationship Id="rId45" Type="http://schemas.openxmlformats.org/officeDocument/2006/relationships/font" Target="fonts/ProximaNova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boldItalic.fntdata"/><Relationship Id="rId47" Type="http://schemas.openxmlformats.org/officeDocument/2006/relationships/font" Target="fonts/ProximaNova-italic.fntdata"/><Relationship Id="rId49" Type="http://schemas.openxmlformats.org/officeDocument/2006/relationships/font" Target="fonts/Arvo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BarlowSemiCondensed-regular.fntdata"/><Relationship Id="rId61" Type="http://schemas.openxmlformats.org/officeDocument/2006/relationships/font" Target="fonts/ZillaSlab-italic.fntdata"/><Relationship Id="rId20" Type="http://schemas.openxmlformats.org/officeDocument/2006/relationships/slide" Target="slides/slide15.xml"/><Relationship Id="rId64" Type="http://schemas.openxmlformats.org/officeDocument/2006/relationships/font" Target="fonts/BarlowSemiCondensed-italic.fntdata"/><Relationship Id="rId63" Type="http://schemas.openxmlformats.org/officeDocument/2006/relationships/font" Target="fonts/BarlowSemiCondensed-bold.fntdata"/><Relationship Id="rId22" Type="http://schemas.openxmlformats.org/officeDocument/2006/relationships/slide" Target="slides/slide17.xml"/><Relationship Id="rId66" Type="http://schemas.openxmlformats.org/officeDocument/2006/relationships/font" Target="fonts/RobotoSlabRegular-regular.fntdata"/><Relationship Id="rId21" Type="http://schemas.openxmlformats.org/officeDocument/2006/relationships/slide" Target="slides/slide16.xml"/><Relationship Id="rId65" Type="http://schemas.openxmlformats.org/officeDocument/2006/relationships/font" Target="fonts/BarlowSemiCondensed-bold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7" Type="http://schemas.openxmlformats.org/officeDocument/2006/relationships/font" Target="fonts/RobotoSlabRegular-bold.fntdata"/><Relationship Id="rId60" Type="http://schemas.openxmlformats.org/officeDocument/2006/relationships/font" Target="fonts/ZillaSlab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Arvo-italic.fntdata"/><Relationship Id="rId50" Type="http://schemas.openxmlformats.org/officeDocument/2006/relationships/font" Target="fonts/Arvo-bold.fntdata"/><Relationship Id="rId53" Type="http://schemas.openxmlformats.org/officeDocument/2006/relationships/font" Target="fonts/YanoneKaffeesatz-regular.fntdata"/><Relationship Id="rId52" Type="http://schemas.openxmlformats.org/officeDocument/2006/relationships/font" Target="fonts/Arvo-boldItalic.fntdata"/><Relationship Id="rId11" Type="http://schemas.openxmlformats.org/officeDocument/2006/relationships/slide" Target="slides/slide6.xml"/><Relationship Id="rId55" Type="http://schemas.openxmlformats.org/officeDocument/2006/relationships/font" Target="fonts/DenkOne-regular.fntdata"/><Relationship Id="rId10" Type="http://schemas.openxmlformats.org/officeDocument/2006/relationships/slide" Target="slides/slide5.xml"/><Relationship Id="rId54" Type="http://schemas.openxmlformats.org/officeDocument/2006/relationships/font" Target="fonts/YanoneKaffeesatz-bold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Semibold-regular.fntdata"/><Relationship Id="rId15" Type="http://schemas.openxmlformats.org/officeDocument/2006/relationships/slide" Target="slides/slide10.xml"/><Relationship Id="rId59" Type="http://schemas.openxmlformats.org/officeDocument/2006/relationships/font" Target="fonts/ZillaSlab-regular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564c327b2b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564c327b2b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569c0db0b6_1_1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569c0db0b6_1_1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g564c327b2b_1_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" name="Google Shape;303;g564c327b2b_1_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g569c0db0b6_1_1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" name="Google Shape;355;g569c0db0b6_1_1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g569c0db0b6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2" name="Google Shape;452;g569c0db0b6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g569c0db0b6_1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8" name="Google Shape;468;g569c0db0b6_1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g569c0db0b6_1_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0" name="Google Shape;520;g569c0db0b6_1_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g569c0db0b6_1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1" name="Google Shape;551;g569c0db0b6_1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g569c0db0b6_1_14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4" name="Google Shape;604;g569c0db0b6_1_1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g569c0db0b6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" name="Google Shape;627;g569c0db0b6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56a7ade7f8_3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56a7ade7f8_3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2" name="Shape 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" name="Google Shape;713;g569c0db0b6_1_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" name="Google Shape;714;g569c0db0b6_1_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569c0db0b6_1_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569c0db0b6_1_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0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" name="Google Shape;811;g569c0db0b6_1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" name="Google Shape;812;g569c0db0b6_1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g569c0db0b6_1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" name="Google Shape;822;g569c0db0b6_1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g569c0db0b6_1_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" name="Google Shape;826;g569c0db0b6_1_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9" name="Shape 1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" name="Google Shape;1110;g569c0db0b6_1_7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1" name="Google Shape;1111;g569c0db0b6_1_7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g569c0db0b6_1_6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1" name="Google Shape;1121;g569c0db0b6_1_6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3" name="Shape 1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Google Shape;1144;g569c0db0b6_1_7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5" name="Google Shape;1145;g569c0db0b6_1_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0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Google Shape;1181;g569c0db0b6_1_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2" name="Google Shape;1182;g569c0db0b6_1_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0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g56a7ade7f8_3_8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2" name="Google Shape;1252;g56a7ade7f8_3_8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g569c0db0b6_6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" name="Google Shape;1259;g569c0db0b6_6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7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g56a7ade7f8_3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9" name="Google Shape;1269;g56a7ade7f8_3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74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g56a7ade7f8_3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6" name="Google Shape;1276;g56a7ade7f8_3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23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Google Shape;1324;g56a7ade7f8_3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5" name="Google Shape;1325;g56a7ade7f8_3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39" name="Shape 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0" name="Google Shape;1940;g56a7ade7f8_3_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1" name="Google Shape;1941;g56a7ade7f8_3_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30" name="Shape 4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1" name="Google Shape;4431;g56a7ade7f8_3_3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2" name="Google Shape;4432;g56a7ade7f8_3_3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40" name="Shape 5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1" name="Google Shape;5141;g56a7ade7f8_3_39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42" name="Google Shape;5142;g56a7ade7f8_3_39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36" name="Shape 5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7" name="Google Shape;5537;g56a7ade7f8_3_4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8" name="Google Shape;5538;g56a7ade7f8_3_4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29" name="Shape 6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0" name="Google Shape;6130;g56a7ade7f8_3_4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1" name="Google Shape;6131;g56a7ade7f8_3_4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64" name="Shape 6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5" name="Google Shape;6665;g56a7ade7f8_3_54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66" name="Google Shape;6666;g56a7ade7f8_3_54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9" name="Shape 6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0" name="Google Shape;6950;g56a7ade7f8_3_5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1" name="Google Shape;6951;g56a7ade7f8_3_5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1" name="Shape 7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2" name="Google Shape;7392;g56a7ade7f8_3_6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3" name="Google Shape;7393;g56a7ade7f8_3_6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57" name="Shape 7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8" name="Google Shape;7758;g56a7ade7f8_3_65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9" name="Google Shape;7759;g56a7ade7f8_3_65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61" name="Shape 8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2" name="Google Shape;8262;g56a7ade7f8_3_7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3" name="Google Shape;8263;g56a7ade7f8_3_7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57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56a7ade7f8_3_74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56a7ade7f8_3_74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94" name="Shape 9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5" name="Google Shape;9095;g56a7ade7f8_3_79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96" name="Google Shape;9096;g56a7ade7f8_3_79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65" name="Shape 9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6" name="Google Shape;9566;g56a7ade7f8_3_8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7" name="Google Shape;9567;g56a7ade7f8_3_8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TITLE_1">
    <p:bg>
      <p:bgPr>
        <a:solidFill>
          <a:srgbClr val="FAF6EF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-50"/>
            <a:ext cx="6331389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 flipH="1">
            <a:off x="6717818" y="-5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400050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 type="secHead">
  <p:cSld name="SECTION_HEADER">
    <p:bg>
      <p:bgPr>
        <a:solidFill>
          <a:srgbClr val="FAF6EF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 txBox="1"/>
          <p:nvPr>
            <p:ph hasCustomPrompt="1" type="title"/>
          </p:nvPr>
        </p:nvSpPr>
        <p:spPr>
          <a:xfrm>
            <a:off x="530075" y="1815613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None/>
              <a:defRPr sz="4800">
                <a:solidFill>
                  <a:srgbClr val="FF61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 flipH="1">
            <a:off x="63048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2"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3" type="title"/>
          </p:nvPr>
        </p:nvSpPr>
        <p:spPr>
          <a:xfrm>
            <a:off x="2146845" y="1815613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None/>
              <a:defRPr sz="4800">
                <a:solidFill>
                  <a:srgbClr val="FF61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idx="4" type="subTitle"/>
          </p:nvPr>
        </p:nvSpPr>
        <p:spPr>
          <a:xfrm flipH="1">
            <a:off x="224725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5" type="title"/>
          </p:nvPr>
        </p:nvSpPr>
        <p:spPr>
          <a:xfrm>
            <a:off x="3763615" y="1815613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None/>
              <a:defRPr sz="4800">
                <a:solidFill>
                  <a:srgbClr val="FF61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6" type="subTitle"/>
          </p:nvPr>
        </p:nvSpPr>
        <p:spPr>
          <a:xfrm flipH="1">
            <a:off x="386402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7" type="title"/>
          </p:nvPr>
        </p:nvSpPr>
        <p:spPr>
          <a:xfrm>
            <a:off x="5380385" y="1815613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None/>
              <a:defRPr sz="4800">
                <a:solidFill>
                  <a:srgbClr val="FF61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8" type="subTitle"/>
          </p:nvPr>
        </p:nvSpPr>
        <p:spPr>
          <a:xfrm flipH="1">
            <a:off x="548079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9" type="title"/>
          </p:nvPr>
        </p:nvSpPr>
        <p:spPr>
          <a:xfrm>
            <a:off x="6997155" y="1815613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None/>
              <a:defRPr sz="4800">
                <a:solidFill>
                  <a:srgbClr val="FF61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4800"/>
              <a:buFont typeface="Yanone Kaffeesatz"/>
              <a:buNone/>
              <a:defRPr sz="4800">
                <a:solidFill>
                  <a:srgbClr val="FF614D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13" type="subTitle"/>
          </p:nvPr>
        </p:nvSpPr>
        <p:spPr>
          <a:xfrm flipH="1">
            <a:off x="709756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600"/>
              <a:buFont typeface="Denk One"/>
              <a:buNone/>
              <a:defRPr sz="16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cxnSp>
        <p:nvCxnSpPr>
          <p:cNvPr id="26" name="Google Shape;26;p3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" name="Google Shape;27;p3"/>
          <p:cNvCxnSpPr/>
          <p:nvPr/>
        </p:nvCxnSpPr>
        <p:spPr>
          <a:xfrm>
            <a:off x="1338425" y="2618388"/>
            <a:ext cx="0" cy="3501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" name="Google Shape;28;p3"/>
          <p:cNvCxnSpPr/>
          <p:nvPr/>
        </p:nvCxnSpPr>
        <p:spPr>
          <a:xfrm>
            <a:off x="2955200" y="2618388"/>
            <a:ext cx="0" cy="3501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" name="Google Shape;29;p3"/>
          <p:cNvCxnSpPr/>
          <p:nvPr/>
        </p:nvCxnSpPr>
        <p:spPr>
          <a:xfrm>
            <a:off x="4571975" y="2618388"/>
            <a:ext cx="0" cy="3501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" name="Google Shape;30;p3"/>
          <p:cNvCxnSpPr/>
          <p:nvPr/>
        </p:nvCxnSpPr>
        <p:spPr>
          <a:xfrm>
            <a:off x="6188725" y="2618388"/>
            <a:ext cx="0" cy="3501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" name="Google Shape;31;p3"/>
          <p:cNvCxnSpPr/>
          <p:nvPr/>
        </p:nvCxnSpPr>
        <p:spPr>
          <a:xfrm>
            <a:off x="7805500" y="2618388"/>
            <a:ext cx="0" cy="3501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" name="Google Shape;32;p3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33" name="Google Shape;33;p3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SECTION_HEADER_2">
    <p:bg>
      <p:bgPr>
        <a:solidFill>
          <a:srgbClr val="FAF6EF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/>
          <p:nvPr>
            <p:ph idx="1" type="subTitle"/>
          </p:nvPr>
        </p:nvSpPr>
        <p:spPr>
          <a:xfrm>
            <a:off x="3239250" y="2012300"/>
            <a:ext cx="2665200" cy="147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None/>
              <a:defRPr sz="1200">
                <a:solidFill>
                  <a:srgbClr val="273857"/>
                </a:solidFill>
              </a:defRPr>
            </a:lvl9pPr>
          </a:lstStyle>
          <a:p/>
        </p:txBody>
      </p:sp>
      <p:sp>
        <p:nvSpPr>
          <p:cNvPr id="36" name="Google Shape;36;p4"/>
          <p:cNvSpPr/>
          <p:nvPr/>
        </p:nvSpPr>
        <p:spPr>
          <a:xfrm flipH="1" rot="5400000">
            <a:off x="6819604" y="-914996"/>
            <a:ext cx="1409392" cy="3239399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/>
          <p:nvPr/>
        </p:nvSpPr>
        <p:spPr>
          <a:xfrm rot="5400000">
            <a:off x="6673844" y="2673348"/>
            <a:ext cx="1497754" cy="3442557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 flipH="1">
            <a:off x="1" y="570175"/>
            <a:ext cx="1290574" cy="3852688"/>
          </a:xfrm>
          <a:custGeom>
            <a:rect b="b" l="l" r="r" t="t"/>
            <a:pathLst>
              <a:path extrusionOk="0" h="44186" w="28987">
                <a:moveTo>
                  <a:pt x="28987" y="1"/>
                </a:moveTo>
                <a:cubicBezTo>
                  <a:pt x="20052" y="925"/>
                  <a:pt x="1" y="15797"/>
                  <a:pt x="2776" y="30059"/>
                </a:cubicBezTo>
                <a:cubicBezTo>
                  <a:pt x="5145" y="41784"/>
                  <a:pt x="19025" y="44186"/>
                  <a:pt x="25817" y="44186"/>
                </a:cubicBezTo>
                <a:cubicBezTo>
                  <a:pt x="27244" y="44186"/>
                  <a:pt x="28357" y="44080"/>
                  <a:pt x="28987" y="43932"/>
                </a:cubicBezTo>
                <a:lnTo>
                  <a:pt x="28987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40" name="Google Shape;40;p4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" name="Google Shape;41;p4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42" name="Google Shape;42;p4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SECTION_HEADER_2_1">
    <p:bg>
      <p:bgPr>
        <a:solidFill>
          <a:srgbClr val="FAF6EF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5"/>
          <p:cNvSpPr/>
          <p:nvPr/>
        </p:nvSpPr>
        <p:spPr>
          <a:xfrm>
            <a:off x="5973925" y="0"/>
            <a:ext cx="3170087" cy="3352202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1630575" y="3292845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6" name="Google Shape;46;p5"/>
          <p:cNvSpPr txBox="1"/>
          <p:nvPr>
            <p:ph idx="2" type="subTitle"/>
          </p:nvPr>
        </p:nvSpPr>
        <p:spPr>
          <a:xfrm>
            <a:off x="3661582" y="3292845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7" name="Google Shape;47;p5"/>
          <p:cNvSpPr txBox="1"/>
          <p:nvPr>
            <p:ph idx="3" type="subTitle"/>
          </p:nvPr>
        </p:nvSpPr>
        <p:spPr>
          <a:xfrm>
            <a:off x="1630575" y="3203120"/>
            <a:ext cx="16713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48" name="Google Shape;48;p5"/>
          <p:cNvSpPr txBox="1"/>
          <p:nvPr>
            <p:ph idx="4" type="subTitle"/>
          </p:nvPr>
        </p:nvSpPr>
        <p:spPr>
          <a:xfrm>
            <a:off x="3661582" y="3090764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49" name="Google Shape;49;p5"/>
          <p:cNvSpPr/>
          <p:nvPr/>
        </p:nvSpPr>
        <p:spPr>
          <a:xfrm flipH="1" rot="10800000">
            <a:off x="0" y="2212823"/>
            <a:ext cx="2092982" cy="2930677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5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51" name="Google Shape;51;p5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" name="Google Shape;52;p5"/>
          <p:cNvSpPr txBox="1"/>
          <p:nvPr>
            <p:ph idx="5" type="subTitle"/>
          </p:nvPr>
        </p:nvSpPr>
        <p:spPr>
          <a:xfrm>
            <a:off x="5777482" y="3292845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3" name="Google Shape;53;p5"/>
          <p:cNvSpPr txBox="1"/>
          <p:nvPr>
            <p:ph idx="6" type="subTitle"/>
          </p:nvPr>
        </p:nvSpPr>
        <p:spPr>
          <a:xfrm>
            <a:off x="5777482" y="3090764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enk One"/>
              <a:buNone/>
              <a:defRPr sz="1800"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54" name="Google Shape;54;p5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55" name="Google Shape;55;p5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2105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SECTION_HEADER_1">
    <p:bg>
      <p:bgPr>
        <a:solidFill>
          <a:srgbClr val="FAF6EF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6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58" name="Google Shape;58;p6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" name="Google Shape;59;p6"/>
          <p:cNvSpPr/>
          <p:nvPr/>
        </p:nvSpPr>
        <p:spPr>
          <a:xfrm>
            <a:off x="0" y="-50"/>
            <a:ext cx="6331389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6"/>
          <p:cNvSpPr/>
          <p:nvPr/>
        </p:nvSpPr>
        <p:spPr>
          <a:xfrm rot="-5400000">
            <a:off x="7475675" y="933449"/>
            <a:ext cx="2601848" cy="734827"/>
          </a:xfrm>
          <a:custGeom>
            <a:rect b="b" l="l" r="r" t="t"/>
            <a:pathLst>
              <a:path extrusionOk="0" h="3027" w="10718">
                <a:moveTo>
                  <a:pt x="5725" y="1"/>
                </a:moveTo>
                <a:cubicBezTo>
                  <a:pt x="5501" y="1"/>
                  <a:pt x="5275" y="17"/>
                  <a:pt x="5049" y="50"/>
                </a:cubicBezTo>
                <a:cubicBezTo>
                  <a:pt x="2977" y="50"/>
                  <a:pt x="882" y="1241"/>
                  <a:pt x="1" y="3027"/>
                </a:cubicBezTo>
                <a:lnTo>
                  <a:pt x="10717" y="3027"/>
                </a:lnTo>
                <a:lnTo>
                  <a:pt x="10717" y="2432"/>
                </a:lnTo>
                <a:cubicBezTo>
                  <a:pt x="9379" y="1093"/>
                  <a:pt x="7585" y="1"/>
                  <a:pt x="5725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6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62" name="Google Shape;62;p6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" name="Google Shape;63;p6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64" name="Google Shape;64;p6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_2_2_2">
    <p:bg>
      <p:bgPr>
        <a:solidFill>
          <a:srgbClr val="FAF6EF"/>
        </a:solid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7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7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7"/>
          <p:cNvSpPr txBox="1"/>
          <p:nvPr>
            <p:ph idx="1" type="subTitle"/>
          </p:nvPr>
        </p:nvSpPr>
        <p:spPr>
          <a:xfrm>
            <a:off x="53153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69" name="Google Shape;69;p7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70" name="Google Shape;70;p7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1" name="Google Shape;71;p7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72" name="Google Shape;72;p7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" name="Google Shape;73;p7"/>
          <p:cNvCxnSpPr/>
          <p:nvPr/>
        </p:nvCxnSpPr>
        <p:spPr>
          <a:xfrm>
            <a:off x="4563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2">
    <p:bg>
      <p:bgPr>
        <a:solidFill>
          <a:srgbClr val="FAF6EF"/>
        </a:solidFill>
      </p:bgPr>
    </p:bg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8"/>
          <p:cNvSpPr/>
          <p:nvPr/>
        </p:nvSpPr>
        <p:spPr>
          <a:xfrm>
            <a:off x="5973925" y="0"/>
            <a:ext cx="3170087" cy="3352202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8"/>
          <p:cNvSpPr/>
          <p:nvPr/>
        </p:nvSpPr>
        <p:spPr>
          <a:xfrm flipH="1" rot="10800000">
            <a:off x="0" y="2212823"/>
            <a:ext cx="2092982" cy="2930677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8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78" name="Google Shape;78;p8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" name="Google Shape;79;p8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80" name="Google Shape;80;p8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SECTION_HEADER_1_1">
    <p:bg>
      <p:bgPr>
        <a:solidFill>
          <a:srgbClr val="FAF6EF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9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83" name="Google Shape;83;p9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" name="Google Shape;84;p9"/>
          <p:cNvSpPr/>
          <p:nvPr/>
        </p:nvSpPr>
        <p:spPr>
          <a:xfrm>
            <a:off x="0" y="-50"/>
            <a:ext cx="6331389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9"/>
          <p:cNvSpPr/>
          <p:nvPr/>
        </p:nvSpPr>
        <p:spPr>
          <a:xfrm rot="-5400000">
            <a:off x="7475675" y="933449"/>
            <a:ext cx="2601848" cy="734827"/>
          </a:xfrm>
          <a:custGeom>
            <a:rect b="b" l="l" r="r" t="t"/>
            <a:pathLst>
              <a:path extrusionOk="0" h="3027" w="10718">
                <a:moveTo>
                  <a:pt x="5725" y="1"/>
                </a:moveTo>
                <a:cubicBezTo>
                  <a:pt x="5501" y="1"/>
                  <a:pt x="5275" y="17"/>
                  <a:pt x="5049" y="50"/>
                </a:cubicBezTo>
                <a:cubicBezTo>
                  <a:pt x="2977" y="50"/>
                  <a:pt x="882" y="1241"/>
                  <a:pt x="1" y="3027"/>
                </a:cubicBezTo>
                <a:lnTo>
                  <a:pt x="10717" y="3027"/>
                </a:lnTo>
                <a:lnTo>
                  <a:pt x="10717" y="2432"/>
                </a:lnTo>
                <a:cubicBezTo>
                  <a:pt x="9379" y="1093"/>
                  <a:pt x="7585" y="1"/>
                  <a:pt x="5725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9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87" name="Google Shape;87;p9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" name="Google Shape;88;p9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89" name="Google Shape;89;p9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" name="Google Shape;90;p9"/>
          <p:cNvCxnSpPr/>
          <p:nvPr/>
        </p:nvCxnSpPr>
        <p:spPr>
          <a:xfrm>
            <a:off x="4567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" name="Google Shape;91;p9"/>
          <p:cNvSpPr txBox="1"/>
          <p:nvPr>
            <p:ph idx="1" type="subTitle"/>
          </p:nvPr>
        </p:nvSpPr>
        <p:spPr>
          <a:xfrm flipH="1">
            <a:off x="14874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4">
    <p:bg>
      <p:bgPr>
        <a:solidFill>
          <a:srgbClr val="FAF6EF"/>
        </a:solid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0"/>
          <p:cNvSpPr/>
          <p:nvPr/>
        </p:nvSpPr>
        <p:spPr>
          <a:xfrm>
            <a:off x="5973925" y="0"/>
            <a:ext cx="3170087" cy="3352202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0"/>
          <p:cNvSpPr/>
          <p:nvPr/>
        </p:nvSpPr>
        <p:spPr>
          <a:xfrm flipH="1" rot="10800000">
            <a:off x="0" y="2212823"/>
            <a:ext cx="2092982" cy="2930677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0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96" name="Google Shape;96;p10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" name="Google Shape;97;p10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98" name="Google Shape;98;p10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" name="Google Shape;99;p10"/>
          <p:cNvCxnSpPr/>
          <p:nvPr/>
        </p:nvCxnSpPr>
        <p:spPr>
          <a:xfrm>
            <a:off x="4567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0" name="Google Shape;100;p10"/>
          <p:cNvSpPr txBox="1"/>
          <p:nvPr>
            <p:ph idx="1" type="subTitle"/>
          </p:nvPr>
        </p:nvSpPr>
        <p:spPr>
          <a:xfrm flipH="1">
            <a:off x="14874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5">
  <p:cSld name="SECTION_HEADER_1_1_1">
    <p:bg>
      <p:bgPr>
        <a:solidFill>
          <a:srgbClr val="FAF6EF"/>
        </a:solid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1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03" name="Google Shape;103;p11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4" name="Google Shape;104;p11"/>
          <p:cNvSpPr/>
          <p:nvPr/>
        </p:nvSpPr>
        <p:spPr>
          <a:xfrm>
            <a:off x="0" y="-50"/>
            <a:ext cx="6331389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1"/>
          <p:cNvSpPr/>
          <p:nvPr/>
        </p:nvSpPr>
        <p:spPr>
          <a:xfrm rot="-5400000">
            <a:off x="7475675" y="933449"/>
            <a:ext cx="2601848" cy="734827"/>
          </a:xfrm>
          <a:custGeom>
            <a:rect b="b" l="l" r="r" t="t"/>
            <a:pathLst>
              <a:path extrusionOk="0" h="3027" w="10718">
                <a:moveTo>
                  <a:pt x="5725" y="1"/>
                </a:moveTo>
                <a:cubicBezTo>
                  <a:pt x="5501" y="1"/>
                  <a:pt x="5275" y="17"/>
                  <a:pt x="5049" y="50"/>
                </a:cubicBezTo>
                <a:cubicBezTo>
                  <a:pt x="2977" y="50"/>
                  <a:pt x="882" y="1241"/>
                  <a:pt x="1" y="3027"/>
                </a:cubicBezTo>
                <a:lnTo>
                  <a:pt x="10717" y="3027"/>
                </a:lnTo>
                <a:lnTo>
                  <a:pt x="10717" y="2432"/>
                </a:lnTo>
                <a:cubicBezTo>
                  <a:pt x="9379" y="1093"/>
                  <a:pt x="7585" y="1"/>
                  <a:pt x="5725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1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107" name="Google Shape;107;p11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" name="Google Shape;108;p11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09" name="Google Shape;109;p11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" name="Google Shape;110;p11"/>
          <p:cNvCxnSpPr/>
          <p:nvPr/>
        </p:nvCxnSpPr>
        <p:spPr>
          <a:xfrm>
            <a:off x="4563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" name="Google Shape;111;p11"/>
          <p:cNvSpPr txBox="1"/>
          <p:nvPr>
            <p:ph idx="1" type="subTitle"/>
          </p:nvPr>
        </p:nvSpPr>
        <p:spPr>
          <a:xfrm>
            <a:off x="53153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6">
  <p:cSld name="CUSTOM_1_2_2_2_1">
    <p:bg>
      <p:bgPr>
        <a:solidFill>
          <a:srgbClr val="FAF6EF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2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2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2"/>
          <p:cNvSpPr txBox="1"/>
          <p:nvPr>
            <p:ph idx="1" type="subTitle"/>
          </p:nvPr>
        </p:nvSpPr>
        <p:spPr>
          <a:xfrm flipH="1">
            <a:off x="14874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6" name="Google Shape;116;p12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17" name="Google Shape;117;p12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8" name="Google Shape;118;p12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119" name="Google Shape;119;p12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" name="Google Shape;120;p12"/>
          <p:cNvCxnSpPr/>
          <p:nvPr/>
        </p:nvCxnSpPr>
        <p:spPr>
          <a:xfrm>
            <a:off x="4567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 1">
  <p:cSld name="CUSTOM_1_2_2_2_1_1_2">
    <p:bg>
      <p:bgPr>
        <a:solidFill>
          <a:srgbClr val="FAF6EF"/>
        </a:solid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3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3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3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25" name="Google Shape;125;p13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" name="Google Shape;126;p13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127" name="Google Shape;127;p13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8" name="Google Shape;128;p13"/>
          <p:cNvCxnSpPr/>
          <p:nvPr/>
        </p:nvCxnSpPr>
        <p:spPr>
          <a:xfrm>
            <a:off x="4567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" name="Google Shape;129;p13"/>
          <p:cNvSpPr txBox="1"/>
          <p:nvPr>
            <p:ph idx="1" type="subTitle"/>
          </p:nvPr>
        </p:nvSpPr>
        <p:spPr>
          <a:xfrm flipH="1">
            <a:off x="1487400" y="2401263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30" name="Google Shape;130;p13"/>
          <p:cNvSpPr txBox="1"/>
          <p:nvPr>
            <p:ph idx="2" type="subTitle"/>
          </p:nvPr>
        </p:nvSpPr>
        <p:spPr>
          <a:xfrm flipH="1">
            <a:off x="1487400" y="2190267"/>
            <a:ext cx="23289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enk One"/>
              <a:buNone/>
              <a:defRPr sz="1600"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31" name="Google Shape;131;p13"/>
          <p:cNvSpPr txBox="1"/>
          <p:nvPr>
            <p:ph idx="3" type="subTitle"/>
          </p:nvPr>
        </p:nvSpPr>
        <p:spPr>
          <a:xfrm flipH="1">
            <a:off x="5319300" y="2401263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32" name="Google Shape;132;p13"/>
          <p:cNvSpPr txBox="1"/>
          <p:nvPr>
            <p:ph idx="4" type="subTitle"/>
          </p:nvPr>
        </p:nvSpPr>
        <p:spPr>
          <a:xfrm flipH="1">
            <a:off x="5319300" y="2190267"/>
            <a:ext cx="23289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_2_2_2_1_1">
    <p:bg>
      <p:bgPr>
        <a:solidFill>
          <a:srgbClr val="FAF6EF"/>
        </a:solid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4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4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4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37" name="Google Shape;137;p14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" name="Google Shape;138;p14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139" name="Google Shape;139;p14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0" name="Google Shape;140;p14"/>
          <p:cNvCxnSpPr/>
          <p:nvPr/>
        </p:nvCxnSpPr>
        <p:spPr>
          <a:xfrm>
            <a:off x="4567800" y="1610850"/>
            <a:ext cx="0" cy="226140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SECTION_HEADER_1_1_1_1_2">
    <p:bg>
      <p:bgPr>
        <a:solidFill>
          <a:srgbClr val="FAF6EF"/>
        </a:solidFill>
      </p:bgPr>
    </p:bg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5"/>
          <p:cNvSpPr/>
          <p:nvPr/>
        </p:nvSpPr>
        <p:spPr>
          <a:xfrm>
            <a:off x="0" y="-50"/>
            <a:ext cx="6331389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5"/>
          <p:cNvSpPr/>
          <p:nvPr/>
        </p:nvSpPr>
        <p:spPr>
          <a:xfrm rot="-5400000">
            <a:off x="7475675" y="933449"/>
            <a:ext cx="2601848" cy="734827"/>
          </a:xfrm>
          <a:custGeom>
            <a:rect b="b" l="l" r="r" t="t"/>
            <a:pathLst>
              <a:path extrusionOk="0" h="3027" w="10718">
                <a:moveTo>
                  <a:pt x="5725" y="1"/>
                </a:moveTo>
                <a:cubicBezTo>
                  <a:pt x="5501" y="1"/>
                  <a:pt x="5275" y="17"/>
                  <a:pt x="5049" y="50"/>
                </a:cubicBezTo>
                <a:cubicBezTo>
                  <a:pt x="2977" y="50"/>
                  <a:pt x="882" y="1241"/>
                  <a:pt x="1" y="3027"/>
                </a:cubicBezTo>
                <a:lnTo>
                  <a:pt x="10717" y="3027"/>
                </a:lnTo>
                <a:lnTo>
                  <a:pt x="10717" y="2432"/>
                </a:lnTo>
                <a:cubicBezTo>
                  <a:pt x="9379" y="1093"/>
                  <a:pt x="7585" y="1"/>
                  <a:pt x="5725" y="1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5"/>
          <p:cNvSpPr txBox="1"/>
          <p:nvPr>
            <p:ph type="title"/>
          </p:nvPr>
        </p:nvSpPr>
        <p:spPr>
          <a:xfrm>
            <a:off x="123350" y="2116875"/>
            <a:ext cx="8897700" cy="101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6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145" name="Google Shape;145;p15"/>
          <p:cNvSpPr txBox="1"/>
          <p:nvPr>
            <p:ph idx="1" type="subTitle"/>
          </p:nvPr>
        </p:nvSpPr>
        <p:spPr>
          <a:xfrm>
            <a:off x="1940500" y="3135975"/>
            <a:ext cx="5262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1_2_2_2_1_1_1">
    <p:bg>
      <p:bgPr>
        <a:solidFill>
          <a:srgbClr val="FAF6EF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16"/>
          <p:cNvSpPr/>
          <p:nvPr/>
        </p:nvSpPr>
        <p:spPr>
          <a:xfrm flipH="1">
            <a:off x="-1" y="0"/>
            <a:ext cx="4696122" cy="4965831"/>
          </a:xfrm>
          <a:custGeom>
            <a:rect b="b" l="l" r="r" t="t"/>
            <a:pathLst>
              <a:path extrusionOk="0" h="25292" w="11004">
                <a:moveTo>
                  <a:pt x="1" y="1"/>
                </a:moveTo>
                <a:cubicBezTo>
                  <a:pt x="5359" y="6835"/>
                  <a:pt x="1192" y="19052"/>
                  <a:pt x="7741" y="23815"/>
                </a:cubicBezTo>
                <a:cubicBezTo>
                  <a:pt x="8622" y="24696"/>
                  <a:pt x="9812" y="25006"/>
                  <a:pt x="11003" y="25292"/>
                </a:cubicBezTo>
                <a:lnTo>
                  <a:pt x="11003" y="1"/>
                </a:ln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6"/>
          <p:cNvSpPr/>
          <p:nvPr/>
        </p:nvSpPr>
        <p:spPr>
          <a:xfrm flipH="1" rot="5400000">
            <a:off x="6232293" y="2242010"/>
            <a:ext cx="2426182" cy="3397236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EEEA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6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buNone/>
              <a:defRPr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50" name="Google Shape;150;p16"/>
          <p:cNvCxnSpPr/>
          <p:nvPr/>
        </p:nvCxnSpPr>
        <p:spPr>
          <a:xfrm>
            <a:off x="4279200" y="4466625"/>
            <a:ext cx="5856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1" name="Google Shape;151;p16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FF61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cxnSp>
        <p:nvCxnSpPr>
          <p:cNvPr id="152" name="Google Shape;152;p16"/>
          <p:cNvCxnSpPr/>
          <p:nvPr/>
        </p:nvCxnSpPr>
        <p:spPr>
          <a:xfrm>
            <a:off x="1015925" y="1037250"/>
            <a:ext cx="7112100" cy="0"/>
          </a:xfrm>
          <a:prstGeom prst="straightConnector1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bg>
      <p:bgPr>
        <a:solidFill>
          <a:srgbClr val="FAF6EF"/>
        </a:solidFill>
      </p:bgPr>
    </p:bg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1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FF4F3">
            <a:alpha val="95690"/>
          </a:srgbClr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2800"/>
              <a:buFont typeface="Denk One"/>
              <a:buNone/>
              <a:defRPr sz="2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800"/>
              <a:buFont typeface="Barlow Semi Condensed"/>
              <a:buChar char="●"/>
              <a:defRPr sz="18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○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■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●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○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■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●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3857"/>
              </a:buClr>
              <a:buSzPts val="1400"/>
              <a:buFont typeface="Barlow Semi Condensed"/>
              <a:buChar char="○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273857"/>
              </a:buClr>
              <a:buSzPts val="1400"/>
              <a:buFont typeface="Barlow Semi Condensed"/>
              <a:buChar char="■"/>
              <a:defRPr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1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6" name="Google Shape;156;p1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57" name="Google Shape;157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.jpg"/><Relationship Id="rId4" Type="http://schemas.openxmlformats.org/officeDocument/2006/relationships/image" Target="../media/image4.jpg"/><Relationship Id="rId5" Type="http://schemas.openxmlformats.org/officeDocument/2006/relationships/image" Target="../media/image1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3.xml.rels><?xml version="1.0" encoding="UTF-8" standalone="yes"?><Relationships xmlns="http://schemas.openxmlformats.org/package/2006/relationships"><Relationship Id="rId10" Type="http://schemas.openxmlformats.org/officeDocument/2006/relationships/hyperlink" Target="https://www.freepik.com/free-vector/accessories-toys-pets_949687.htm" TargetMode="External"/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www.freepik.com/free-photo/dog-with-jacket-headphones_2009585.htm" TargetMode="External"/><Relationship Id="rId4" Type="http://schemas.openxmlformats.org/officeDocument/2006/relationships/hyperlink" Target="https://www.freepik.com/free-photo/party-dog_2009598.htm" TargetMode="External"/><Relationship Id="rId9" Type="http://schemas.openxmlformats.org/officeDocument/2006/relationships/hyperlink" Target="https://www.freepik.com/free-vector/hand-drawn-winter-animals-collection_3326586.htm" TargetMode="External"/><Relationship Id="rId5" Type="http://schemas.openxmlformats.org/officeDocument/2006/relationships/hyperlink" Target="https://www.freepik.com/free-psd/dog-mockup-with-signage_2148033.htm" TargetMode="External"/><Relationship Id="rId6" Type="http://schemas.openxmlformats.org/officeDocument/2006/relationships/hyperlink" Target="https://www.freepik.com/free-psd/slate-mockup-with-dog-concept_2658896.htm" TargetMode="External"/><Relationship Id="rId7" Type="http://schemas.openxmlformats.org/officeDocument/2006/relationships/hyperlink" Target="https://www.freepik.com/free-vector/pack-pet-shop-accessories-flat-design_967915.htm" TargetMode="External"/><Relationship Id="rId8" Type="http://schemas.openxmlformats.org/officeDocument/2006/relationships/hyperlink" Target="https://www.freepik.com/free-vector/hand-drawn-winter-animals-collection_3326587.htm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fonts.google.com/specimen/Denk+One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20"/>
          <p:cNvSpPr txBox="1"/>
          <p:nvPr>
            <p:ph idx="1" type="subTitle"/>
          </p:nvPr>
        </p:nvSpPr>
        <p:spPr>
          <a:xfrm>
            <a:off x="2963575" y="4000500"/>
            <a:ext cx="32415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branding guidelines presentation begins</a:t>
            </a:r>
            <a:endParaRPr/>
          </a:p>
        </p:txBody>
      </p:sp>
      <p:grpSp>
        <p:nvGrpSpPr>
          <p:cNvPr id="164" name="Google Shape;164;p20"/>
          <p:cNvGrpSpPr/>
          <p:nvPr/>
        </p:nvGrpSpPr>
        <p:grpSpPr>
          <a:xfrm>
            <a:off x="2142712" y="1123005"/>
            <a:ext cx="4322082" cy="2961795"/>
            <a:chOff x="2142713" y="1123005"/>
            <a:chExt cx="4322082" cy="2961795"/>
          </a:xfrm>
        </p:grpSpPr>
        <p:grpSp>
          <p:nvGrpSpPr>
            <p:cNvPr id="165" name="Google Shape;165;p20"/>
            <p:cNvGrpSpPr/>
            <p:nvPr/>
          </p:nvGrpSpPr>
          <p:grpSpPr>
            <a:xfrm>
              <a:off x="2142712" y="1123005"/>
              <a:ext cx="4322082" cy="2961795"/>
              <a:chOff x="2020563" y="1123005"/>
              <a:chExt cx="4322082" cy="2961795"/>
            </a:xfrm>
          </p:grpSpPr>
          <p:grpSp>
            <p:nvGrpSpPr>
              <p:cNvPr id="166" name="Google Shape;166;p20"/>
              <p:cNvGrpSpPr/>
              <p:nvPr/>
            </p:nvGrpSpPr>
            <p:grpSpPr>
              <a:xfrm>
                <a:off x="2020563" y="1868375"/>
                <a:ext cx="1777800" cy="2216425"/>
                <a:chOff x="2020563" y="1868375"/>
                <a:chExt cx="1777800" cy="2216425"/>
              </a:xfrm>
            </p:grpSpPr>
            <p:sp>
              <p:nvSpPr>
                <p:cNvPr id="167" name="Google Shape;167;p20"/>
                <p:cNvSpPr/>
                <p:nvPr/>
              </p:nvSpPr>
              <p:spPr>
                <a:xfrm>
                  <a:off x="2020563" y="3827100"/>
                  <a:ext cx="1777800" cy="257700"/>
                </a:xfrm>
                <a:prstGeom prst="ellipse">
                  <a:avLst/>
                </a:prstGeom>
                <a:solidFill>
                  <a:srgbClr val="92BABF">
                    <a:alpha val="6269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8" name="Google Shape;168;p20"/>
                <p:cNvSpPr/>
                <p:nvPr/>
              </p:nvSpPr>
              <p:spPr>
                <a:xfrm>
                  <a:off x="2031650" y="2376472"/>
                  <a:ext cx="343774" cy="817714"/>
                </a:xfrm>
                <a:custGeom>
                  <a:rect b="b" l="l" r="r" t="t"/>
                  <a:pathLst>
                    <a:path extrusionOk="0" h="14719" w="6188">
                      <a:moveTo>
                        <a:pt x="1670" y="1"/>
                      </a:moveTo>
                      <a:cubicBezTo>
                        <a:pt x="1010" y="1"/>
                        <a:pt x="417" y="573"/>
                        <a:pt x="217" y="1220"/>
                      </a:cubicBezTo>
                      <a:cubicBezTo>
                        <a:pt x="0" y="1925"/>
                        <a:pt x="140" y="2685"/>
                        <a:pt x="306" y="3405"/>
                      </a:cubicBezTo>
                      <a:cubicBezTo>
                        <a:pt x="1244" y="7470"/>
                        <a:pt x="3007" y="11340"/>
                        <a:pt x="5451" y="14719"/>
                      </a:cubicBezTo>
                      <a:lnTo>
                        <a:pt x="6188" y="5490"/>
                      </a:lnTo>
                      <a:cubicBezTo>
                        <a:pt x="5215" y="4064"/>
                        <a:pt x="4239" y="2638"/>
                        <a:pt x="3266" y="1213"/>
                      </a:cubicBezTo>
                      <a:cubicBezTo>
                        <a:pt x="2906" y="685"/>
                        <a:pt x="2476" y="115"/>
                        <a:pt x="1848" y="15"/>
                      </a:cubicBezTo>
                      <a:cubicBezTo>
                        <a:pt x="1788" y="5"/>
                        <a:pt x="1729" y="1"/>
                        <a:pt x="1670" y="1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9" name="Google Shape;169;p20"/>
                <p:cNvSpPr/>
                <p:nvPr/>
              </p:nvSpPr>
              <p:spPr>
                <a:xfrm>
                  <a:off x="3411564" y="2622853"/>
                  <a:ext cx="362941" cy="796881"/>
                </a:xfrm>
                <a:custGeom>
                  <a:rect b="b" l="l" r="r" t="t"/>
                  <a:pathLst>
                    <a:path extrusionOk="0" h="14344" w="6533">
                      <a:moveTo>
                        <a:pt x="0" y="0"/>
                      </a:moveTo>
                      <a:lnTo>
                        <a:pt x="63" y="9265"/>
                      </a:lnTo>
                      <a:cubicBezTo>
                        <a:pt x="1155" y="10597"/>
                        <a:pt x="2252" y="11935"/>
                        <a:pt x="3344" y="13271"/>
                      </a:cubicBezTo>
                      <a:cubicBezTo>
                        <a:pt x="3748" y="13763"/>
                        <a:pt x="4224" y="14297"/>
                        <a:pt x="4859" y="14340"/>
                      </a:cubicBezTo>
                      <a:cubicBezTo>
                        <a:pt x="4887" y="14342"/>
                        <a:pt x="4914" y="14343"/>
                        <a:pt x="4942" y="14343"/>
                      </a:cubicBezTo>
                      <a:cubicBezTo>
                        <a:pt x="5642" y="14343"/>
                        <a:pt x="6233" y="13693"/>
                        <a:pt x="6378" y="12999"/>
                      </a:cubicBezTo>
                      <a:cubicBezTo>
                        <a:pt x="6533" y="12279"/>
                        <a:pt x="6332" y="11535"/>
                        <a:pt x="6103" y="10830"/>
                      </a:cubicBezTo>
                      <a:cubicBezTo>
                        <a:pt x="4817" y="6862"/>
                        <a:pt x="2729" y="3158"/>
                        <a:pt x="0" y="0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" name="Google Shape;170;p20"/>
                <p:cNvSpPr/>
                <p:nvPr/>
              </p:nvSpPr>
              <p:spPr>
                <a:xfrm>
                  <a:off x="2270756" y="1868375"/>
                  <a:ext cx="1261210" cy="2132090"/>
                </a:xfrm>
                <a:custGeom>
                  <a:rect b="b" l="l" r="r" t="t"/>
                  <a:pathLst>
                    <a:path extrusionOk="0" h="38378" w="22702">
                      <a:moveTo>
                        <a:pt x="6805" y="1"/>
                      </a:moveTo>
                      <a:cubicBezTo>
                        <a:pt x="6764" y="1"/>
                        <a:pt x="6722" y="3"/>
                        <a:pt x="6680" y="9"/>
                      </a:cubicBezTo>
                      <a:cubicBezTo>
                        <a:pt x="6619" y="17"/>
                        <a:pt x="6560" y="28"/>
                        <a:pt x="6503" y="48"/>
                      </a:cubicBezTo>
                      <a:cubicBezTo>
                        <a:pt x="6494" y="52"/>
                        <a:pt x="6491" y="52"/>
                        <a:pt x="6483" y="55"/>
                      </a:cubicBezTo>
                      <a:cubicBezTo>
                        <a:pt x="6262" y="134"/>
                        <a:pt x="6068" y="293"/>
                        <a:pt x="5921" y="479"/>
                      </a:cubicBezTo>
                      <a:cubicBezTo>
                        <a:pt x="5735" y="722"/>
                        <a:pt x="5627" y="1013"/>
                        <a:pt x="5549" y="1311"/>
                      </a:cubicBezTo>
                      <a:cubicBezTo>
                        <a:pt x="5398" y="1897"/>
                        <a:pt x="5364" y="2508"/>
                        <a:pt x="5448" y="3105"/>
                      </a:cubicBezTo>
                      <a:cubicBezTo>
                        <a:pt x="3887" y="6654"/>
                        <a:pt x="2578" y="10312"/>
                        <a:pt x="1531" y="14046"/>
                      </a:cubicBezTo>
                      <a:cubicBezTo>
                        <a:pt x="1450" y="14334"/>
                        <a:pt x="1372" y="14616"/>
                        <a:pt x="1295" y="14907"/>
                      </a:cubicBezTo>
                      <a:cubicBezTo>
                        <a:pt x="1004" y="15988"/>
                        <a:pt x="737" y="17081"/>
                        <a:pt x="524" y="18181"/>
                      </a:cubicBezTo>
                      <a:cubicBezTo>
                        <a:pt x="350" y="19099"/>
                        <a:pt x="214" y="20021"/>
                        <a:pt x="140" y="20951"/>
                      </a:cubicBezTo>
                      <a:cubicBezTo>
                        <a:pt x="1" y="22714"/>
                        <a:pt x="94" y="24488"/>
                        <a:pt x="400" y="26228"/>
                      </a:cubicBezTo>
                      <a:cubicBezTo>
                        <a:pt x="1013" y="29684"/>
                        <a:pt x="2473" y="32989"/>
                        <a:pt x="4654" y="35736"/>
                      </a:cubicBezTo>
                      <a:cubicBezTo>
                        <a:pt x="4298" y="36077"/>
                        <a:pt x="3887" y="36422"/>
                        <a:pt x="3717" y="36883"/>
                      </a:cubicBezTo>
                      <a:cubicBezTo>
                        <a:pt x="3547" y="37348"/>
                        <a:pt x="3631" y="37948"/>
                        <a:pt x="4050" y="38216"/>
                      </a:cubicBezTo>
                      <a:cubicBezTo>
                        <a:pt x="4096" y="38246"/>
                        <a:pt x="4151" y="38273"/>
                        <a:pt x="4205" y="38293"/>
                      </a:cubicBezTo>
                      <a:cubicBezTo>
                        <a:pt x="4366" y="38358"/>
                        <a:pt x="4548" y="38378"/>
                        <a:pt x="4730" y="38378"/>
                      </a:cubicBezTo>
                      <a:cubicBezTo>
                        <a:pt x="4797" y="38378"/>
                        <a:pt x="4864" y="38375"/>
                        <a:pt x="4929" y="38371"/>
                      </a:cubicBezTo>
                      <a:cubicBezTo>
                        <a:pt x="4965" y="38366"/>
                        <a:pt x="5003" y="38363"/>
                        <a:pt x="5038" y="38359"/>
                      </a:cubicBezTo>
                      <a:cubicBezTo>
                        <a:pt x="5271" y="38339"/>
                        <a:pt x="5499" y="38301"/>
                        <a:pt x="5720" y="38246"/>
                      </a:cubicBezTo>
                      <a:cubicBezTo>
                        <a:pt x="5805" y="38223"/>
                        <a:pt x="5890" y="38200"/>
                        <a:pt x="5975" y="38173"/>
                      </a:cubicBezTo>
                      <a:cubicBezTo>
                        <a:pt x="7138" y="37813"/>
                        <a:pt x="8118" y="37003"/>
                        <a:pt x="8711" y="35934"/>
                      </a:cubicBezTo>
                      <a:cubicBezTo>
                        <a:pt x="8858" y="35662"/>
                        <a:pt x="8982" y="35376"/>
                        <a:pt x="9079" y="35074"/>
                      </a:cubicBezTo>
                      <a:lnTo>
                        <a:pt x="9707" y="33117"/>
                      </a:lnTo>
                      <a:cubicBezTo>
                        <a:pt x="9707" y="33117"/>
                        <a:pt x="10299" y="33218"/>
                        <a:pt x="11132" y="33225"/>
                      </a:cubicBezTo>
                      <a:cubicBezTo>
                        <a:pt x="11165" y="33225"/>
                        <a:pt x="11197" y="33226"/>
                        <a:pt x="11228" y="33226"/>
                      </a:cubicBezTo>
                      <a:cubicBezTo>
                        <a:pt x="12107" y="33226"/>
                        <a:pt x="12721" y="33117"/>
                        <a:pt x="12721" y="33117"/>
                      </a:cubicBezTo>
                      <a:lnTo>
                        <a:pt x="13345" y="35074"/>
                      </a:lnTo>
                      <a:cubicBezTo>
                        <a:pt x="13771" y="36406"/>
                        <a:pt x="14752" y="37472"/>
                        <a:pt x="15991" y="38003"/>
                      </a:cubicBezTo>
                      <a:cubicBezTo>
                        <a:pt x="16429" y="38193"/>
                        <a:pt x="16898" y="38313"/>
                        <a:pt x="17386" y="38359"/>
                      </a:cubicBezTo>
                      <a:cubicBezTo>
                        <a:pt x="17425" y="38363"/>
                        <a:pt x="17459" y="38366"/>
                        <a:pt x="17498" y="38371"/>
                      </a:cubicBezTo>
                      <a:cubicBezTo>
                        <a:pt x="17564" y="38375"/>
                        <a:pt x="17630" y="38378"/>
                        <a:pt x="17697" y="38378"/>
                      </a:cubicBezTo>
                      <a:cubicBezTo>
                        <a:pt x="17937" y="38378"/>
                        <a:pt x="18178" y="38343"/>
                        <a:pt x="18378" y="38216"/>
                      </a:cubicBezTo>
                      <a:cubicBezTo>
                        <a:pt x="18405" y="38196"/>
                        <a:pt x="18432" y="38177"/>
                        <a:pt x="18455" y="38157"/>
                      </a:cubicBezTo>
                      <a:cubicBezTo>
                        <a:pt x="18804" y="37867"/>
                        <a:pt x="18870" y="37317"/>
                        <a:pt x="18707" y="36883"/>
                      </a:cubicBezTo>
                      <a:cubicBezTo>
                        <a:pt x="18536" y="36422"/>
                        <a:pt x="18130" y="36077"/>
                        <a:pt x="17774" y="35736"/>
                      </a:cubicBezTo>
                      <a:cubicBezTo>
                        <a:pt x="21055" y="31606"/>
                        <a:pt x="22702" y="26213"/>
                        <a:pt x="22287" y="20951"/>
                      </a:cubicBezTo>
                      <a:cubicBezTo>
                        <a:pt x="22182" y="19668"/>
                        <a:pt x="21966" y="18394"/>
                        <a:pt x="21683" y="17135"/>
                      </a:cubicBezTo>
                      <a:cubicBezTo>
                        <a:pt x="21516" y="16387"/>
                        <a:pt x="21330" y="15643"/>
                        <a:pt x="21129" y="14907"/>
                      </a:cubicBezTo>
                      <a:cubicBezTo>
                        <a:pt x="21012" y="14465"/>
                        <a:pt x="20889" y="14023"/>
                        <a:pt x="20764" y="13581"/>
                      </a:cubicBezTo>
                      <a:cubicBezTo>
                        <a:pt x="19738" y="10010"/>
                        <a:pt x="18475" y="6507"/>
                        <a:pt x="16975" y="3105"/>
                      </a:cubicBezTo>
                      <a:cubicBezTo>
                        <a:pt x="17064" y="2508"/>
                        <a:pt x="17030" y="1897"/>
                        <a:pt x="16874" y="1311"/>
                      </a:cubicBezTo>
                      <a:cubicBezTo>
                        <a:pt x="16805" y="1032"/>
                        <a:pt x="16704" y="758"/>
                        <a:pt x="16537" y="525"/>
                      </a:cubicBezTo>
                      <a:cubicBezTo>
                        <a:pt x="16526" y="509"/>
                        <a:pt x="16514" y="493"/>
                        <a:pt x="16503" y="479"/>
                      </a:cubicBezTo>
                      <a:cubicBezTo>
                        <a:pt x="16317" y="238"/>
                        <a:pt x="16049" y="48"/>
                        <a:pt x="15747" y="9"/>
                      </a:cubicBezTo>
                      <a:cubicBezTo>
                        <a:pt x="15705" y="3"/>
                        <a:pt x="15663" y="1"/>
                        <a:pt x="15622" y="1"/>
                      </a:cubicBezTo>
                      <a:cubicBezTo>
                        <a:pt x="15354" y="1"/>
                        <a:pt x="15090" y="113"/>
                        <a:pt x="14875" y="280"/>
                      </a:cubicBezTo>
                      <a:cubicBezTo>
                        <a:pt x="14627" y="474"/>
                        <a:pt x="14445" y="734"/>
                        <a:pt x="14282" y="1001"/>
                      </a:cubicBezTo>
                      <a:cubicBezTo>
                        <a:pt x="13961" y="1540"/>
                        <a:pt x="13720" y="2113"/>
                        <a:pt x="13577" y="2725"/>
                      </a:cubicBezTo>
                      <a:lnTo>
                        <a:pt x="13577" y="2734"/>
                      </a:lnTo>
                      <a:cubicBezTo>
                        <a:pt x="12755" y="2402"/>
                        <a:pt x="11961" y="2291"/>
                        <a:pt x="11266" y="2291"/>
                      </a:cubicBezTo>
                      <a:cubicBezTo>
                        <a:pt x="9931" y="2291"/>
                        <a:pt x="8960" y="2701"/>
                        <a:pt x="8858" y="2745"/>
                      </a:cubicBezTo>
                      <a:cubicBezTo>
                        <a:pt x="8854" y="2745"/>
                        <a:pt x="8851" y="2748"/>
                        <a:pt x="8851" y="2748"/>
                      </a:cubicBezTo>
                      <a:cubicBezTo>
                        <a:pt x="8707" y="2133"/>
                        <a:pt x="8467" y="1540"/>
                        <a:pt x="8141" y="1001"/>
                      </a:cubicBezTo>
                      <a:cubicBezTo>
                        <a:pt x="7982" y="734"/>
                        <a:pt x="7796" y="474"/>
                        <a:pt x="7552" y="280"/>
                      </a:cubicBezTo>
                      <a:cubicBezTo>
                        <a:pt x="7337" y="113"/>
                        <a:pt x="7074" y="1"/>
                        <a:pt x="6805" y="1"/>
                      </a:cubicBezTo>
                      <a:close/>
                    </a:path>
                  </a:pathLst>
                </a:custGeom>
                <a:solidFill>
                  <a:srgbClr val="91DDD4">
                    <a:alpha val="84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" name="Google Shape;171;p20"/>
                <p:cNvSpPr/>
                <p:nvPr/>
              </p:nvSpPr>
              <p:spPr>
                <a:xfrm>
                  <a:off x="3025017" y="1868375"/>
                  <a:ext cx="506939" cy="2132090"/>
                </a:xfrm>
                <a:custGeom>
                  <a:rect b="b" l="l" r="r" t="t"/>
                  <a:pathLst>
                    <a:path extrusionOk="0" h="38378" w="9125">
                      <a:moveTo>
                        <a:pt x="2045" y="1"/>
                      </a:moveTo>
                      <a:cubicBezTo>
                        <a:pt x="1777" y="1"/>
                        <a:pt x="1513" y="113"/>
                        <a:pt x="1298" y="280"/>
                      </a:cubicBezTo>
                      <a:cubicBezTo>
                        <a:pt x="1050" y="474"/>
                        <a:pt x="868" y="734"/>
                        <a:pt x="705" y="1001"/>
                      </a:cubicBezTo>
                      <a:cubicBezTo>
                        <a:pt x="384" y="1540"/>
                        <a:pt x="143" y="2113"/>
                        <a:pt x="0" y="2725"/>
                      </a:cubicBezTo>
                      <a:cubicBezTo>
                        <a:pt x="6940" y="12601"/>
                        <a:pt x="8307" y="25112"/>
                        <a:pt x="2414" y="38003"/>
                      </a:cubicBezTo>
                      <a:cubicBezTo>
                        <a:pt x="2852" y="38193"/>
                        <a:pt x="3321" y="38313"/>
                        <a:pt x="3809" y="38359"/>
                      </a:cubicBezTo>
                      <a:cubicBezTo>
                        <a:pt x="3848" y="38363"/>
                        <a:pt x="3882" y="38366"/>
                        <a:pt x="3921" y="38371"/>
                      </a:cubicBezTo>
                      <a:cubicBezTo>
                        <a:pt x="3987" y="38375"/>
                        <a:pt x="4053" y="38378"/>
                        <a:pt x="4120" y="38378"/>
                      </a:cubicBezTo>
                      <a:cubicBezTo>
                        <a:pt x="4360" y="38378"/>
                        <a:pt x="4601" y="38343"/>
                        <a:pt x="4801" y="38216"/>
                      </a:cubicBezTo>
                      <a:cubicBezTo>
                        <a:pt x="4828" y="38196"/>
                        <a:pt x="4855" y="38177"/>
                        <a:pt x="4878" y="38157"/>
                      </a:cubicBezTo>
                      <a:cubicBezTo>
                        <a:pt x="5227" y="37867"/>
                        <a:pt x="5293" y="37317"/>
                        <a:pt x="5130" y="36883"/>
                      </a:cubicBezTo>
                      <a:cubicBezTo>
                        <a:pt x="4959" y="36422"/>
                        <a:pt x="4553" y="36077"/>
                        <a:pt x="4197" y="35736"/>
                      </a:cubicBezTo>
                      <a:cubicBezTo>
                        <a:pt x="7478" y="31606"/>
                        <a:pt x="9125" y="26213"/>
                        <a:pt x="8710" y="20951"/>
                      </a:cubicBezTo>
                      <a:cubicBezTo>
                        <a:pt x="8605" y="19668"/>
                        <a:pt x="8389" y="18394"/>
                        <a:pt x="8106" y="17135"/>
                      </a:cubicBezTo>
                      <a:cubicBezTo>
                        <a:pt x="7939" y="16387"/>
                        <a:pt x="7753" y="15643"/>
                        <a:pt x="7552" y="14907"/>
                      </a:cubicBezTo>
                      <a:cubicBezTo>
                        <a:pt x="7435" y="14465"/>
                        <a:pt x="7312" y="14023"/>
                        <a:pt x="7187" y="13581"/>
                      </a:cubicBezTo>
                      <a:cubicBezTo>
                        <a:pt x="6161" y="10010"/>
                        <a:pt x="4898" y="6507"/>
                        <a:pt x="3398" y="3105"/>
                      </a:cubicBezTo>
                      <a:cubicBezTo>
                        <a:pt x="3487" y="2508"/>
                        <a:pt x="3453" y="1897"/>
                        <a:pt x="3297" y="1311"/>
                      </a:cubicBezTo>
                      <a:cubicBezTo>
                        <a:pt x="3228" y="1032"/>
                        <a:pt x="3127" y="758"/>
                        <a:pt x="2960" y="525"/>
                      </a:cubicBezTo>
                      <a:cubicBezTo>
                        <a:pt x="2949" y="509"/>
                        <a:pt x="2937" y="493"/>
                        <a:pt x="2926" y="479"/>
                      </a:cubicBezTo>
                      <a:cubicBezTo>
                        <a:pt x="2740" y="238"/>
                        <a:pt x="2472" y="48"/>
                        <a:pt x="2170" y="9"/>
                      </a:cubicBezTo>
                      <a:cubicBezTo>
                        <a:pt x="2128" y="3"/>
                        <a:pt x="2086" y="1"/>
                        <a:pt x="2045" y="1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" name="Google Shape;172;p20"/>
                <p:cNvSpPr/>
                <p:nvPr/>
              </p:nvSpPr>
              <p:spPr>
                <a:xfrm>
                  <a:off x="3000239" y="2188532"/>
                  <a:ext cx="31944" cy="73666"/>
                </a:xfrm>
                <a:custGeom>
                  <a:rect b="b" l="l" r="r" t="t"/>
                  <a:pathLst>
                    <a:path extrusionOk="0" h="1326" w="575">
                      <a:moveTo>
                        <a:pt x="287" y="0"/>
                      </a:moveTo>
                      <a:cubicBezTo>
                        <a:pt x="128" y="0"/>
                        <a:pt x="1" y="299"/>
                        <a:pt x="1" y="662"/>
                      </a:cubicBezTo>
                      <a:cubicBezTo>
                        <a:pt x="1" y="1027"/>
                        <a:pt x="128" y="1325"/>
                        <a:pt x="287" y="1325"/>
                      </a:cubicBezTo>
                      <a:cubicBezTo>
                        <a:pt x="446" y="1325"/>
                        <a:pt x="574" y="1027"/>
                        <a:pt x="574" y="662"/>
                      </a:cubicBezTo>
                      <a:cubicBezTo>
                        <a:pt x="574" y="299"/>
                        <a:pt x="446" y="0"/>
                        <a:pt x="287" y="0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" name="Google Shape;173;p20"/>
                <p:cNvSpPr/>
                <p:nvPr/>
              </p:nvSpPr>
              <p:spPr>
                <a:xfrm>
                  <a:off x="2270756" y="1868375"/>
                  <a:ext cx="492106" cy="2132090"/>
                </a:xfrm>
                <a:custGeom>
                  <a:rect b="b" l="l" r="r" t="t"/>
                  <a:pathLst>
                    <a:path extrusionOk="0" h="38378" w="8858">
                      <a:moveTo>
                        <a:pt x="6805" y="1"/>
                      </a:moveTo>
                      <a:cubicBezTo>
                        <a:pt x="6764" y="1"/>
                        <a:pt x="6722" y="3"/>
                        <a:pt x="6680" y="9"/>
                      </a:cubicBezTo>
                      <a:cubicBezTo>
                        <a:pt x="6619" y="17"/>
                        <a:pt x="6560" y="28"/>
                        <a:pt x="6503" y="48"/>
                      </a:cubicBezTo>
                      <a:cubicBezTo>
                        <a:pt x="6494" y="52"/>
                        <a:pt x="6491" y="52"/>
                        <a:pt x="6483" y="55"/>
                      </a:cubicBezTo>
                      <a:cubicBezTo>
                        <a:pt x="6262" y="134"/>
                        <a:pt x="6068" y="293"/>
                        <a:pt x="5921" y="479"/>
                      </a:cubicBezTo>
                      <a:cubicBezTo>
                        <a:pt x="5735" y="722"/>
                        <a:pt x="5627" y="1013"/>
                        <a:pt x="5549" y="1311"/>
                      </a:cubicBezTo>
                      <a:cubicBezTo>
                        <a:pt x="5398" y="1897"/>
                        <a:pt x="5364" y="2508"/>
                        <a:pt x="5448" y="3105"/>
                      </a:cubicBezTo>
                      <a:cubicBezTo>
                        <a:pt x="3887" y="6654"/>
                        <a:pt x="2578" y="10312"/>
                        <a:pt x="1531" y="14046"/>
                      </a:cubicBezTo>
                      <a:cubicBezTo>
                        <a:pt x="1450" y="14334"/>
                        <a:pt x="1372" y="14616"/>
                        <a:pt x="1295" y="14907"/>
                      </a:cubicBezTo>
                      <a:cubicBezTo>
                        <a:pt x="1004" y="15988"/>
                        <a:pt x="737" y="17081"/>
                        <a:pt x="524" y="18181"/>
                      </a:cubicBezTo>
                      <a:cubicBezTo>
                        <a:pt x="350" y="19099"/>
                        <a:pt x="214" y="20021"/>
                        <a:pt x="140" y="20951"/>
                      </a:cubicBezTo>
                      <a:cubicBezTo>
                        <a:pt x="1" y="22714"/>
                        <a:pt x="94" y="24488"/>
                        <a:pt x="400" y="26228"/>
                      </a:cubicBezTo>
                      <a:cubicBezTo>
                        <a:pt x="1013" y="29684"/>
                        <a:pt x="2473" y="32989"/>
                        <a:pt x="4654" y="35736"/>
                      </a:cubicBezTo>
                      <a:cubicBezTo>
                        <a:pt x="4298" y="36077"/>
                        <a:pt x="3887" y="36422"/>
                        <a:pt x="3717" y="36883"/>
                      </a:cubicBezTo>
                      <a:cubicBezTo>
                        <a:pt x="3547" y="37348"/>
                        <a:pt x="3631" y="37948"/>
                        <a:pt x="4050" y="38216"/>
                      </a:cubicBezTo>
                      <a:cubicBezTo>
                        <a:pt x="4096" y="38246"/>
                        <a:pt x="4151" y="38273"/>
                        <a:pt x="4205" y="38293"/>
                      </a:cubicBezTo>
                      <a:cubicBezTo>
                        <a:pt x="4366" y="38358"/>
                        <a:pt x="4548" y="38378"/>
                        <a:pt x="4730" y="38378"/>
                      </a:cubicBezTo>
                      <a:cubicBezTo>
                        <a:pt x="4797" y="38378"/>
                        <a:pt x="4864" y="38375"/>
                        <a:pt x="4929" y="38371"/>
                      </a:cubicBezTo>
                      <a:cubicBezTo>
                        <a:pt x="4965" y="38366"/>
                        <a:pt x="5003" y="38363"/>
                        <a:pt x="5038" y="38359"/>
                      </a:cubicBezTo>
                      <a:cubicBezTo>
                        <a:pt x="5271" y="38339"/>
                        <a:pt x="5499" y="38301"/>
                        <a:pt x="5720" y="38246"/>
                      </a:cubicBezTo>
                      <a:cubicBezTo>
                        <a:pt x="5805" y="38223"/>
                        <a:pt x="5890" y="38200"/>
                        <a:pt x="5975" y="38173"/>
                      </a:cubicBezTo>
                      <a:cubicBezTo>
                        <a:pt x="330" y="25371"/>
                        <a:pt x="1984" y="12524"/>
                        <a:pt x="8851" y="2757"/>
                      </a:cubicBezTo>
                      <a:cubicBezTo>
                        <a:pt x="8854" y="2752"/>
                        <a:pt x="8858" y="2748"/>
                        <a:pt x="8858" y="2745"/>
                      </a:cubicBezTo>
                      <a:cubicBezTo>
                        <a:pt x="8854" y="2745"/>
                        <a:pt x="8851" y="2748"/>
                        <a:pt x="8851" y="2748"/>
                      </a:cubicBezTo>
                      <a:cubicBezTo>
                        <a:pt x="8707" y="2133"/>
                        <a:pt x="8467" y="1540"/>
                        <a:pt x="8141" y="1001"/>
                      </a:cubicBezTo>
                      <a:cubicBezTo>
                        <a:pt x="7982" y="734"/>
                        <a:pt x="7796" y="474"/>
                        <a:pt x="7552" y="280"/>
                      </a:cubicBezTo>
                      <a:cubicBezTo>
                        <a:pt x="7337" y="113"/>
                        <a:pt x="7074" y="1"/>
                        <a:pt x="6805" y="1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" name="Google Shape;174;p20"/>
                <p:cNvSpPr/>
                <p:nvPr/>
              </p:nvSpPr>
              <p:spPr>
                <a:xfrm>
                  <a:off x="2777244" y="2188532"/>
                  <a:ext cx="31944" cy="73666"/>
                </a:xfrm>
                <a:custGeom>
                  <a:rect b="b" l="l" r="r" t="t"/>
                  <a:pathLst>
                    <a:path extrusionOk="0" h="1326" w="575">
                      <a:moveTo>
                        <a:pt x="288" y="0"/>
                      </a:moveTo>
                      <a:cubicBezTo>
                        <a:pt x="129" y="0"/>
                        <a:pt x="0" y="299"/>
                        <a:pt x="0" y="662"/>
                      </a:cubicBezTo>
                      <a:cubicBezTo>
                        <a:pt x="0" y="1027"/>
                        <a:pt x="129" y="1325"/>
                        <a:pt x="288" y="1325"/>
                      </a:cubicBezTo>
                      <a:cubicBezTo>
                        <a:pt x="446" y="1325"/>
                        <a:pt x="574" y="1027"/>
                        <a:pt x="574" y="662"/>
                      </a:cubicBezTo>
                      <a:cubicBezTo>
                        <a:pt x="574" y="299"/>
                        <a:pt x="446" y="0"/>
                        <a:pt x="288" y="0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5" name="Google Shape;175;p20"/>
                <p:cNvSpPr/>
                <p:nvPr/>
              </p:nvSpPr>
              <p:spPr>
                <a:xfrm>
                  <a:off x="2745412" y="2281252"/>
                  <a:ext cx="323163" cy="364719"/>
                </a:xfrm>
                <a:custGeom>
                  <a:rect b="b" l="l" r="r" t="t"/>
                  <a:pathLst>
                    <a:path extrusionOk="0" h="6565" w="5817">
                      <a:moveTo>
                        <a:pt x="2824" y="1"/>
                      </a:moveTo>
                      <a:cubicBezTo>
                        <a:pt x="1191" y="1"/>
                        <a:pt x="120" y="2715"/>
                        <a:pt x="35" y="4023"/>
                      </a:cubicBezTo>
                      <a:cubicBezTo>
                        <a:pt x="1" y="4515"/>
                        <a:pt x="42" y="5030"/>
                        <a:pt x="291" y="5452"/>
                      </a:cubicBezTo>
                      <a:cubicBezTo>
                        <a:pt x="582" y="5944"/>
                        <a:pt x="1120" y="6239"/>
                        <a:pt x="1662" y="6401"/>
                      </a:cubicBezTo>
                      <a:cubicBezTo>
                        <a:pt x="2023" y="6511"/>
                        <a:pt x="2376" y="6565"/>
                        <a:pt x="2746" y="6565"/>
                      </a:cubicBezTo>
                      <a:cubicBezTo>
                        <a:pt x="2769" y="6565"/>
                        <a:pt x="2793" y="6565"/>
                        <a:pt x="2817" y="6564"/>
                      </a:cubicBezTo>
                      <a:cubicBezTo>
                        <a:pt x="2848" y="6562"/>
                        <a:pt x="2879" y="6561"/>
                        <a:pt x="2910" y="6561"/>
                      </a:cubicBezTo>
                      <a:cubicBezTo>
                        <a:pt x="2941" y="6561"/>
                        <a:pt x="2972" y="6562"/>
                        <a:pt x="3003" y="6564"/>
                      </a:cubicBezTo>
                      <a:cubicBezTo>
                        <a:pt x="3027" y="6565"/>
                        <a:pt x="3051" y="6565"/>
                        <a:pt x="3075" y="6565"/>
                      </a:cubicBezTo>
                      <a:cubicBezTo>
                        <a:pt x="3443" y="6565"/>
                        <a:pt x="3794" y="6511"/>
                        <a:pt x="4153" y="6401"/>
                      </a:cubicBezTo>
                      <a:cubicBezTo>
                        <a:pt x="4700" y="6239"/>
                        <a:pt x="5235" y="5944"/>
                        <a:pt x="5525" y="5452"/>
                      </a:cubicBezTo>
                      <a:cubicBezTo>
                        <a:pt x="5777" y="5030"/>
                        <a:pt x="5816" y="4515"/>
                        <a:pt x="5784" y="4023"/>
                      </a:cubicBezTo>
                      <a:cubicBezTo>
                        <a:pt x="5697" y="2715"/>
                        <a:pt x="4629" y="1"/>
                        <a:pt x="2996" y="1"/>
                      </a:cubicBezTo>
                      <a:cubicBezTo>
                        <a:pt x="2988" y="1"/>
                        <a:pt x="2980" y="1"/>
                        <a:pt x="2972" y="1"/>
                      </a:cubicBezTo>
                      <a:lnTo>
                        <a:pt x="2848" y="1"/>
                      </a:lnTo>
                      <a:cubicBezTo>
                        <a:pt x="2840" y="1"/>
                        <a:pt x="2832" y="1"/>
                        <a:pt x="282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" name="Google Shape;176;p20"/>
                <p:cNvSpPr/>
                <p:nvPr/>
              </p:nvSpPr>
              <p:spPr>
                <a:xfrm>
                  <a:off x="2855187" y="2365083"/>
                  <a:ext cx="107277" cy="86555"/>
                </a:xfrm>
                <a:custGeom>
                  <a:rect b="b" l="l" r="r" t="t"/>
                  <a:pathLst>
                    <a:path extrusionOk="0" h="1558" w="1931">
                      <a:moveTo>
                        <a:pt x="1148" y="1"/>
                      </a:moveTo>
                      <a:cubicBezTo>
                        <a:pt x="1086" y="1"/>
                        <a:pt x="1027" y="3"/>
                        <a:pt x="972" y="7"/>
                      </a:cubicBezTo>
                      <a:cubicBezTo>
                        <a:pt x="690" y="26"/>
                        <a:pt x="167" y="41"/>
                        <a:pt x="42" y="356"/>
                      </a:cubicBezTo>
                      <a:cubicBezTo>
                        <a:pt x="1" y="456"/>
                        <a:pt x="4" y="572"/>
                        <a:pt x="31" y="685"/>
                      </a:cubicBezTo>
                      <a:cubicBezTo>
                        <a:pt x="85" y="887"/>
                        <a:pt x="217" y="1087"/>
                        <a:pt x="330" y="1216"/>
                      </a:cubicBezTo>
                      <a:cubicBezTo>
                        <a:pt x="499" y="1409"/>
                        <a:pt x="752" y="1557"/>
                        <a:pt x="1010" y="1557"/>
                      </a:cubicBezTo>
                      <a:cubicBezTo>
                        <a:pt x="1058" y="1557"/>
                        <a:pt x="1107" y="1552"/>
                        <a:pt x="1155" y="1541"/>
                      </a:cubicBezTo>
                      <a:cubicBezTo>
                        <a:pt x="1453" y="1475"/>
                        <a:pt x="1639" y="1177"/>
                        <a:pt x="1752" y="917"/>
                      </a:cubicBezTo>
                      <a:cubicBezTo>
                        <a:pt x="1848" y="697"/>
                        <a:pt x="1930" y="390"/>
                        <a:pt x="1748" y="189"/>
                      </a:cubicBezTo>
                      <a:cubicBezTo>
                        <a:pt x="1606" y="35"/>
                        <a:pt x="1365" y="1"/>
                        <a:pt x="1148" y="1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" name="Google Shape;177;p20"/>
                <p:cNvSpPr/>
                <p:nvPr/>
              </p:nvSpPr>
              <p:spPr>
                <a:xfrm>
                  <a:off x="2904019" y="2431526"/>
                  <a:ext cx="10167" cy="116054"/>
                </a:xfrm>
                <a:custGeom>
                  <a:rect b="b" l="l" r="r" t="t"/>
                  <a:pathLst>
                    <a:path extrusionOk="0" h="2089" w="183">
                      <a:moveTo>
                        <a:pt x="0" y="0"/>
                      </a:moveTo>
                      <a:lnTo>
                        <a:pt x="0" y="2089"/>
                      </a:lnTo>
                      <a:lnTo>
                        <a:pt x="183" y="2089"/>
                      </a:lnTo>
                      <a:lnTo>
                        <a:pt x="183" y="0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" name="Google Shape;178;p20"/>
                <p:cNvSpPr/>
                <p:nvPr/>
              </p:nvSpPr>
              <p:spPr>
                <a:xfrm>
                  <a:off x="2860354" y="2486191"/>
                  <a:ext cx="98221" cy="68055"/>
                </a:xfrm>
                <a:custGeom>
                  <a:rect b="b" l="l" r="r" t="t"/>
                  <a:pathLst>
                    <a:path extrusionOk="0" h="1225" w="1768">
                      <a:moveTo>
                        <a:pt x="1589" y="0"/>
                      </a:moveTo>
                      <a:cubicBezTo>
                        <a:pt x="1553" y="232"/>
                        <a:pt x="1515" y="481"/>
                        <a:pt x="1395" y="686"/>
                      </a:cubicBezTo>
                      <a:cubicBezTo>
                        <a:pt x="1298" y="853"/>
                        <a:pt x="1112" y="1035"/>
                        <a:pt x="876" y="1042"/>
                      </a:cubicBezTo>
                      <a:cubicBezTo>
                        <a:pt x="873" y="1042"/>
                        <a:pt x="870" y="1042"/>
                        <a:pt x="867" y="1042"/>
                      </a:cubicBezTo>
                      <a:cubicBezTo>
                        <a:pt x="669" y="1042"/>
                        <a:pt x="464" y="908"/>
                        <a:pt x="341" y="702"/>
                      </a:cubicBezTo>
                      <a:cubicBezTo>
                        <a:pt x="241" y="527"/>
                        <a:pt x="194" y="314"/>
                        <a:pt x="182" y="8"/>
                      </a:cubicBezTo>
                      <a:lnTo>
                        <a:pt x="1" y="16"/>
                      </a:lnTo>
                      <a:cubicBezTo>
                        <a:pt x="8" y="241"/>
                        <a:pt x="35" y="535"/>
                        <a:pt x="182" y="790"/>
                      </a:cubicBezTo>
                      <a:cubicBezTo>
                        <a:pt x="337" y="1054"/>
                        <a:pt x="600" y="1225"/>
                        <a:pt x="864" y="1225"/>
                      </a:cubicBezTo>
                      <a:lnTo>
                        <a:pt x="879" y="1225"/>
                      </a:lnTo>
                      <a:cubicBezTo>
                        <a:pt x="1140" y="1217"/>
                        <a:pt x="1399" y="1046"/>
                        <a:pt x="1553" y="776"/>
                      </a:cubicBezTo>
                      <a:cubicBezTo>
                        <a:pt x="1689" y="543"/>
                        <a:pt x="1732" y="275"/>
                        <a:pt x="1767" y="23"/>
                      </a:cubicBez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" name="Google Shape;179;p20"/>
                <p:cNvSpPr/>
                <p:nvPr/>
              </p:nvSpPr>
              <p:spPr>
                <a:xfrm>
                  <a:off x="2622248" y="1931818"/>
                  <a:ext cx="79499" cy="109499"/>
                </a:xfrm>
                <a:custGeom>
                  <a:rect b="b" l="l" r="r" t="t"/>
                  <a:pathLst>
                    <a:path extrusionOk="0" h="1971" w="1431">
                      <a:moveTo>
                        <a:pt x="678" y="0"/>
                      </a:moveTo>
                      <a:cubicBezTo>
                        <a:pt x="654" y="0"/>
                        <a:pt x="629" y="2"/>
                        <a:pt x="605" y="6"/>
                      </a:cubicBezTo>
                      <a:cubicBezTo>
                        <a:pt x="358" y="45"/>
                        <a:pt x="152" y="293"/>
                        <a:pt x="79" y="580"/>
                      </a:cubicBezTo>
                      <a:cubicBezTo>
                        <a:pt x="1" y="866"/>
                        <a:pt x="156" y="1692"/>
                        <a:pt x="249" y="1971"/>
                      </a:cubicBezTo>
                      <a:cubicBezTo>
                        <a:pt x="590" y="1692"/>
                        <a:pt x="1109" y="1490"/>
                        <a:pt x="1431" y="1397"/>
                      </a:cubicBezTo>
                      <a:cubicBezTo>
                        <a:pt x="1431" y="1080"/>
                        <a:pt x="1419" y="689"/>
                        <a:pt x="1276" y="421"/>
                      </a:cubicBezTo>
                      <a:cubicBezTo>
                        <a:pt x="1142" y="182"/>
                        <a:pt x="916" y="0"/>
                        <a:pt x="6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" name="Google Shape;180;p20"/>
                <p:cNvSpPr/>
                <p:nvPr/>
              </p:nvSpPr>
              <p:spPr>
                <a:xfrm>
                  <a:off x="3084793" y="1931818"/>
                  <a:ext cx="79555" cy="109499"/>
                </a:xfrm>
                <a:custGeom>
                  <a:rect b="b" l="l" r="r" t="t"/>
                  <a:pathLst>
                    <a:path extrusionOk="0" h="1971" w="1432">
                      <a:moveTo>
                        <a:pt x="754" y="0"/>
                      </a:moveTo>
                      <a:cubicBezTo>
                        <a:pt x="517" y="0"/>
                        <a:pt x="290" y="182"/>
                        <a:pt x="156" y="421"/>
                      </a:cubicBezTo>
                      <a:cubicBezTo>
                        <a:pt x="13" y="689"/>
                        <a:pt x="1" y="1080"/>
                        <a:pt x="1" y="1397"/>
                      </a:cubicBezTo>
                      <a:cubicBezTo>
                        <a:pt x="323" y="1490"/>
                        <a:pt x="842" y="1692"/>
                        <a:pt x="1183" y="1971"/>
                      </a:cubicBezTo>
                      <a:cubicBezTo>
                        <a:pt x="1276" y="1692"/>
                        <a:pt x="1431" y="866"/>
                        <a:pt x="1354" y="580"/>
                      </a:cubicBezTo>
                      <a:cubicBezTo>
                        <a:pt x="1279" y="293"/>
                        <a:pt x="1075" y="45"/>
                        <a:pt x="827" y="6"/>
                      </a:cubicBezTo>
                      <a:cubicBezTo>
                        <a:pt x="802" y="2"/>
                        <a:pt x="778" y="0"/>
                        <a:pt x="7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" name="Google Shape;181;p20"/>
                <p:cNvSpPr/>
                <p:nvPr/>
              </p:nvSpPr>
              <p:spPr>
                <a:xfrm>
                  <a:off x="2630192" y="3060452"/>
                  <a:ext cx="102555" cy="226498"/>
                </a:xfrm>
                <a:custGeom>
                  <a:rect b="b" l="l" r="r" t="t"/>
                  <a:pathLst>
                    <a:path extrusionOk="0" h="4077" w="1846">
                      <a:moveTo>
                        <a:pt x="923" y="0"/>
                      </a:moveTo>
                      <a:cubicBezTo>
                        <a:pt x="412" y="0"/>
                        <a:pt x="1" y="915"/>
                        <a:pt x="1" y="2039"/>
                      </a:cubicBezTo>
                      <a:cubicBezTo>
                        <a:pt x="1" y="3162"/>
                        <a:pt x="412" y="4076"/>
                        <a:pt x="923" y="4076"/>
                      </a:cubicBezTo>
                      <a:cubicBezTo>
                        <a:pt x="1431" y="4076"/>
                        <a:pt x="1846" y="3162"/>
                        <a:pt x="1846" y="2039"/>
                      </a:cubicBezTo>
                      <a:cubicBezTo>
                        <a:pt x="1846" y="915"/>
                        <a:pt x="1431" y="0"/>
                        <a:pt x="923" y="0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" name="Google Shape;182;p20"/>
                <p:cNvSpPr/>
                <p:nvPr/>
              </p:nvSpPr>
              <p:spPr>
                <a:xfrm>
                  <a:off x="2461529" y="3068618"/>
                  <a:ext cx="48222" cy="106832"/>
                </a:xfrm>
                <a:custGeom>
                  <a:rect b="b" l="l" r="r" t="t"/>
                  <a:pathLst>
                    <a:path extrusionOk="0" h="1923" w="868">
                      <a:moveTo>
                        <a:pt x="433" y="0"/>
                      </a:moveTo>
                      <a:cubicBezTo>
                        <a:pt x="193" y="0"/>
                        <a:pt x="0" y="431"/>
                        <a:pt x="0" y="962"/>
                      </a:cubicBezTo>
                      <a:cubicBezTo>
                        <a:pt x="0" y="1493"/>
                        <a:pt x="193" y="1922"/>
                        <a:pt x="433" y="1922"/>
                      </a:cubicBezTo>
                      <a:cubicBezTo>
                        <a:pt x="674" y="1922"/>
                        <a:pt x="868" y="1493"/>
                        <a:pt x="868" y="962"/>
                      </a:cubicBezTo>
                      <a:cubicBezTo>
                        <a:pt x="868" y="431"/>
                        <a:pt x="674" y="0"/>
                        <a:pt x="433" y="0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" name="Google Shape;183;p20"/>
                <p:cNvSpPr/>
                <p:nvPr/>
              </p:nvSpPr>
              <p:spPr>
                <a:xfrm>
                  <a:off x="2674136" y="3479551"/>
                  <a:ext cx="48277" cy="106777"/>
                </a:xfrm>
                <a:custGeom>
                  <a:rect b="b" l="l" r="r" t="t"/>
                  <a:pathLst>
                    <a:path extrusionOk="0" h="1922" w="869">
                      <a:moveTo>
                        <a:pt x="435" y="1"/>
                      </a:moveTo>
                      <a:cubicBezTo>
                        <a:pt x="195" y="1"/>
                        <a:pt x="0" y="430"/>
                        <a:pt x="0" y="961"/>
                      </a:cubicBezTo>
                      <a:cubicBezTo>
                        <a:pt x="0" y="1492"/>
                        <a:pt x="195" y="1922"/>
                        <a:pt x="435" y="1922"/>
                      </a:cubicBezTo>
                      <a:cubicBezTo>
                        <a:pt x="671" y="1922"/>
                        <a:pt x="869" y="1492"/>
                        <a:pt x="869" y="961"/>
                      </a:cubicBezTo>
                      <a:cubicBezTo>
                        <a:pt x="869" y="430"/>
                        <a:pt x="671" y="1"/>
                        <a:pt x="435" y="1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" name="Google Shape;184;p20"/>
                <p:cNvSpPr/>
                <p:nvPr/>
              </p:nvSpPr>
              <p:spPr>
                <a:xfrm>
                  <a:off x="3117959" y="3617936"/>
                  <a:ext cx="48277" cy="106610"/>
                </a:xfrm>
                <a:custGeom>
                  <a:rect b="b" l="l" r="r" t="t"/>
                  <a:pathLst>
                    <a:path extrusionOk="0" h="1919" w="869">
                      <a:moveTo>
                        <a:pt x="435" y="1"/>
                      </a:moveTo>
                      <a:cubicBezTo>
                        <a:pt x="194" y="1"/>
                        <a:pt x="1" y="430"/>
                        <a:pt x="1" y="961"/>
                      </a:cubicBezTo>
                      <a:cubicBezTo>
                        <a:pt x="1" y="1489"/>
                        <a:pt x="194" y="1918"/>
                        <a:pt x="435" y="1918"/>
                      </a:cubicBezTo>
                      <a:cubicBezTo>
                        <a:pt x="675" y="1918"/>
                        <a:pt x="868" y="1489"/>
                        <a:pt x="868" y="961"/>
                      </a:cubicBezTo>
                      <a:cubicBezTo>
                        <a:pt x="868" y="430"/>
                        <a:pt x="675" y="1"/>
                        <a:pt x="435" y="1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" name="Google Shape;185;p20"/>
                <p:cNvSpPr/>
                <p:nvPr/>
              </p:nvSpPr>
              <p:spPr>
                <a:xfrm>
                  <a:off x="2475918" y="3320722"/>
                  <a:ext cx="68722" cy="151943"/>
                </a:xfrm>
                <a:custGeom>
                  <a:rect b="b" l="l" r="r" t="t"/>
                  <a:pathLst>
                    <a:path extrusionOk="0" h="2735" w="1237">
                      <a:moveTo>
                        <a:pt x="621" y="0"/>
                      </a:moveTo>
                      <a:cubicBezTo>
                        <a:pt x="276" y="0"/>
                        <a:pt x="0" y="612"/>
                        <a:pt x="0" y="1367"/>
                      </a:cubicBezTo>
                      <a:cubicBezTo>
                        <a:pt x="0" y="2123"/>
                        <a:pt x="276" y="2735"/>
                        <a:pt x="621" y="2735"/>
                      </a:cubicBezTo>
                      <a:cubicBezTo>
                        <a:pt x="961" y="2735"/>
                        <a:pt x="1236" y="2123"/>
                        <a:pt x="1236" y="1367"/>
                      </a:cubicBezTo>
                      <a:cubicBezTo>
                        <a:pt x="1236" y="612"/>
                        <a:pt x="961" y="0"/>
                        <a:pt x="621" y="0"/>
                      </a:cubicBezTo>
                      <a:close/>
                    </a:path>
                  </a:pathLst>
                </a:custGeom>
                <a:solidFill>
                  <a:srgbClr val="7CBD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" name="Google Shape;186;p20"/>
                <p:cNvSpPr/>
                <p:nvPr/>
              </p:nvSpPr>
              <p:spPr>
                <a:xfrm>
                  <a:off x="2267589" y="2694962"/>
                  <a:ext cx="80110" cy="565105"/>
                </a:xfrm>
                <a:custGeom>
                  <a:rect b="b" l="l" r="r" t="t"/>
                  <a:pathLst>
                    <a:path extrusionOk="0" h="10172" w="1442">
                      <a:moveTo>
                        <a:pt x="1267" y="1"/>
                      </a:moveTo>
                      <a:cubicBezTo>
                        <a:pt x="922" y="1275"/>
                        <a:pt x="678" y="2318"/>
                        <a:pt x="492" y="3282"/>
                      </a:cubicBezTo>
                      <a:cubicBezTo>
                        <a:pt x="302" y="4274"/>
                        <a:pt x="178" y="5185"/>
                        <a:pt x="108" y="6064"/>
                      </a:cubicBezTo>
                      <a:cubicBezTo>
                        <a:pt x="0" y="7420"/>
                        <a:pt x="27" y="8800"/>
                        <a:pt x="190" y="10172"/>
                      </a:cubicBezTo>
                      <a:lnTo>
                        <a:pt x="372" y="10152"/>
                      </a:lnTo>
                      <a:cubicBezTo>
                        <a:pt x="213" y="8792"/>
                        <a:pt x="182" y="7420"/>
                        <a:pt x="290" y="6080"/>
                      </a:cubicBezTo>
                      <a:cubicBezTo>
                        <a:pt x="356" y="5204"/>
                        <a:pt x="484" y="4301"/>
                        <a:pt x="670" y="3317"/>
                      </a:cubicBezTo>
                      <a:cubicBezTo>
                        <a:pt x="856" y="2356"/>
                        <a:pt x="1100" y="1318"/>
                        <a:pt x="1442" y="51"/>
                      </a:cubicBezTo>
                      <a:lnTo>
                        <a:pt x="1267" y="1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" name="Google Shape;187;p20"/>
                <p:cNvSpPr/>
                <p:nvPr/>
              </p:nvSpPr>
              <p:spPr>
                <a:xfrm>
                  <a:off x="3404897" y="2572077"/>
                  <a:ext cx="111777" cy="507384"/>
                </a:xfrm>
                <a:custGeom>
                  <a:rect b="b" l="l" r="r" t="t"/>
                  <a:pathLst>
                    <a:path extrusionOk="0" h="9133" w="2012">
                      <a:moveTo>
                        <a:pt x="175" y="0"/>
                      </a:moveTo>
                      <a:lnTo>
                        <a:pt x="0" y="51"/>
                      </a:lnTo>
                      <a:cubicBezTo>
                        <a:pt x="86" y="345"/>
                        <a:pt x="175" y="644"/>
                        <a:pt x="260" y="941"/>
                      </a:cubicBezTo>
                      <a:cubicBezTo>
                        <a:pt x="381" y="1360"/>
                        <a:pt x="501" y="1790"/>
                        <a:pt x="628" y="2263"/>
                      </a:cubicBezTo>
                      <a:cubicBezTo>
                        <a:pt x="853" y="3108"/>
                        <a:pt x="1032" y="3817"/>
                        <a:pt x="1179" y="4491"/>
                      </a:cubicBezTo>
                      <a:cubicBezTo>
                        <a:pt x="1492" y="5886"/>
                        <a:pt x="1686" y="7130"/>
                        <a:pt x="1779" y="8292"/>
                      </a:cubicBezTo>
                      <a:cubicBezTo>
                        <a:pt x="1803" y="8571"/>
                        <a:pt x="1817" y="8854"/>
                        <a:pt x="1830" y="9133"/>
                      </a:cubicBezTo>
                      <a:lnTo>
                        <a:pt x="2012" y="9124"/>
                      </a:lnTo>
                      <a:cubicBezTo>
                        <a:pt x="2000" y="8842"/>
                        <a:pt x="1985" y="8559"/>
                        <a:pt x="1962" y="8276"/>
                      </a:cubicBezTo>
                      <a:cubicBezTo>
                        <a:pt x="1869" y="7107"/>
                        <a:pt x="1670" y="5855"/>
                        <a:pt x="1357" y="4448"/>
                      </a:cubicBezTo>
                      <a:cubicBezTo>
                        <a:pt x="1206" y="3774"/>
                        <a:pt x="1032" y="3062"/>
                        <a:pt x="803" y="2213"/>
                      </a:cubicBezTo>
                      <a:cubicBezTo>
                        <a:pt x="675" y="1744"/>
                        <a:pt x="555" y="1310"/>
                        <a:pt x="435" y="891"/>
                      </a:cubicBezTo>
                      <a:cubicBezTo>
                        <a:pt x="349" y="593"/>
                        <a:pt x="265" y="295"/>
                        <a:pt x="175" y="0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8" name="Google Shape;188;p20"/>
              <p:cNvSpPr/>
              <p:nvPr/>
            </p:nvSpPr>
            <p:spPr>
              <a:xfrm>
                <a:off x="3683797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0"/>
              <p:cNvSpPr/>
              <p:nvPr/>
            </p:nvSpPr>
            <p:spPr>
              <a:xfrm>
                <a:off x="4240748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0"/>
              <p:cNvSpPr/>
              <p:nvPr/>
            </p:nvSpPr>
            <p:spPr>
              <a:xfrm>
                <a:off x="4776954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0"/>
              <p:cNvSpPr/>
              <p:nvPr/>
            </p:nvSpPr>
            <p:spPr>
              <a:xfrm>
                <a:off x="3404638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0"/>
              <p:cNvSpPr/>
              <p:nvPr/>
            </p:nvSpPr>
            <p:spPr>
              <a:xfrm>
                <a:off x="4054339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0"/>
              <p:cNvSpPr/>
              <p:nvPr/>
            </p:nvSpPr>
            <p:spPr>
              <a:xfrm>
                <a:off x="510119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4" name="Google Shape;194;p20"/>
              <p:cNvGrpSpPr/>
              <p:nvPr/>
            </p:nvGrpSpPr>
            <p:grpSpPr>
              <a:xfrm>
                <a:off x="5475044" y="2838149"/>
                <a:ext cx="867600" cy="1197564"/>
                <a:chOff x="5475044" y="2838149"/>
                <a:chExt cx="867600" cy="1197564"/>
              </a:xfrm>
            </p:grpSpPr>
            <p:sp>
              <p:nvSpPr>
                <p:cNvPr id="195" name="Google Shape;195;p20"/>
                <p:cNvSpPr/>
                <p:nvPr/>
              </p:nvSpPr>
              <p:spPr>
                <a:xfrm>
                  <a:off x="5475044" y="3910013"/>
                  <a:ext cx="867600" cy="125700"/>
                </a:xfrm>
                <a:prstGeom prst="ellipse">
                  <a:avLst/>
                </a:prstGeom>
                <a:solidFill>
                  <a:srgbClr val="92BABF">
                    <a:alpha val="6269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6" name="Google Shape;196;p20"/>
                <p:cNvSpPr/>
                <p:nvPr/>
              </p:nvSpPr>
              <p:spPr>
                <a:xfrm flipH="1">
                  <a:off x="6115786" y="3646015"/>
                  <a:ext cx="161366" cy="172394"/>
                </a:xfrm>
                <a:custGeom>
                  <a:rect b="b" l="l" r="r" t="t"/>
                  <a:pathLst>
                    <a:path extrusionOk="0" h="3705" w="3468">
                      <a:moveTo>
                        <a:pt x="899" y="1"/>
                      </a:moveTo>
                      <a:cubicBezTo>
                        <a:pt x="670" y="1"/>
                        <a:pt x="443" y="70"/>
                        <a:pt x="276" y="275"/>
                      </a:cubicBezTo>
                      <a:cubicBezTo>
                        <a:pt x="39" y="570"/>
                        <a:pt x="0" y="1065"/>
                        <a:pt x="117" y="1460"/>
                      </a:cubicBezTo>
                      <a:cubicBezTo>
                        <a:pt x="233" y="1852"/>
                        <a:pt x="469" y="2154"/>
                        <a:pt x="721" y="2414"/>
                      </a:cubicBezTo>
                      <a:cubicBezTo>
                        <a:pt x="1325" y="3041"/>
                        <a:pt x="2042" y="3487"/>
                        <a:pt x="2801" y="3704"/>
                      </a:cubicBezTo>
                      <a:lnTo>
                        <a:pt x="3468" y="2092"/>
                      </a:lnTo>
                      <a:cubicBezTo>
                        <a:pt x="2996" y="1019"/>
                        <a:pt x="2150" y="248"/>
                        <a:pt x="1213" y="39"/>
                      </a:cubicBezTo>
                      <a:cubicBezTo>
                        <a:pt x="1112" y="16"/>
                        <a:pt x="1005" y="1"/>
                        <a:pt x="899" y="1"/>
                      </a:cubicBez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" name="Google Shape;197;p20"/>
                <p:cNvSpPr/>
                <p:nvPr/>
              </p:nvSpPr>
              <p:spPr>
                <a:xfrm flipH="1">
                  <a:off x="5605027" y="2838149"/>
                  <a:ext cx="607635" cy="1160505"/>
                </a:xfrm>
                <a:custGeom>
                  <a:rect b="b" l="l" r="r" t="t"/>
                  <a:pathLst>
                    <a:path extrusionOk="0" h="24941" w="13059">
                      <a:moveTo>
                        <a:pt x="5251" y="1"/>
                      </a:moveTo>
                      <a:cubicBezTo>
                        <a:pt x="4092" y="13"/>
                        <a:pt x="4356" y="10536"/>
                        <a:pt x="3865" y="13256"/>
                      </a:cubicBezTo>
                      <a:cubicBezTo>
                        <a:pt x="3372" y="15976"/>
                        <a:pt x="1" y="18757"/>
                        <a:pt x="280" y="22008"/>
                      </a:cubicBezTo>
                      <a:cubicBezTo>
                        <a:pt x="465" y="24196"/>
                        <a:pt x="2065" y="24940"/>
                        <a:pt x="3728" y="24940"/>
                      </a:cubicBezTo>
                      <a:cubicBezTo>
                        <a:pt x="4191" y="24940"/>
                        <a:pt x="4660" y="24883"/>
                        <a:pt x="5104" y="24782"/>
                      </a:cubicBezTo>
                      <a:cubicBezTo>
                        <a:pt x="5379" y="24721"/>
                        <a:pt x="5642" y="24643"/>
                        <a:pt x="5891" y="24554"/>
                      </a:cubicBezTo>
                      <a:cubicBezTo>
                        <a:pt x="6127" y="24469"/>
                        <a:pt x="6313" y="24271"/>
                        <a:pt x="6367" y="24023"/>
                      </a:cubicBezTo>
                      <a:cubicBezTo>
                        <a:pt x="6371" y="24008"/>
                        <a:pt x="6375" y="23992"/>
                        <a:pt x="6375" y="23973"/>
                      </a:cubicBezTo>
                      <a:cubicBezTo>
                        <a:pt x="6379" y="23957"/>
                        <a:pt x="6379" y="23942"/>
                        <a:pt x="6383" y="23927"/>
                      </a:cubicBezTo>
                      <a:cubicBezTo>
                        <a:pt x="6925" y="24031"/>
                        <a:pt x="7459" y="24070"/>
                        <a:pt x="7960" y="24070"/>
                      </a:cubicBezTo>
                      <a:cubicBezTo>
                        <a:pt x="8080" y="24558"/>
                        <a:pt x="8250" y="24864"/>
                        <a:pt x="8479" y="24875"/>
                      </a:cubicBezTo>
                      <a:cubicBezTo>
                        <a:pt x="8481" y="24875"/>
                        <a:pt x="8484" y="24875"/>
                        <a:pt x="8486" y="24875"/>
                      </a:cubicBezTo>
                      <a:cubicBezTo>
                        <a:pt x="8685" y="24875"/>
                        <a:pt x="8849" y="24566"/>
                        <a:pt x="8983" y="24011"/>
                      </a:cubicBezTo>
                      <a:cubicBezTo>
                        <a:pt x="9567" y="23950"/>
                        <a:pt x="10071" y="23845"/>
                        <a:pt x="10443" y="23748"/>
                      </a:cubicBezTo>
                      <a:cubicBezTo>
                        <a:pt x="10528" y="23725"/>
                        <a:pt x="10610" y="23705"/>
                        <a:pt x="10680" y="23682"/>
                      </a:cubicBezTo>
                      <a:cubicBezTo>
                        <a:pt x="10741" y="24035"/>
                        <a:pt x="10823" y="24333"/>
                        <a:pt x="10919" y="24539"/>
                      </a:cubicBezTo>
                      <a:cubicBezTo>
                        <a:pt x="11020" y="24748"/>
                        <a:pt x="11136" y="24868"/>
                        <a:pt x="11280" y="24875"/>
                      </a:cubicBezTo>
                      <a:cubicBezTo>
                        <a:pt x="11283" y="24875"/>
                        <a:pt x="11286" y="24875"/>
                        <a:pt x="11290" y="24875"/>
                      </a:cubicBezTo>
                      <a:cubicBezTo>
                        <a:pt x="13058" y="24875"/>
                        <a:pt x="12041" y="323"/>
                        <a:pt x="10757" y="261"/>
                      </a:cubicBezTo>
                      <a:cubicBezTo>
                        <a:pt x="10753" y="261"/>
                        <a:pt x="10749" y="261"/>
                        <a:pt x="10746" y="261"/>
                      </a:cubicBezTo>
                      <a:cubicBezTo>
                        <a:pt x="10549" y="261"/>
                        <a:pt x="10395" y="481"/>
                        <a:pt x="10272" y="857"/>
                      </a:cubicBezTo>
                      <a:cubicBezTo>
                        <a:pt x="9598" y="2926"/>
                        <a:pt x="9916" y="9676"/>
                        <a:pt x="9916" y="9676"/>
                      </a:cubicBezTo>
                      <a:cubicBezTo>
                        <a:pt x="9916" y="9676"/>
                        <a:pt x="8672" y="9479"/>
                        <a:pt x="7415" y="9479"/>
                      </a:cubicBezTo>
                      <a:cubicBezTo>
                        <a:pt x="6927" y="9479"/>
                        <a:pt x="6438" y="9508"/>
                        <a:pt x="6018" y="9591"/>
                      </a:cubicBezTo>
                      <a:cubicBezTo>
                        <a:pt x="6018" y="9591"/>
                        <a:pt x="6390" y="401"/>
                        <a:pt x="5321" y="13"/>
                      </a:cubicBezTo>
                      <a:cubicBezTo>
                        <a:pt x="5297" y="6"/>
                        <a:pt x="5274" y="1"/>
                        <a:pt x="5251" y="1"/>
                      </a:cubicBezTo>
                      <a:close/>
                    </a:path>
                  </a:pathLst>
                </a:custGeom>
                <a:solidFill>
                  <a:srgbClr val="FF7D4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" name="Google Shape;198;p20"/>
                <p:cNvSpPr/>
                <p:nvPr/>
              </p:nvSpPr>
              <p:spPr>
                <a:xfrm flipH="1">
                  <a:off x="5771612" y="3388669"/>
                  <a:ext cx="134379" cy="104413"/>
                </a:xfrm>
                <a:custGeom>
                  <a:rect b="b" l="l" r="r" t="t"/>
                  <a:pathLst>
                    <a:path extrusionOk="0" h="2244" w="2888">
                      <a:moveTo>
                        <a:pt x="1590" y="0"/>
                      </a:moveTo>
                      <a:cubicBezTo>
                        <a:pt x="1149" y="0"/>
                        <a:pt x="695" y="179"/>
                        <a:pt x="450" y="518"/>
                      </a:cubicBezTo>
                      <a:cubicBezTo>
                        <a:pt x="1" y="1126"/>
                        <a:pt x="539" y="2040"/>
                        <a:pt x="1194" y="2206"/>
                      </a:cubicBezTo>
                      <a:cubicBezTo>
                        <a:pt x="1295" y="2232"/>
                        <a:pt x="1399" y="2244"/>
                        <a:pt x="1503" y="2244"/>
                      </a:cubicBezTo>
                      <a:cubicBezTo>
                        <a:pt x="1766" y="2244"/>
                        <a:pt x="2031" y="2166"/>
                        <a:pt x="2256" y="2024"/>
                      </a:cubicBezTo>
                      <a:cubicBezTo>
                        <a:pt x="2508" y="1866"/>
                        <a:pt x="2717" y="1625"/>
                        <a:pt x="2790" y="1335"/>
                      </a:cubicBezTo>
                      <a:cubicBezTo>
                        <a:pt x="2887" y="955"/>
                        <a:pt x="2732" y="529"/>
                        <a:pt x="2426" y="273"/>
                      </a:cubicBezTo>
                      <a:cubicBezTo>
                        <a:pt x="2205" y="89"/>
                        <a:pt x="1900" y="0"/>
                        <a:pt x="1590" y="0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" name="Google Shape;199;p20"/>
                <p:cNvSpPr/>
                <p:nvPr/>
              </p:nvSpPr>
              <p:spPr>
                <a:xfrm flipH="1">
                  <a:off x="5605039" y="2850293"/>
                  <a:ext cx="116511" cy="1145336"/>
                </a:xfrm>
                <a:custGeom>
                  <a:rect b="b" l="l" r="r" t="t"/>
                  <a:pathLst>
                    <a:path extrusionOk="0" h="24615" w="2504">
                      <a:moveTo>
                        <a:pt x="200" y="0"/>
                      </a:moveTo>
                      <a:cubicBezTo>
                        <a:pt x="1" y="0"/>
                        <a:pt x="237" y="1942"/>
                        <a:pt x="268" y="2395"/>
                      </a:cubicBezTo>
                      <a:cubicBezTo>
                        <a:pt x="679" y="8303"/>
                        <a:pt x="876" y="14227"/>
                        <a:pt x="853" y="20151"/>
                      </a:cubicBezTo>
                      <a:cubicBezTo>
                        <a:pt x="845" y="21348"/>
                        <a:pt x="829" y="22557"/>
                        <a:pt x="535" y="23720"/>
                      </a:cubicBezTo>
                      <a:cubicBezTo>
                        <a:pt x="488" y="23906"/>
                        <a:pt x="431" y="24095"/>
                        <a:pt x="364" y="24278"/>
                      </a:cubicBezTo>
                      <a:cubicBezTo>
                        <a:pt x="465" y="24487"/>
                        <a:pt x="581" y="24607"/>
                        <a:pt x="725" y="24614"/>
                      </a:cubicBezTo>
                      <a:cubicBezTo>
                        <a:pt x="728" y="24614"/>
                        <a:pt x="731" y="24614"/>
                        <a:pt x="735" y="24614"/>
                      </a:cubicBezTo>
                      <a:cubicBezTo>
                        <a:pt x="2503" y="24614"/>
                        <a:pt x="1486" y="62"/>
                        <a:pt x="202" y="0"/>
                      </a:cubicBezTo>
                      <a:cubicBezTo>
                        <a:pt x="201" y="0"/>
                        <a:pt x="201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0" name="Google Shape;200;p20"/>
                <p:cNvSpPr/>
                <p:nvPr/>
              </p:nvSpPr>
              <p:spPr>
                <a:xfrm flipH="1">
                  <a:off x="5909012" y="3677003"/>
                  <a:ext cx="120094" cy="308308"/>
                </a:xfrm>
                <a:custGeom>
                  <a:rect b="b" l="l" r="r" t="t"/>
                  <a:pathLst>
                    <a:path extrusionOk="0" h="6626" w="2581">
                      <a:moveTo>
                        <a:pt x="105" y="0"/>
                      </a:moveTo>
                      <a:lnTo>
                        <a:pt x="0" y="183"/>
                      </a:lnTo>
                      <a:cubicBezTo>
                        <a:pt x="1077" y="798"/>
                        <a:pt x="1465" y="2577"/>
                        <a:pt x="1748" y="3871"/>
                      </a:cubicBezTo>
                      <a:cubicBezTo>
                        <a:pt x="1887" y="4518"/>
                        <a:pt x="2000" y="5033"/>
                        <a:pt x="2162" y="5304"/>
                      </a:cubicBezTo>
                      <a:cubicBezTo>
                        <a:pt x="2309" y="5549"/>
                        <a:pt x="2360" y="5773"/>
                        <a:pt x="2318" y="5971"/>
                      </a:cubicBezTo>
                      <a:cubicBezTo>
                        <a:pt x="2271" y="6177"/>
                        <a:pt x="2116" y="6351"/>
                        <a:pt x="1907" y="6424"/>
                      </a:cubicBezTo>
                      <a:lnTo>
                        <a:pt x="1980" y="6626"/>
                      </a:lnTo>
                      <a:cubicBezTo>
                        <a:pt x="2255" y="6525"/>
                        <a:pt x="2465" y="6293"/>
                        <a:pt x="2527" y="6018"/>
                      </a:cubicBezTo>
                      <a:cubicBezTo>
                        <a:pt x="2581" y="5766"/>
                        <a:pt x="2523" y="5487"/>
                        <a:pt x="2345" y="5196"/>
                      </a:cubicBezTo>
                      <a:cubicBezTo>
                        <a:pt x="2201" y="4952"/>
                        <a:pt x="2085" y="4428"/>
                        <a:pt x="1953" y="3829"/>
                      </a:cubicBezTo>
                      <a:cubicBezTo>
                        <a:pt x="1663" y="2492"/>
                        <a:pt x="1268" y="662"/>
                        <a:pt x="105" y="0"/>
                      </a:cubicBez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1" name="Google Shape;201;p20"/>
                <p:cNvSpPr/>
                <p:nvPr/>
              </p:nvSpPr>
              <p:spPr>
                <a:xfrm flipH="1">
                  <a:off x="5687629" y="3638385"/>
                  <a:ext cx="44529" cy="362096"/>
                </a:xfrm>
                <a:custGeom>
                  <a:rect b="b" l="l" r="r" t="t"/>
                  <a:pathLst>
                    <a:path extrusionOk="0" h="7782" w="957">
                      <a:moveTo>
                        <a:pt x="85" y="1"/>
                      </a:moveTo>
                      <a:cubicBezTo>
                        <a:pt x="85" y="17"/>
                        <a:pt x="0" y="1671"/>
                        <a:pt x="27" y="3418"/>
                      </a:cubicBezTo>
                      <a:cubicBezTo>
                        <a:pt x="62" y="5789"/>
                        <a:pt x="271" y="7207"/>
                        <a:pt x="655" y="7630"/>
                      </a:cubicBezTo>
                      <a:cubicBezTo>
                        <a:pt x="739" y="7727"/>
                        <a:pt x="841" y="7777"/>
                        <a:pt x="949" y="7781"/>
                      </a:cubicBezTo>
                      <a:lnTo>
                        <a:pt x="957" y="7572"/>
                      </a:lnTo>
                      <a:cubicBezTo>
                        <a:pt x="907" y="7568"/>
                        <a:pt x="860" y="7541"/>
                        <a:pt x="809" y="7486"/>
                      </a:cubicBezTo>
                      <a:cubicBezTo>
                        <a:pt x="573" y="7223"/>
                        <a:pt x="279" y="6305"/>
                        <a:pt x="240" y="3418"/>
                      </a:cubicBezTo>
                      <a:cubicBezTo>
                        <a:pt x="213" y="1675"/>
                        <a:pt x="298" y="28"/>
                        <a:pt x="298" y="13"/>
                      </a:cubicBezTo>
                      <a:lnTo>
                        <a:pt x="85" y="1"/>
                      </a:ln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" name="Google Shape;202;p20"/>
                <p:cNvSpPr/>
                <p:nvPr/>
              </p:nvSpPr>
              <p:spPr>
                <a:xfrm flipH="1">
                  <a:off x="5779197" y="3638385"/>
                  <a:ext cx="83335" cy="362096"/>
                </a:xfrm>
                <a:custGeom>
                  <a:rect b="b" l="l" r="r" t="t"/>
                  <a:pathLst>
                    <a:path extrusionOk="0" h="7782" w="1791">
                      <a:moveTo>
                        <a:pt x="86" y="1"/>
                      </a:moveTo>
                      <a:cubicBezTo>
                        <a:pt x="86" y="17"/>
                        <a:pt x="0" y="1671"/>
                        <a:pt x="24" y="3418"/>
                      </a:cubicBezTo>
                      <a:cubicBezTo>
                        <a:pt x="59" y="5789"/>
                        <a:pt x="272" y="7207"/>
                        <a:pt x="651" y="7630"/>
                      </a:cubicBezTo>
                      <a:cubicBezTo>
                        <a:pt x="741" y="7727"/>
                        <a:pt x="841" y="7777"/>
                        <a:pt x="946" y="7781"/>
                      </a:cubicBezTo>
                      <a:lnTo>
                        <a:pt x="961" y="7781"/>
                      </a:lnTo>
                      <a:cubicBezTo>
                        <a:pt x="1179" y="7781"/>
                        <a:pt x="1349" y="7556"/>
                        <a:pt x="1492" y="7095"/>
                      </a:cubicBezTo>
                      <a:cubicBezTo>
                        <a:pt x="1608" y="6704"/>
                        <a:pt x="1710" y="6123"/>
                        <a:pt x="1790" y="5371"/>
                      </a:cubicBezTo>
                      <a:lnTo>
                        <a:pt x="1578" y="5348"/>
                      </a:lnTo>
                      <a:cubicBezTo>
                        <a:pt x="1356" y="7452"/>
                        <a:pt x="1031" y="7572"/>
                        <a:pt x="961" y="7572"/>
                      </a:cubicBezTo>
                      <a:lnTo>
                        <a:pt x="957" y="7572"/>
                      </a:lnTo>
                      <a:cubicBezTo>
                        <a:pt x="907" y="7568"/>
                        <a:pt x="861" y="7541"/>
                        <a:pt x="810" y="7486"/>
                      </a:cubicBezTo>
                      <a:cubicBezTo>
                        <a:pt x="570" y="7223"/>
                        <a:pt x="279" y="6305"/>
                        <a:pt x="237" y="3418"/>
                      </a:cubicBezTo>
                      <a:cubicBezTo>
                        <a:pt x="213" y="1675"/>
                        <a:pt x="295" y="28"/>
                        <a:pt x="299" y="13"/>
                      </a:cubicBezTo>
                      <a:lnTo>
                        <a:pt x="86" y="1"/>
                      </a:ln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3" name="Google Shape;203;p20"/>
                <p:cNvSpPr/>
                <p:nvPr/>
              </p:nvSpPr>
              <p:spPr>
                <a:xfrm flipH="1">
                  <a:off x="5892962" y="3346933"/>
                  <a:ext cx="22567" cy="40574"/>
                </a:xfrm>
                <a:custGeom>
                  <a:rect b="b" l="l" r="r" t="t"/>
                  <a:pathLst>
                    <a:path extrusionOk="0" h="872" w="485">
                      <a:moveTo>
                        <a:pt x="255" y="0"/>
                      </a:moveTo>
                      <a:cubicBezTo>
                        <a:pt x="131" y="0"/>
                        <a:pt x="23" y="188"/>
                        <a:pt x="12" y="422"/>
                      </a:cubicBezTo>
                      <a:cubicBezTo>
                        <a:pt x="0" y="666"/>
                        <a:pt x="97" y="864"/>
                        <a:pt x="225" y="872"/>
                      </a:cubicBezTo>
                      <a:cubicBezTo>
                        <a:pt x="227" y="872"/>
                        <a:pt x="228" y="872"/>
                        <a:pt x="229" y="872"/>
                      </a:cubicBezTo>
                      <a:cubicBezTo>
                        <a:pt x="355" y="872"/>
                        <a:pt x="465" y="683"/>
                        <a:pt x="473" y="446"/>
                      </a:cubicBezTo>
                      <a:cubicBezTo>
                        <a:pt x="485" y="206"/>
                        <a:pt x="392" y="4"/>
                        <a:pt x="263" y="0"/>
                      </a:cubicBezTo>
                      <a:cubicBezTo>
                        <a:pt x="261" y="0"/>
                        <a:pt x="258" y="0"/>
                        <a:pt x="255" y="0"/>
                      </a:cubicBez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" name="Google Shape;204;p20"/>
                <p:cNvSpPr/>
                <p:nvPr/>
              </p:nvSpPr>
              <p:spPr>
                <a:xfrm flipH="1">
                  <a:off x="5748722" y="3353773"/>
                  <a:ext cx="22614" cy="40621"/>
                </a:xfrm>
                <a:custGeom>
                  <a:rect b="b" l="l" r="r" t="t"/>
                  <a:pathLst>
                    <a:path extrusionOk="0" h="873" w="486">
                      <a:moveTo>
                        <a:pt x="257" y="0"/>
                      </a:moveTo>
                      <a:cubicBezTo>
                        <a:pt x="132" y="0"/>
                        <a:pt x="24" y="187"/>
                        <a:pt x="13" y="422"/>
                      </a:cubicBezTo>
                      <a:cubicBezTo>
                        <a:pt x="1" y="663"/>
                        <a:pt x="98" y="864"/>
                        <a:pt x="226" y="872"/>
                      </a:cubicBezTo>
                      <a:cubicBezTo>
                        <a:pt x="227" y="873"/>
                        <a:pt x="228" y="873"/>
                        <a:pt x="229" y="873"/>
                      </a:cubicBezTo>
                      <a:cubicBezTo>
                        <a:pt x="356" y="873"/>
                        <a:pt x="466" y="684"/>
                        <a:pt x="478" y="446"/>
                      </a:cubicBezTo>
                      <a:cubicBezTo>
                        <a:pt x="485" y="206"/>
                        <a:pt x="392" y="4"/>
                        <a:pt x="265" y="0"/>
                      </a:cubicBezTo>
                      <a:cubicBezTo>
                        <a:pt x="262" y="0"/>
                        <a:pt x="260" y="0"/>
                        <a:pt x="257" y="0"/>
                      </a:cubicBezTo>
                      <a:close/>
                    </a:path>
                  </a:pathLst>
                </a:custGeom>
                <a:solidFill>
                  <a:srgbClr val="2738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5" name="Google Shape;205;p20"/>
                <p:cNvSpPr/>
                <p:nvPr/>
              </p:nvSpPr>
              <p:spPr>
                <a:xfrm flipH="1">
                  <a:off x="5811489" y="3411374"/>
                  <a:ext cx="44576" cy="42761"/>
                </a:xfrm>
                <a:custGeom>
                  <a:rect b="b" l="l" r="r" t="t"/>
                  <a:pathLst>
                    <a:path extrusionOk="0" h="919" w="958">
                      <a:moveTo>
                        <a:pt x="444" y="1"/>
                      </a:moveTo>
                      <a:cubicBezTo>
                        <a:pt x="283" y="1"/>
                        <a:pt x="127" y="36"/>
                        <a:pt x="63" y="146"/>
                      </a:cubicBezTo>
                      <a:cubicBezTo>
                        <a:pt x="1" y="262"/>
                        <a:pt x="44" y="409"/>
                        <a:pt x="101" y="529"/>
                      </a:cubicBezTo>
                      <a:cubicBezTo>
                        <a:pt x="170" y="669"/>
                        <a:pt x="275" y="917"/>
                        <a:pt x="439" y="917"/>
                      </a:cubicBezTo>
                      <a:cubicBezTo>
                        <a:pt x="443" y="917"/>
                        <a:pt x="446" y="917"/>
                        <a:pt x="450" y="917"/>
                      </a:cubicBezTo>
                      <a:cubicBezTo>
                        <a:pt x="459" y="918"/>
                        <a:pt x="467" y="919"/>
                        <a:pt x="476" y="919"/>
                      </a:cubicBezTo>
                      <a:cubicBezTo>
                        <a:pt x="631" y="919"/>
                        <a:pt x="753" y="692"/>
                        <a:pt x="830" y="564"/>
                      </a:cubicBezTo>
                      <a:cubicBezTo>
                        <a:pt x="900" y="452"/>
                        <a:pt x="958" y="309"/>
                        <a:pt x="904" y="184"/>
                      </a:cubicBezTo>
                      <a:cubicBezTo>
                        <a:pt x="850" y="57"/>
                        <a:pt x="671" y="10"/>
                        <a:pt x="493" y="2"/>
                      </a:cubicBezTo>
                      <a:cubicBezTo>
                        <a:pt x="477" y="1"/>
                        <a:pt x="460" y="1"/>
                        <a:pt x="444" y="1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" name="Google Shape;206;p20"/>
                <p:cNvSpPr/>
                <p:nvPr/>
              </p:nvSpPr>
              <p:spPr>
                <a:xfrm flipH="1">
                  <a:off x="5965077" y="2838149"/>
                  <a:ext cx="247586" cy="1160505"/>
                </a:xfrm>
                <a:custGeom>
                  <a:rect b="b" l="l" r="r" t="t"/>
                  <a:pathLst>
                    <a:path extrusionOk="0" h="24941" w="5321">
                      <a:moveTo>
                        <a:pt x="5251" y="1"/>
                      </a:moveTo>
                      <a:cubicBezTo>
                        <a:pt x="4092" y="13"/>
                        <a:pt x="4356" y="10536"/>
                        <a:pt x="3865" y="13256"/>
                      </a:cubicBezTo>
                      <a:cubicBezTo>
                        <a:pt x="3372" y="15976"/>
                        <a:pt x="1" y="18757"/>
                        <a:pt x="280" y="22008"/>
                      </a:cubicBezTo>
                      <a:cubicBezTo>
                        <a:pt x="465" y="24196"/>
                        <a:pt x="2065" y="24940"/>
                        <a:pt x="3728" y="24940"/>
                      </a:cubicBezTo>
                      <a:cubicBezTo>
                        <a:pt x="4191" y="24940"/>
                        <a:pt x="4660" y="24883"/>
                        <a:pt x="5104" y="24782"/>
                      </a:cubicBezTo>
                      <a:cubicBezTo>
                        <a:pt x="4659" y="24387"/>
                        <a:pt x="4232" y="23969"/>
                        <a:pt x="3856" y="23508"/>
                      </a:cubicBezTo>
                      <a:cubicBezTo>
                        <a:pt x="3139" y="22632"/>
                        <a:pt x="2601" y="21570"/>
                        <a:pt x="2527" y="20443"/>
                      </a:cubicBezTo>
                      <a:cubicBezTo>
                        <a:pt x="2404" y="18444"/>
                        <a:pt x="3717" y="16677"/>
                        <a:pt x="4387" y="14786"/>
                      </a:cubicBezTo>
                      <a:cubicBezTo>
                        <a:pt x="5034" y="12965"/>
                        <a:pt x="5085" y="10993"/>
                        <a:pt x="5127" y="9060"/>
                      </a:cubicBezTo>
                      <a:cubicBezTo>
                        <a:pt x="5190" y="6045"/>
                        <a:pt x="5255" y="3031"/>
                        <a:pt x="5321" y="13"/>
                      </a:cubicBezTo>
                      <a:cubicBezTo>
                        <a:pt x="5297" y="6"/>
                        <a:pt x="5274" y="1"/>
                        <a:pt x="5251" y="1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" name="Google Shape;207;p20"/>
                <p:cNvSpPr/>
                <p:nvPr/>
              </p:nvSpPr>
              <p:spPr>
                <a:xfrm flipH="1">
                  <a:off x="5922507" y="3581806"/>
                  <a:ext cx="41877" cy="90547"/>
                </a:xfrm>
                <a:custGeom>
                  <a:rect b="b" l="l" r="r" t="t"/>
                  <a:pathLst>
                    <a:path extrusionOk="0" h="1946" w="900">
                      <a:moveTo>
                        <a:pt x="450" y="1"/>
                      </a:moveTo>
                      <a:cubicBezTo>
                        <a:pt x="202" y="1"/>
                        <a:pt x="1" y="435"/>
                        <a:pt x="1" y="973"/>
                      </a:cubicBezTo>
                      <a:cubicBezTo>
                        <a:pt x="1" y="1512"/>
                        <a:pt x="202" y="1946"/>
                        <a:pt x="450" y="1946"/>
                      </a:cubicBezTo>
                      <a:cubicBezTo>
                        <a:pt x="698" y="1946"/>
                        <a:pt x="900" y="1512"/>
                        <a:pt x="900" y="973"/>
                      </a:cubicBezTo>
                      <a:cubicBezTo>
                        <a:pt x="900" y="435"/>
                        <a:pt x="698" y="1"/>
                        <a:pt x="450" y="1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" name="Google Shape;208;p20"/>
                <p:cNvSpPr/>
                <p:nvPr/>
              </p:nvSpPr>
              <p:spPr>
                <a:xfrm flipH="1">
                  <a:off x="5922772" y="3814988"/>
                  <a:ext cx="36624" cy="79502"/>
                </a:xfrm>
                <a:custGeom>
                  <a:rect b="b" l="l" r="r" t="t"/>
                  <a:pathLst>
                    <a:path extrusionOk="0" h="1945" w="896">
                      <a:moveTo>
                        <a:pt x="446" y="0"/>
                      </a:moveTo>
                      <a:cubicBezTo>
                        <a:pt x="198" y="0"/>
                        <a:pt x="1" y="434"/>
                        <a:pt x="1" y="973"/>
                      </a:cubicBezTo>
                      <a:cubicBezTo>
                        <a:pt x="1" y="1511"/>
                        <a:pt x="198" y="1945"/>
                        <a:pt x="446" y="1945"/>
                      </a:cubicBezTo>
                      <a:cubicBezTo>
                        <a:pt x="694" y="1945"/>
                        <a:pt x="895" y="1511"/>
                        <a:pt x="895" y="973"/>
                      </a:cubicBezTo>
                      <a:cubicBezTo>
                        <a:pt x="895" y="434"/>
                        <a:pt x="694" y="0"/>
                        <a:pt x="446" y="0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" name="Google Shape;209;p20"/>
                <p:cNvSpPr/>
                <p:nvPr/>
              </p:nvSpPr>
              <p:spPr>
                <a:xfrm flipH="1">
                  <a:off x="5780129" y="3749819"/>
                  <a:ext cx="23637" cy="51043"/>
                </a:xfrm>
                <a:custGeom>
                  <a:rect b="b" l="l" r="r" t="t"/>
                  <a:pathLst>
                    <a:path extrusionOk="0" h="1097" w="508">
                      <a:moveTo>
                        <a:pt x="252" y="0"/>
                      </a:moveTo>
                      <a:cubicBezTo>
                        <a:pt x="113" y="0"/>
                        <a:pt x="0" y="245"/>
                        <a:pt x="0" y="547"/>
                      </a:cubicBezTo>
                      <a:cubicBezTo>
                        <a:pt x="0" y="853"/>
                        <a:pt x="113" y="1097"/>
                        <a:pt x="252" y="1097"/>
                      </a:cubicBezTo>
                      <a:cubicBezTo>
                        <a:pt x="392" y="1097"/>
                        <a:pt x="508" y="853"/>
                        <a:pt x="508" y="547"/>
                      </a:cubicBezTo>
                      <a:cubicBezTo>
                        <a:pt x="508" y="245"/>
                        <a:pt x="392" y="0"/>
                        <a:pt x="252" y="0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" name="Google Shape;210;p20"/>
                <p:cNvSpPr/>
                <p:nvPr/>
              </p:nvSpPr>
              <p:spPr>
                <a:xfrm flipH="1">
                  <a:off x="5742952" y="3535651"/>
                  <a:ext cx="38620" cy="84080"/>
                </a:xfrm>
                <a:custGeom>
                  <a:rect b="b" l="l" r="r" t="t"/>
                  <a:pathLst>
                    <a:path extrusionOk="0" h="1807" w="830">
                      <a:moveTo>
                        <a:pt x="415" y="0"/>
                      </a:moveTo>
                      <a:cubicBezTo>
                        <a:pt x="186" y="0"/>
                        <a:pt x="0" y="404"/>
                        <a:pt x="0" y="903"/>
                      </a:cubicBezTo>
                      <a:cubicBezTo>
                        <a:pt x="0" y="1404"/>
                        <a:pt x="186" y="1806"/>
                        <a:pt x="415" y="1806"/>
                      </a:cubicBezTo>
                      <a:cubicBezTo>
                        <a:pt x="644" y="1806"/>
                        <a:pt x="830" y="1404"/>
                        <a:pt x="830" y="903"/>
                      </a:cubicBezTo>
                      <a:cubicBezTo>
                        <a:pt x="830" y="404"/>
                        <a:pt x="644" y="0"/>
                        <a:pt x="415" y="0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1" name="Google Shape;211;p20"/>
                <p:cNvSpPr/>
                <p:nvPr/>
              </p:nvSpPr>
              <p:spPr>
                <a:xfrm flipH="1">
                  <a:off x="5892217" y="3687239"/>
                  <a:ext cx="23498" cy="51136"/>
                </a:xfrm>
                <a:custGeom>
                  <a:rect b="b" l="l" r="r" t="t"/>
                  <a:pathLst>
                    <a:path extrusionOk="0" h="1099" w="505">
                      <a:moveTo>
                        <a:pt x="253" y="1"/>
                      </a:moveTo>
                      <a:cubicBezTo>
                        <a:pt x="113" y="1"/>
                        <a:pt x="1" y="245"/>
                        <a:pt x="1" y="548"/>
                      </a:cubicBezTo>
                      <a:cubicBezTo>
                        <a:pt x="1" y="850"/>
                        <a:pt x="113" y="1098"/>
                        <a:pt x="253" y="1098"/>
                      </a:cubicBezTo>
                      <a:cubicBezTo>
                        <a:pt x="392" y="1098"/>
                        <a:pt x="505" y="850"/>
                        <a:pt x="505" y="548"/>
                      </a:cubicBezTo>
                      <a:cubicBezTo>
                        <a:pt x="505" y="245"/>
                        <a:pt x="392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DF6D4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" name="Google Shape;212;p20"/>
              <p:cNvGrpSpPr/>
              <p:nvPr/>
            </p:nvGrpSpPr>
            <p:grpSpPr>
              <a:xfrm>
                <a:off x="4997425" y="1123005"/>
                <a:ext cx="362927" cy="325176"/>
                <a:chOff x="4997425" y="849951"/>
                <a:chExt cx="362927" cy="325176"/>
              </a:xfrm>
            </p:grpSpPr>
            <p:sp>
              <p:nvSpPr>
                <p:cNvPr id="213" name="Google Shape;213;p20"/>
                <p:cNvSpPr/>
                <p:nvPr/>
              </p:nvSpPr>
              <p:spPr>
                <a:xfrm>
                  <a:off x="5168197" y="1072594"/>
                  <a:ext cx="50426" cy="99104"/>
                </a:xfrm>
                <a:custGeom>
                  <a:rect b="b" l="l" r="r" t="t"/>
                  <a:pathLst>
                    <a:path extrusionOk="0" h="2948" w="1500">
                      <a:moveTo>
                        <a:pt x="171" y="0"/>
                      </a:moveTo>
                      <a:lnTo>
                        <a:pt x="1" y="58"/>
                      </a:lnTo>
                      <a:lnTo>
                        <a:pt x="609" y="1883"/>
                      </a:lnTo>
                      <a:lnTo>
                        <a:pt x="1353" y="2948"/>
                      </a:lnTo>
                      <a:lnTo>
                        <a:pt x="1500" y="2844"/>
                      </a:lnTo>
                      <a:lnTo>
                        <a:pt x="771" y="1801"/>
                      </a:lnTo>
                      <a:lnTo>
                        <a:pt x="171" y="0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" name="Google Shape;214;p20"/>
                <p:cNvSpPr/>
                <p:nvPr/>
              </p:nvSpPr>
              <p:spPr>
                <a:xfrm>
                  <a:off x="5171694" y="1131188"/>
                  <a:ext cx="60747" cy="17347"/>
                </a:xfrm>
                <a:custGeom>
                  <a:rect b="b" l="l" r="r" t="t"/>
                  <a:pathLst>
                    <a:path extrusionOk="0" h="516" w="1807">
                      <a:moveTo>
                        <a:pt x="574" y="1"/>
                      </a:moveTo>
                      <a:lnTo>
                        <a:pt x="1" y="349"/>
                      </a:lnTo>
                      <a:lnTo>
                        <a:pt x="94" y="507"/>
                      </a:lnTo>
                      <a:lnTo>
                        <a:pt x="601" y="198"/>
                      </a:lnTo>
                      <a:lnTo>
                        <a:pt x="1760" y="516"/>
                      </a:lnTo>
                      <a:lnTo>
                        <a:pt x="1807" y="341"/>
                      </a:lnTo>
                      <a:lnTo>
                        <a:pt x="574" y="1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" name="Google Shape;215;p20"/>
                <p:cNvSpPr/>
                <p:nvPr/>
              </p:nvSpPr>
              <p:spPr>
                <a:xfrm>
                  <a:off x="5108797" y="1067888"/>
                  <a:ext cx="14893" cy="107240"/>
                </a:xfrm>
                <a:custGeom>
                  <a:rect b="b" l="l" r="r" t="t"/>
                  <a:pathLst>
                    <a:path extrusionOk="0" h="3190" w="443">
                      <a:moveTo>
                        <a:pt x="171" y="1"/>
                      </a:moveTo>
                      <a:lnTo>
                        <a:pt x="5" y="1907"/>
                      </a:lnTo>
                      <a:lnTo>
                        <a:pt x="1" y="1918"/>
                      </a:lnTo>
                      <a:lnTo>
                        <a:pt x="260" y="3189"/>
                      </a:lnTo>
                      <a:lnTo>
                        <a:pt x="442" y="3154"/>
                      </a:lnTo>
                      <a:lnTo>
                        <a:pt x="187" y="1907"/>
                      </a:lnTo>
                      <a:lnTo>
                        <a:pt x="353" y="15"/>
                      </a:lnTo>
                      <a:lnTo>
                        <a:pt x="171" y="1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" name="Google Shape;216;p20"/>
                <p:cNvSpPr/>
                <p:nvPr/>
              </p:nvSpPr>
              <p:spPr>
                <a:xfrm>
                  <a:off x="5090577" y="1128969"/>
                  <a:ext cx="55906" cy="31802"/>
                </a:xfrm>
                <a:custGeom>
                  <a:rect b="b" l="l" r="r" t="t"/>
                  <a:pathLst>
                    <a:path extrusionOk="0" h="946" w="1663">
                      <a:moveTo>
                        <a:pt x="663" y="1"/>
                      </a:moveTo>
                      <a:lnTo>
                        <a:pt x="1" y="94"/>
                      </a:lnTo>
                      <a:lnTo>
                        <a:pt x="24" y="271"/>
                      </a:lnTo>
                      <a:lnTo>
                        <a:pt x="609" y="190"/>
                      </a:lnTo>
                      <a:lnTo>
                        <a:pt x="1546" y="945"/>
                      </a:lnTo>
                      <a:lnTo>
                        <a:pt x="1662" y="802"/>
                      </a:lnTo>
                      <a:lnTo>
                        <a:pt x="663" y="1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" name="Google Shape;217;p20"/>
                <p:cNvSpPr/>
                <p:nvPr/>
              </p:nvSpPr>
              <p:spPr>
                <a:xfrm>
                  <a:off x="5300916" y="879803"/>
                  <a:ext cx="59436" cy="31163"/>
                </a:xfrm>
                <a:custGeom>
                  <a:rect b="b" l="l" r="r" t="t"/>
                  <a:pathLst>
                    <a:path extrusionOk="0" h="927" w="1768">
                      <a:moveTo>
                        <a:pt x="1" y="0"/>
                      </a:moveTo>
                      <a:lnTo>
                        <a:pt x="1" y="927"/>
                      </a:lnTo>
                      <a:lnTo>
                        <a:pt x="1768" y="55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" name="Google Shape;218;p20"/>
                <p:cNvSpPr/>
                <p:nvPr/>
              </p:nvSpPr>
              <p:spPr>
                <a:xfrm>
                  <a:off x="4997425" y="849951"/>
                  <a:ext cx="311601" cy="249207"/>
                </a:xfrm>
                <a:custGeom>
                  <a:rect b="b" l="l" r="r" t="t"/>
                  <a:pathLst>
                    <a:path extrusionOk="0" h="7413" w="9269">
                      <a:moveTo>
                        <a:pt x="7568" y="1"/>
                      </a:moveTo>
                      <a:cubicBezTo>
                        <a:pt x="7163" y="1"/>
                        <a:pt x="6753" y="123"/>
                        <a:pt x="6409" y="338"/>
                      </a:cubicBezTo>
                      <a:cubicBezTo>
                        <a:pt x="5882" y="667"/>
                        <a:pt x="5503" y="1202"/>
                        <a:pt x="5293" y="1779"/>
                      </a:cubicBezTo>
                      <a:cubicBezTo>
                        <a:pt x="5293" y="1779"/>
                        <a:pt x="3384" y="1962"/>
                        <a:pt x="1996" y="3097"/>
                      </a:cubicBezTo>
                      <a:cubicBezTo>
                        <a:pt x="1896" y="2698"/>
                        <a:pt x="1787" y="2280"/>
                        <a:pt x="1504" y="1977"/>
                      </a:cubicBezTo>
                      <a:cubicBezTo>
                        <a:pt x="1323" y="1780"/>
                        <a:pt x="1044" y="1650"/>
                        <a:pt x="779" y="1650"/>
                      </a:cubicBezTo>
                      <a:cubicBezTo>
                        <a:pt x="676" y="1650"/>
                        <a:pt x="574" y="1670"/>
                        <a:pt x="481" y="1713"/>
                      </a:cubicBezTo>
                      <a:cubicBezTo>
                        <a:pt x="447" y="1729"/>
                        <a:pt x="408" y="1749"/>
                        <a:pt x="377" y="1776"/>
                      </a:cubicBezTo>
                      <a:cubicBezTo>
                        <a:pt x="1" y="2051"/>
                        <a:pt x="47" y="2609"/>
                        <a:pt x="140" y="3058"/>
                      </a:cubicBezTo>
                      <a:cubicBezTo>
                        <a:pt x="331" y="3968"/>
                        <a:pt x="660" y="4794"/>
                        <a:pt x="1136" y="5600"/>
                      </a:cubicBezTo>
                      <a:cubicBezTo>
                        <a:pt x="1613" y="6405"/>
                        <a:pt x="2364" y="7099"/>
                        <a:pt x="3291" y="7324"/>
                      </a:cubicBezTo>
                      <a:cubicBezTo>
                        <a:pt x="3535" y="7383"/>
                        <a:pt x="3780" y="7412"/>
                        <a:pt x="4022" y="7412"/>
                      </a:cubicBezTo>
                      <a:cubicBezTo>
                        <a:pt x="4826" y="7412"/>
                        <a:pt x="5594" y="7094"/>
                        <a:pt x="6181" y="6511"/>
                      </a:cubicBezTo>
                      <a:cubicBezTo>
                        <a:pt x="6944" y="5755"/>
                        <a:pt x="7332" y="4681"/>
                        <a:pt x="7382" y="3620"/>
                      </a:cubicBezTo>
                      <a:cubicBezTo>
                        <a:pt x="7831" y="3387"/>
                        <a:pt x="8273" y="3167"/>
                        <a:pt x="8637" y="2822"/>
                      </a:cubicBezTo>
                      <a:cubicBezTo>
                        <a:pt x="8959" y="2516"/>
                        <a:pt x="9206" y="2117"/>
                        <a:pt x="9258" y="1686"/>
                      </a:cubicBezTo>
                      <a:cubicBezTo>
                        <a:pt x="9265" y="1629"/>
                        <a:pt x="9269" y="1570"/>
                        <a:pt x="9265" y="1512"/>
                      </a:cubicBezTo>
                      <a:cubicBezTo>
                        <a:pt x="9261" y="896"/>
                        <a:pt x="8804" y="331"/>
                        <a:pt x="8215" y="114"/>
                      </a:cubicBezTo>
                      <a:cubicBezTo>
                        <a:pt x="8009" y="37"/>
                        <a:pt x="7789" y="1"/>
                        <a:pt x="7568" y="1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" name="Google Shape;219;p20"/>
                <p:cNvSpPr/>
                <p:nvPr/>
              </p:nvSpPr>
              <p:spPr>
                <a:xfrm>
                  <a:off x="4997425" y="906629"/>
                  <a:ext cx="311231" cy="192527"/>
                </a:xfrm>
                <a:custGeom>
                  <a:rect b="b" l="l" r="r" t="t"/>
                  <a:pathLst>
                    <a:path extrusionOk="0" h="5727" w="9258">
                      <a:moveTo>
                        <a:pt x="9258" y="0"/>
                      </a:moveTo>
                      <a:cubicBezTo>
                        <a:pt x="9086" y="264"/>
                        <a:pt x="8886" y="504"/>
                        <a:pt x="8648" y="714"/>
                      </a:cubicBezTo>
                      <a:cubicBezTo>
                        <a:pt x="8076" y="1225"/>
                        <a:pt x="7382" y="1547"/>
                        <a:pt x="6611" y="1593"/>
                      </a:cubicBezTo>
                      <a:cubicBezTo>
                        <a:pt x="6475" y="2426"/>
                        <a:pt x="6154" y="3255"/>
                        <a:pt x="5557" y="3848"/>
                      </a:cubicBezTo>
                      <a:cubicBezTo>
                        <a:pt x="5093" y="4309"/>
                        <a:pt x="4446" y="4606"/>
                        <a:pt x="3801" y="4606"/>
                      </a:cubicBezTo>
                      <a:cubicBezTo>
                        <a:pt x="3613" y="4606"/>
                        <a:pt x="3424" y="4580"/>
                        <a:pt x="3240" y="4526"/>
                      </a:cubicBezTo>
                      <a:cubicBezTo>
                        <a:pt x="2682" y="4360"/>
                        <a:pt x="2229" y="3956"/>
                        <a:pt x="1857" y="3511"/>
                      </a:cubicBezTo>
                      <a:cubicBezTo>
                        <a:pt x="1047" y="2534"/>
                        <a:pt x="559" y="1295"/>
                        <a:pt x="481" y="27"/>
                      </a:cubicBezTo>
                      <a:cubicBezTo>
                        <a:pt x="447" y="43"/>
                        <a:pt x="408" y="63"/>
                        <a:pt x="377" y="90"/>
                      </a:cubicBezTo>
                      <a:cubicBezTo>
                        <a:pt x="1" y="365"/>
                        <a:pt x="47" y="923"/>
                        <a:pt x="140" y="1372"/>
                      </a:cubicBezTo>
                      <a:cubicBezTo>
                        <a:pt x="331" y="2282"/>
                        <a:pt x="660" y="3108"/>
                        <a:pt x="1136" y="3914"/>
                      </a:cubicBezTo>
                      <a:cubicBezTo>
                        <a:pt x="1613" y="4719"/>
                        <a:pt x="2364" y="5413"/>
                        <a:pt x="3291" y="5638"/>
                      </a:cubicBezTo>
                      <a:cubicBezTo>
                        <a:pt x="3535" y="5697"/>
                        <a:pt x="3780" y="5726"/>
                        <a:pt x="4022" y="5726"/>
                      </a:cubicBezTo>
                      <a:cubicBezTo>
                        <a:pt x="4826" y="5726"/>
                        <a:pt x="5594" y="5408"/>
                        <a:pt x="6181" y="4825"/>
                      </a:cubicBezTo>
                      <a:cubicBezTo>
                        <a:pt x="6944" y="4069"/>
                        <a:pt x="7332" y="2995"/>
                        <a:pt x="7382" y="1934"/>
                      </a:cubicBezTo>
                      <a:cubicBezTo>
                        <a:pt x="7831" y="1701"/>
                        <a:pt x="8273" y="1481"/>
                        <a:pt x="8637" y="1136"/>
                      </a:cubicBezTo>
                      <a:cubicBezTo>
                        <a:pt x="8959" y="830"/>
                        <a:pt x="9206" y="431"/>
                        <a:pt x="9258" y="0"/>
                      </a:cubicBezTo>
                      <a:close/>
                    </a:path>
                  </a:pathLst>
                </a:custGeom>
                <a:solidFill>
                  <a:srgbClr val="F1C2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0" name="Google Shape;220;p20"/>
                <p:cNvSpPr/>
                <p:nvPr/>
              </p:nvSpPr>
              <p:spPr>
                <a:xfrm>
                  <a:off x="5005123" y="908680"/>
                  <a:ext cx="179954" cy="125763"/>
                </a:xfrm>
                <a:custGeom>
                  <a:rect b="b" l="l" r="r" t="t"/>
                  <a:pathLst>
                    <a:path extrusionOk="0" h="3741" w="5353">
                      <a:moveTo>
                        <a:pt x="4519" y="1"/>
                      </a:moveTo>
                      <a:cubicBezTo>
                        <a:pt x="3418" y="1"/>
                        <a:pt x="951" y="342"/>
                        <a:pt x="0" y="3260"/>
                      </a:cubicBezTo>
                      <a:cubicBezTo>
                        <a:pt x="0" y="3260"/>
                        <a:pt x="210" y="3345"/>
                        <a:pt x="547" y="3446"/>
                      </a:cubicBezTo>
                      <a:cubicBezTo>
                        <a:pt x="999" y="3582"/>
                        <a:pt x="1678" y="3741"/>
                        <a:pt x="2375" y="3741"/>
                      </a:cubicBezTo>
                      <a:cubicBezTo>
                        <a:pt x="3825" y="3741"/>
                        <a:pt x="5352" y="3052"/>
                        <a:pt x="5064" y="32"/>
                      </a:cubicBezTo>
                      <a:cubicBezTo>
                        <a:pt x="5064" y="32"/>
                        <a:pt x="4855" y="1"/>
                        <a:pt x="4519" y="1"/>
                      </a:cubicBezTo>
                      <a:close/>
                    </a:path>
                  </a:pathLst>
                </a:custGeom>
                <a:solidFill>
                  <a:srgbClr val="85E6D4">
                    <a:alpha val="7885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" name="Google Shape;221;p20"/>
                <p:cNvSpPr/>
                <p:nvPr/>
              </p:nvSpPr>
              <p:spPr>
                <a:xfrm>
                  <a:off x="5262358" y="877719"/>
                  <a:ext cx="10455" cy="23868"/>
                </a:xfrm>
                <a:custGeom>
                  <a:rect b="b" l="l" r="r" t="t"/>
                  <a:pathLst>
                    <a:path extrusionOk="0" h="710" w="311">
                      <a:moveTo>
                        <a:pt x="156" y="0"/>
                      </a:moveTo>
                      <a:cubicBezTo>
                        <a:pt x="70" y="0"/>
                        <a:pt x="0" y="159"/>
                        <a:pt x="0" y="357"/>
                      </a:cubicBezTo>
                      <a:cubicBezTo>
                        <a:pt x="0" y="551"/>
                        <a:pt x="70" y="710"/>
                        <a:pt x="156" y="710"/>
                      </a:cubicBezTo>
                      <a:cubicBezTo>
                        <a:pt x="241" y="710"/>
                        <a:pt x="311" y="551"/>
                        <a:pt x="311" y="357"/>
                      </a:cubicBezTo>
                      <a:cubicBezTo>
                        <a:pt x="311" y="159"/>
                        <a:pt x="241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2038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" name="Google Shape;222;p20"/>
                <p:cNvSpPr/>
                <p:nvPr/>
              </p:nvSpPr>
              <p:spPr>
                <a:xfrm>
                  <a:off x="5005123" y="908680"/>
                  <a:ext cx="170273" cy="115846"/>
                </a:xfrm>
                <a:custGeom>
                  <a:rect b="b" l="l" r="r" t="t"/>
                  <a:pathLst>
                    <a:path extrusionOk="0" h="3446" w="5065">
                      <a:moveTo>
                        <a:pt x="4519" y="1"/>
                      </a:moveTo>
                      <a:cubicBezTo>
                        <a:pt x="3418" y="1"/>
                        <a:pt x="951" y="342"/>
                        <a:pt x="0" y="3260"/>
                      </a:cubicBezTo>
                      <a:cubicBezTo>
                        <a:pt x="0" y="3260"/>
                        <a:pt x="210" y="3345"/>
                        <a:pt x="547" y="3446"/>
                      </a:cubicBezTo>
                      <a:cubicBezTo>
                        <a:pt x="1787" y="2012"/>
                        <a:pt x="3325" y="842"/>
                        <a:pt x="5064" y="32"/>
                      </a:cubicBezTo>
                      <a:cubicBezTo>
                        <a:pt x="5064" y="32"/>
                        <a:pt x="4855" y="1"/>
                        <a:pt x="4519" y="1"/>
                      </a:cubicBezTo>
                      <a:close/>
                    </a:path>
                  </a:pathLst>
                </a:custGeom>
                <a:solidFill>
                  <a:srgbClr val="508C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23" name="Google Shape;223;p20"/>
              <p:cNvSpPr/>
              <p:nvPr/>
            </p:nvSpPr>
            <p:spPr>
              <a:xfrm>
                <a:off x="2809250" y="1626975"/>
                <a:ext cx="73175" cy="63275"/>
              </a:xfrm>
              <a:custGeom>
                <a:rect b="b" l="l" r="r" t="t"/>
                <a:pathLst>
                  <a:path extrusionOk="0" h="2531" w="2927">
                    <a:moveTo>
                      <a:pt x="2092" y="1"/>
                    </a:moveTo>
                    <a:cubicBezTo>
                      <a:pt x="1755" y="1"/>
                      <a:pt x="1417" y="273"/>
                      <a:pt x="1392" y="690"/>
                    </a:cubicBezTo>
                    <a:cubicBezTo>
                      <a:pt x="1270" y="379"/>
                      <a:pt x="985" y="217"/>
                      <a:pt x="713" y="217"/>
                    </a:cubicBezTo>
                    <a:cubicBezTo>
                      <a:pt x="346" y="217"/>
                      <a:pt x="0" y="510"/>
                      <a:pt x="98" y="1132"/>
                    </a:cubicBezTo>
                    <a:cubicBezTo>
                      <a:pt x="269" y="2217"/>
                      <a:pt x="1679" y="2530"/>
                      <a:pt x="1679" y="2530"/>
                    </a:cubicBezTo>
                    <a:cubicBezTo>
                      <a:pt x="1679" y="2530"/>
                      <a:pt x="2927" y="1802"/>
                      <a:pt x="2760" y="717"/>
                    </a:cubicBezTo>
                    <a:cubicBezTo>
                      <a:pt x="2680" y="210"/>
                      <a:pt x="2387" y="1"/>
                      <a:pt x="209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0"/>
              <p:cNvSpPr/>
              <p:nvPr/>
            </p:nvSpPr>
            <p:spPr>
              <a:xfrm>
                <a:off x="2926275" y="1448175"/>
                <a:ext cx="83425" cy="82825"/>
              </a:xfrm>
              <a:custGeom>
                <a:rect b="b" l="l" r="r" t="t"/>
                <a:pathLst>
                  <a:path extrusionOk="0" h="3313" w="3337">
                    <a:moveTo>
                      <a:pt x="2533" y="1"/>
                    </a:moveTo>
                    <a:cubicBezTo>
                      <a:pt x="2156" y="1"/>
                      <a:pt x="1767" y="290"/>
                      <a:pt x="1667" y="787"/>
                    </a:cubicBezTo>
                    <a:cubicBezTo>
                      <a:pt x="1566" y="290"/>
                      <a:pt x="1178" y="2"/>
                      <a:pt x="801" y="2"/>
                    </a:cubicBezTo>
                    <a:cubicBezTo>
                      <a:pt x="394" y="2"/>
                      <a:pt x="0" y="339"/>
                      <a:pt x="0" y="1113"/>
                    </a:cubicBezTo>
                    <a:cubicBezTo>
                      <a:pt x="0" y="2604"/>
                      <a:pt x="1670" y="3313"/>
                      <a:pt x="1670" y="3313"/>
                    </a:cubicBezTo>
                    <a:cubicBezTo>
                      <a:pt x="1670" y="3313"/>
                      <a:pt x="3337" y="2600"/>
                      <a:pt x="3333" y="1113"/>
                    </a:cubicBezTo>
                    <a:cubicBezTo>
                      <a:pt x="3333" y="338"/>
                      <a:pt x="2940" y="1"/>
                      <a:pt x="253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0"/>
              <p:cNvSpPr/>
              <p:nvPr/>
            </p:nvSpPr>
            <p:spPr>
              <a:xfrm flipH="1">
                <a:off x="5866650" y="2665175"/>
                <a:ext cx="73175" cy="63275"/>
              </a:xfrm>
              <a:custGeom>
                <a:rect b="b" l="l" r="r" t="t"/>
                <a:pathLst>
                  <a:path extrusionOk="0" h="2531" w="2927">
                    <a:moveTo>
                      <a:pt x="2092" y="1"/>
                    </a:moveTo>
                    <a:cubicBezTo>
                      <a:pt x="1755" y="1"/>
                      <a:pt x="1417" y="273"/>
                      <a:pt x="1392" y="690"/>
                    </a:cubicBezTo>
                    <a:cubicBezTo>
                      <a:pt x="1270" y="379"/>
                      <a:pt x="985" y="217"/>
                      <a:pt x="713" y="217"/>
                    </a:cubicBezTo>
                    <a:cubicBezTo>
                      <a:pt x="346" y="217"/>
                      <a:pt x="0" y="510"/>
                      <a:pt x="98" y="1132"/>
                    </a:cubicBezTo>
                    <a:cubicBezTo>
                      <a:pt x="269" y="2217"/>
                      <a:pt x="1679" y="2530"/>
                      <a:pt x="1679" y="2530"/>
                    </a:cubicBezTo>
                    <a:cubicBezTo>
                      <a:pt x="1679" y="2530"/>
                      <a:pt x="2927" y="1802"/>
                      <a:pt x="2760" y="717"/>
                    </a:cubicBezTo>
                    <a:cubicBezTo>
                      <a:pt x="2680" y="210"/>
                      <a:pt x="2387" y="1"/>
                      <a:pt x="2092" y="1"/>
                    </a:cubicBezTo>
                    <a:close/>
                  </a:path>
                </a:pathLst>
              </a:custGeom>
              <a:solidFill>
                <a:srgbClr val="85BD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0"/>
              <p:cNvSpPr/>
              <p:nvPr/>
            </p:nvSpPr>
            <p:spPr>
              <a:xfrm flipH="1">
                <a:off x="5739375" y="2486375"/>
                <a:ext cx="83425" cy="82825"/>
              </a:xfrm>
              <a:custGeom>
                <a:rect b="b" l="l" r="r" t="t"/>
                <a:pathLst>
                  <a:path extrusionOk="0" h="3313" w="3337">
                    <a:moveTo>
                      <a:pt x="2533" y="1"/>
                    </a:moveTo>
                    <a:cubicBezTo>
                      <a:pt x="2156" y="1"/>
                      <a:pt x="1767" y="290"/>
                      <a:pt x="1667" y="787"/>
                    </a:cubicBezTo>
                    <a:cubicBezTo>
                      <a:pt x="1566" y="290"/>
                      <a:pt x="1178" y="2"/>
                      <a:pt x="801" y="2"/>
                    </a:cubicBezTo>
                    <a:cubicBezTo>
                      <a:pt x="394" y="2"/>
                      <a:pt x="0" y="339"/>
                      <a:pt x="0" y="1113"/>
                    </a:cubicBezTo>
                    <a:cubicBezTo>
                      <a:pt x="0" y="2604"/>
                      <a:pt x="1670" y="3313"/>
                      <a:pt x="1670" y="3313"/>
                    </a:cubicBezTo>
                    <a:cubicBezTo>
                      <a:pt x="1670" y="3313"/>
                      <a:pt x="3337" y="2600"/>
                      <a:pt x="3333" y="1113"/>
                    </a:cubicBezTo>
                    <a:cubicBezTo>
                      <a:pt x="3333" y="338"/>
                      <a:pt x="2940" y="1"/>
                      <a:pt x="2533" y="1"/>
                    </a:cubicBezTo>
                    <a:close/>
                  </a:path>
                </a:pathLst>
              </a:custGeom>
              <a:solidFill>
                <a:srgbClr val="85BD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7" name="Google Shape;227;p20"/>
            <p:cNvSpPr/>
            <p:nvPr/>
          </p:nvSpPr>
          <p:spPr>
            <a:xfrm>
              <a:off x="4693922" y="3137024"/>
              <a:ext cx="599023" cy="59905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21"/>
          <p:cNvSpPr txBox="1"/>
          <p:nvPr>
            <p:ph idx="2"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grpSp>
        <p:nvGrpSpPr>
          <p:cNvPr id="233" name="Google Shape;233;p21"/>
          <p:cNvGrpSpPr/>
          <p:nvPr/>
        </p:nvGrpSpPr>
        <p:grpSpPr>
          <a:xfrm rot="-252129">
            <a:off x="7013216" y="587305"/>
            <a:ext cx="700391" cy="457012"/>
            <a:chOff x="2146650" y="645325"/>
            <a:chExt cx="952165" cy="621297"/>
          </a:xfrm>
        </p:grpSpPr>
        <p:sp>
          <p:nvSpPr>
            <p:cNvPr id="234" name="Google Shape;234;p21"/>
            <p:cNvSpPr/>
            <p:nvPr/>
          </p:nvSpPr>
          <p:spPr>
            <a:xfrm>
              <a:off x="2489439" y="1109418"/>
              <a:ext cx="69694" cy="157205"/>
            </a:xfrm>
            <a:custGeom>
              <a:rect b="b" l="l" r="r" t="t"/>
              <a:pathLst>
                <a:path extrusionOk="0" h="2903" w="1287">
                  <a:moveTo>
                    <a:pt x="1078" y="0"/>
                  </a:moveTo>
                  <a:lnTo>
                    <a:pt x="795" y="2132"/>
                  </a:lnTo>
                  <a:lnTo>
                    <a:pt x="1" y="2732"/>
                  </a:lnTo>
                  <a:lnTo>
                    <a:pt x="129" y="2903"/>
                  </a:lnTo>
                  <a:lnTo>
                    <a:pt x="993" y="2248"/>
                  </a:lnTo>
                  <a:lnTo>
                    <a:pt x="1287" y="32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1"/>
            <p:cNvSpPr/>
            <p:nvPr/>
          </p:nvSpPr>
          <p:spPr>
            <a:xfrm>
              <a:off x="2472056" y="1221894"/>
              <a:ext cx="99099" cy="26047"/>
            </a:xfrm>
            <a:custGeom>
              <a:rect b="b" l="l" r="r" t="t"/>
              <a:pathLst>
                <a:path extrusionOk="0" h="481" w="1830">
                  <a:moveTo>
                    <a:pt x="1225" y="1"/>
                  </a:moveTo>
                  <a:lnTo>
                    <a:pt x="0" y="271"/>
                  </a:lnTo>
                  <a:lnTo>
                    <a:pt x="47" y="481"/>
                  </a:lnTo>
                  <a:lnTo>
                    <a:pt x="1205" y="225"/>
                  </a:lnTo>
                  <a:lnTo>
                    <a:pt x="1744" y="462"/>
                  </a:lnTo>
                  <a:lnTo>
                    <a:pt x="1829" y="264"/>
                  </a:lnTo>
                  <a:lnTo>
                    <a:pt x="1225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1"/>
            <p:cNvSpPr/>
            <p:nvPr/>
          </p:nvSpPr>
          <p:spPr>
            <a:xfrm>
              <a:off x="2357685" y="1025913"/>
              <a:ext cx="77709" cy="216014"/>
            </a:xfrm>
            <a:custGeom>
              <a:rect b="b" l="l" r="r" t="t"/>
              <a:pathLst>
                <a:path extrusionOk="0" h="3989" w="1435">
                  <a:moveTo>
                    <a:pt x="1225" y="1"/>
                  </a:moveTo>
                  <a:lnTo>
                    <a:pt x="799" y="3216"/>
                  </a:lnTo>
                  <a:lnTo>
                    <a:pt x="0" y="3817"/>
                  </a:lnTo>
                  <a:lnTo>
                    <a:pt x="132" y="3988"/>
                  </a:lnTo>
                  <a:lnTo>
                    <a:pt x="996" y="3332"/>
                  </a:lnTo>
                  <a:lnTo>
                    <a:pt x="1434" y="28"/>
                  </a:lnTo>
                  <a:lnTo>
                    <a:pt x="1225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1"/>
            <p:cNvSpPr/>
            <p:nvPr/>
          </p:nvSpPr>
          <p:spPr>
            <a:xfrm>
              <a:off x="2340302" y="1197146"/>
              <a:ext cx="99045" cy="26102"/>
            </a:xfrm>
            <a:custGeom>
              <a:rect b="b" l="l" r="r" t="t"/>
              <a:pathLst>
                <a:path extrusionOk="0" h="482" w="1829">
                  <a:moveTo>
                    <a:pt x="1228" y="0"/>
                  </a:moveTo>
                  <a:lnTo>
                    <a:pt x="1" y="272"/>
                  </a:lnTo>
                  <a:lnTo>
                    <a:pt x="47" y="481"/>
                  </a:lnTo>
                  <a:lnTo>
                    <a:pt x="1205" y="222"/>
                  </a:lnTo>
                  <a:lnTo>
                    <a:pt x="1744" y="458"/>
                  </a:lnTo>
                  <a:lnTo>
                    <a:pt x="1829" y="263"/>
                  </a:lnTo>
                  <a:lnTo>
                    <a:pt x="1228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1"/>
            <p:cNvSpPr/>
            <p:nvPr/>
          </p:nvSpPr>
          <p:spPr>
            <a:xfrm>
              <a:off x="2146650" y="678467"/>
              <a:ext cx="138089" cy="47059"/>
            </a:xfrm>
            <a:custGeom>
              <a:rect b="b" l="l" r="r" t="t"/>
              <a:pathLst>
                <a:path extrusionOk="0" h="869" w="2550">
                  <a:moveTo>
                    <a:pt x="2422" y="1"/>
                  </a:moveTo>
                  <a:lnTo>
                    <a:pt x="0" y="868"/>
                  </a:lnTo>
                  <a:lnTo>
                    <a:pt x="0" y="868"/>
                  </a:lnTo>
                  <a:lnTo>
                    <a:pt x="2549" y="850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1"/>
            <p:cNvSpPr/>
            <p:nvPr/>
          </p:nvSpPr>
          <p:spPr>
            <a:xfrm>
              <a:off x="2253873" y="645325"/>
              <a:ext cx="844941" cy="500911"/>
            </a:xfrm>
            <a:custGeom>
              <a:rect b="b" l="l" r="r" t="t"/>
              <a:pathLst>
                <a:path extrusionOk="0" h="9250" w="15603">
                  <a:moveTo>
                    <a:pt x="3000" y="0"/>
                  </a:moveTo>
                  <a:cubicBezTo>
                    <a:pt x="2234" y="0"/>
                    <a:pt x="1590" y="156"/>
                    <a:pt x="1139" y="310"/>
                  </a:cubicBezTo>
                  <a:cubicBezTo>
                    <a:pt x="694" y="462"/>
                    <a:pt x="438" y="613"/>
                    <a:pt x="438" y="613"/>
                  </a:cubicBezTo>
                  <a:cubicBezTo>
                    <a:pt x="1" y="7479"/>
                    <a:pt x="3840" y="8839"/>
                    <a:pt x="6952" y="8839"/>
                  </a:cubicBezTo>
                  <a:cubicBezTo>
                    <a:pt x="8993" y="8839"/>
                    <a:pt x="10721" y="8253"/>
                    <a:pt x="10721" y="8253"/>
                  </a:cubicBezTo>
                  <a:lnTo>
                    <a:pt x="15270" y="9249"/>
                  </a:lnTo>
                  <a:lnTo>
                    <a:pt x="15393" y="8420"/>
                  </a:lnTo>
                  <a:lnTo>
                    <a:pt x="15602" y="6986"/>
                  </a:lnTo>
                  <a:lnTo>
                    <a:pt x="10701" y="6998"/>
                  </a:lnTo>
                  <a:cubicBezTo>
                    <a:pt x="8210" y="1206"/>
                    <a:pt x="5132" y="0"/>
                    <a:pt x="3000" y="0"/>
                  </a:cubicBezTo>
                  <a:close/>
                </a:path>
              </a:pathLst>
            </a:custGeom>
            <a:solidFill>
              <a:srgbClr val="99CE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1"/>
            <p:cNvSpPr/>
            <p:nvPr/>
          </p:nvSpPr>
          <p:spPr>
            <a:xfrm>
              <a:off x="2478176" y="703594"/>
              <a:ext cx="419628" cy="299084"/>
            </a:xfrm>
            <a:custGeom>
              <a:rect b="b" l="l" r="r" t="t"/>
              <a:pathLst>
                <a:path extrusionOk="0" h="5523" w="7749">
                  <a:moveTo>
                    <a:pt x="1672" y="0"/>
                  </a:moveTo>
                  <a:cubicBezTo>
                    <a:pt x="953" y="0"/>
                    <a:pt x="477" y="114"/>
                    <a:pt x="477" y="114"/>
                  </a:cubicBezTo>
                  <a:cubicBezTo>
                    <a:pt x="457" y="230"/>
                    <a:pt x="445" y="346"/>
                    <a:pt x="434" y="459"/>
                  </a:cubicBezTo>
                  <a:cubicBezTo>
                    <a:pt x="0" y="4593"/>
                    <a:pt x="2260" y="5522"/>
                    <a:pt x="4381" y="5522"/>
                  </a:cubicBezTo>
                  <a:cubicBezTo>
                    <a:pt x="5046" y="5522"/>
                    <a:pt x="5699" y="5430"/>
                    <a:pt x="6249" y="5318"/>
                  </a:cubicBezTo>
                  <a:cubicBezTo>
                    <a:pt x="7129" y="5135"/>
                    <a:pt x="7748" y="4899"/>
                    <a:pt x="7748" y="4899"/>
                  </a:cubicBezTo>
                  <a:cubicBezTo>
                    <a:pt x="6418" y="635"/>
                    <a:pt x="3369" y="0"/>
                    <a:pt x="1672" y="0"/>
                  </a:cubicBezTo>
                  <a:close/>
                </a:path>
              </a:pathLst>
            </a:custGeom>
            <a:solidFill>
              <a:srgbClr val="5695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1"/>
            <p:cNvSpPr/>
            <p:nvPr/>
          </p:nvSpPr>
          <p:spPr>
            <a:xfrm>
              <a:off x="2253873" y="662112"/>
              <a:ext cx="833624" cy="484123"/>
            </a:xfrm>
            <a:custGeom>
              <a:rect b="b" l="l" r="r" t="t"/>
              <a:pathLst>
                <a:path extrusionOk="0" h="8940" w="15394">
                  <a:moveTo>
                    <a:pt x="1139" y="0"/>
                  </a:moveTo>
                  <a:cubicBezTo>
                    <a:pt x="694" y="152"/>
                    <a:pt x="438" y="303"/>
                    <a:pt x="438" y="303"/>
                  </a:cubicBezTo>
                  <a:cubicBezTo>
                    <a:pt x="1" y="7169"/>
                    <a:pt x="3840" y="8529"/>
                    <a:pt x="6952" y="8529"/>
                  </a:cubicBezTo>
                  <a:cubicBezTo>
                    <a:pt x="8993" y="8529"/>
                    <a:pt x="10721" y="7943"/>
                    <a:pt x="10721" y="7943"/>
                  </a:cubicBezTo>
                  <a:lnTo>
                    <a:pt x="15270" y="8939"/>
                  </a:lnTo>
                  <a:lnTo>
                    <a:pt x="15393" y="8110"/>
                  </a:lnTo>
                  <a:cubicBezTo>
                    <a:pt x="13785" y="7772"/>
                    <a:pt x="12205" y="7459"/>
                    <a:pt x="10616" y="7087"/>
                  </a:cubicBezTo>
                  <a:cubicBezTo>
                    <a:pt x="9306" y="7412"/>
                    <a:pt x="8334" y="7544"/>
                    <a:pt x="6982" y="7556"/>
                  </a:cubicBezTo>
                  <a:cubicBezTo>
                    <a:pt x="6967" y="7556"/>
                    <a:pt x="6952" y="7556"/>
                    <a:pt x="6938" y="7556"/>
                  </a:cubicBezTo>
                  <a:cubicBezTo>
                    <a:pt x="5603" y="7556"/>
                    <a:pt x="4220" y="7217"/>
                    <a:pt x="3201" y="6354"/>
                  </a:cubicBezTo>
                  <a:cubicBezTo>
                    <a:pt x="2259" y="5556"/>
                    <a:pt x="1697" y="4383"/>
                    <a:pt x="1426" y="3178"/>
                  </a:cubicBezTo>
                  <a:cubicBezTo>
                    <a:pt x="1189" y="2139"/>
                    <a:pt x="1150" y="1066"/>
                    <a:pt x="1139" y="0"/>
                  </a:cubicBezTo>
                  <a:close/>
                </a:path>
              </a:pathLst>
            </a:custGeom>
            <a:solidFill>
              <a:srgbClr val="7CB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1"/>
            <p:cNvSpPr/>
            <p:nvPr/>
          </p:nvSpPr>
          <p:spPr>
            <a:xfrm>
              <a:off x="2375772" y="697529"/>
              <a:ext cx="18087" cy="33845"/>
            </a:xfrm>
            <a:custGeom>
              <a:rect b="b" l="l" r="r" t="t"/>
              <a:pathLst>
                <a:path extrusionOk="0" h="625" w="334">
                  <a:moveTo>
                    <a:pt x="167" y="1"/>
                  </a:moveTo>
                  <a:cubicBezTo>
                    <a:pt x="74" y="1"/>
                    <a:pt x="0" y="140"/>
                    <a:pt x="0" y="312"/>
                  </a:cubicBezTo>
                  <a:cubicBezTo>
                    <a:pt x="0" y="485"/>
                    <a:pt x="74" y="625"/>
                    <a:pt x="167" y="625"/>
                  </a:cubicBezTo>
                  <a:cubicBezTo>
                    <a:pt x="256" y="625"/>
                    <a:pt x="333" y="485"/>
                    <a:pt x="333" y="312"/>
                  </a:cubicBezTo>
                  <a:cubicBezTo>
                    <a:pt x="333" y="140"/>
                    <a:pt x="256" y="1"/>
                    <a:pt x="167" y="1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1"/>
            <p:cNvSpPr/>
            <p:nvPr/>
          </p:nvSpPr>
          <p:spPr>
            <a:xfrm>
              <a:off x="2501624" y="703594"/>
              <a:ext cx="396180" cy="287983"/>
            </a:xfrm>
            <a:custGeom>
              <a:rect b="b" l="l" r="r" t="t"/>
              <a:pathLst>
                <a:path extrusionOk="0" h="5318" w="7316">
                  <a:moveTo>
                    <a:pt x="1239" y="0"/>
                  </a:moveTo>
                  <a:cubicBezTo>
                    <a:pt x="520" y="0"/>
                    <a:pt x="44" y="114"/>
                    <a:pt x="44" y="114"/>
                  </a:cubicBezTo>
                  <a:cubicBezTo>
                    <a:pt x="24" y="230"/>
                    <a:pt x="12" y="346"/>
                    <a:pt x="1" y="459"/>
                  </a:cubicBezTo>
                  <a:cubicBezTo>
                    <a:pt x="1380" y="796"/>
                    <a:pt x="2678" y="1482"/>
                    <a:pt x="3732" y="2435"/>
                  </a:cubicBezTo>
                  <a:cubicBezTo>
                    <a:pt x="4615" y="3237"/>
                    <a:pt x="5332" y="4225"/>
                    <a:pt x="5816" y="5318"/>
                  </a:cubicBezTo>
                  <a:cubicBezTo>
                    <a:pt x="6696" y="5135"/>
                    <a:pt x="7315" y="4899"/>
                    <a:pt x="7315" y="4899"/>
                  </a:cubicBezTo>
                  <a:cubicBezTo>
                    <a:pt x="5985" y="635"/>
                    <a:pt x="2936" y="0"/>
                    <a:pt x="1239" y="0"/>
                  </a:cubicBezTo>
                  <a:close/>
                </a:path>
              </a:pathLst>
            </a:custGeom>
            <a:solidFill>
              <a:srgbClr val="487E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1"/>
            <p:cNvSpPr/>
            <p:nvPr/>
          </p:nvSpPr>
          <p:spPr>
            <a:xfrm>
              <a:off x="2481696" y="708901"/>
              <a:ext cx="418220" cy="299463"/>
            </a:xfrm>
            <a:custGeom>
              <a:rect b="b" l="l" r="r" t="t"/>
              <a:pathLst>
                <a:path extrusionOk="0" h="5530" w="7723">
                  <a:moveTo>
                    <a:pt x="303" y="0"/>
                  </a:moveTo>
                  <a:lnTo>
                    <a:pt x="303" y="0"/>
                  </a:lnTo>
                  <a:cubicBezTo>
                    <a:pt x="1" y="2240"/>
                    <a:pt x="415" y="3825"/>
                    <a:pt x="1531" y="4712"/>
                  </a:cubicBezTo>
                  <a:cubicBezTo>
                    <a:pt x="2213" y="5254"/>
                    <a:pt x="3166" y="5529"/>
                    <a:pt x="4328" y="5529"/>
                  </a:cubicBezTo>
                  <a:cubicBezTo>
                    <a:pt x="4681" y="5529"/>
                    <a:pt x="5056" y="5502"/>
                    <a:pt x="5448" y="5452"/>
                  </a:cubicBezTo>
                  <a:cubicBezTo>
                    <a:pt x="6703" y="5286"/>
                    <a:pt x="7715" y="4905"/>
                    <a:pt x="7722" y="4902"/>
                  </a:cubicBezTo>
                  <a:lnTo>
                    <a:pt x="7649" y="4704"/>
                  </a:lnTo>
                  <a:cubicBezTo>
                    <a:pt x="7637" y="4708"/>
                    <a:pt x="6649" y="5080"/>
                    <a:pt x="5417" y="5243"/>
                  </a:cubicBezTo>
                  <a:cubicBezTo>
                    <a:pt x="5085" y="5286"/>
                    <a:pt x="4715" y="5317"/>
                    <a:pt x="4332" y="5317"/>
                  </a:cubicBezTo>
                  <a:cubicBezTo>
                    <a:pt x="3412" y="5317"/>
                    <a:pt x="2412" y="5141"/>
                    <a:pt x="1662" y="4545"/>
                  </a:cubicBezTo>
                  <a:cubicBezTo>
                    <a:pt x="609" y="3709"/>
                    <a:pt x="221" y="2189"/>
                    <a:pt x="516" y="27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1"/>
            <p:cNvSpPr/>
            <p:nvPr/>
          </p:nvSpPr>
          <p:spPr>
            <a:xfrm>
              <a:off x="2424402" y="780221"/>
              <a:ext cx="44947" cy="97854"/>
            </a:xfrm>
            <a:custGeom>
              <a:rect b="b" l="l" r="r" t="t"/>
              <a:pathLst>
                <a:path extrusionOk="0" h="1807" w="830">
                  <a:moveTo>
                    <a:pt x="415" y="1"/>
                  </a:moveTo>
                  <a:cubicBezTo>
                    <a:pt x="187" y="1"/>
                    <a:pt x="1" y="407"/>
                    <a:pt x="1" y="904"/>
                  </a:cubicBezTo>
                  <a:cubicBezTo>
                    <a:pt x="1" y="1403"/>
                    <a:pt x="187" y="1807"/>
                    <a:pt x="415" y="1807"/>
                  </a:cubicBezTo>
                  <a:cubicBezTo>
                    <a:pt x="644" y="1807"/>
                    <a:pt x="830" y="1403"/>
                    <a:pt x="830" y="904"/>
                  </a:cubicBezTo>
                  <a:cubicBezTo>
                    <a:pt x="830" y="407"/>
                    <a:pt x="644" y="1"/>
                    <a:pt x="415" y="1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1"/>
            <p:cNvSpPr/>
            <p:nvPr/>
          </p:nvSpPr>
          <p:spPr>
            <a:xfrm>
              <a:off x="2397542" y="881541"/>
              <a:ext cx="22527" cy="49170"/>
            </a:xfrm>
            <a:custGeom>
              <a:rect b="b" l="l" r="r" t="t"/>
              <a:pathLst>
                <a:path extrusionOk="0" h="908" w="416">
                  <a:moveTo>
                    <a:pt x="206" y="1"/>
                  </a:moveTo>
                  <a:cubicBezTo>
                    <a:pt x="94" y="1"/>
                    <a:pt x="1" y="203"/>
                    <a:pt x="1" y="455"/>
                  </a:cubicBezTo>
                  <a:cubicBezTo>
                    <a:pt x="1" y="703"/>
                    <a:pt x="94" y="907"/>
                    <a:pt x="206" y="907"/>
                  </a:cubicBezTo>
                  <a:cubicBezTo>
                    <a:pt x="323" y="907"/>
                    <a:pt x="416" y="703"/>
                    <a:pt x="416" y="455"/>
                  </a:cubicBezTo>
                  <a:cubicBezTo>
                    <a:pt x="416" y="203"/>
                    <a:pt x="323" y="1"/>
                    <a:pt x="206" y="1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1"/>
            <p:cNvSpPr/>
            <p:nvPr/>
          </p:nvSpPr>
          <p:spPr>
            <a:xfrm>
              <a:off x="2468915" y="922318"/>
              <a:ext cx="30867" cy="66932"/>
            </a:xfrm>
            <a:custGeom>
              <a:rect b="b" l="l" r="r" t="t"/>
              <a:pathLst>
                <a:path extrusionOk="0" h="1236" w="570">
                  <a:moveTo>
                    <a:pt x="287" y="0"/>
                  </a:moveTo>
                  <a:cubicBezTo>
                    <a:pt x="128" y="0"/>
                    <a:pt x="1" y="275"/>
                    <a:pt x="1" y="619"/>
                  </a:cubicBezTo>
                  <a:cubicBezTo>
                    <a:pt x="1" y="961"/>
                    <a:pt x="128" y="1236"/>
                    <a:pt x="287" y="1236"/>
                  </a:cubicBezTo>
                  <a:cubicBezTo>
                    <a:pt x="446" y="1236"/>
                    <a:pt x="570" y="961"/>
                    <a:pt x="570" y="619"/>
                  </a:cubicBezTo>
                  <a:cubicBezTo>
                    <a:pt x="570" y="275"/>
                    <a:pt x="446" y="0"/>
                    <a:pt x="287" y="0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8" name="Google Shape;248;p21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9" name="Google Shape;249;p21"/>
          <p:cNvSpPr txBox="1"/>
          <p:nvPr>
            <p:ph idx="8" type="subTitle"/>
          </p:nvPr>
        </p:nvSpPr>
        <p:spPr>
          <a:xfrm flipH="1">
            <a:off x="548079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TYPOGRAPHY</a:t>
            </a:r>
            <a:endParaRPr sz="1600"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250" name="Google Shape;250;p21"/>
          <p:cNvSpPr txBox="1"/>
          <p:nvPr>
            <p:ph idx="4" type="subTitle"/>
          </p:nvPr>
        </p:nvSpPr>
        <p:spPr>
          <a:xfrm flipH="1">
            <a:off x="224725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OUR CREATIVE PROCESS</a:t>
            </a:r>
            <a:endParaRPr sz="1600"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251" name="Google Shape;251;p21"/>
          <p:cNvSpPr txBox="1"/>
          <p:nvPr>
            <p:ph idx="1" type="subTitle"/>
          </p:nvPr>
        </p:nvSpPr>
        <p:spPr>
          <a:xfrm flipH="1">
            <a:off x="63048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latin typeface="Denk One"/>
                <a:ea typeface="Denk One"/>
                <a:cs typeface="Denk One"/>
                <a:sym typeface="Denk One"/>
              </a:rPr>
              <a:t>OUR LOGO</a:t>
            </a:r>
            <a:endParaRPr sz="1600"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252" name="Google Shape;252;p21"/>
          <p:cNvSpPr txBox="1"/>
          <p:nvPr>
            <p:ph idx="3" type="title"/>
          </p:nvPr>
        </p:nvSpPr>
        <p:spPr>
          <a:xfrm>
            <a:off x="2146845" y="1815613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14D"/>
                </a:solidFill>
              </a:rPr>
              <a:t>02</a:t>
            </a:r>
            <a:endParaRPr>
              <a:solidFill>
                <a:srgbClr val="FF614D"/>
              </a:solidFill>
            </a:endParaRPr>
          </a:p>
        </p:txBody>
      </p:sp>
      <p:sp>
        <p:nvSpPr>
          <p:cNvPr id="253" name="Google Shape;253;p21"/>
          <p:cNvSpPr txBox="1"/>
          <p:nvPr>
            <p:ph type="title"/>
          </p:nvPr>
        </p:nvSpPr>
        <p:spPr>
          <a:xfrm>
            <a:off x="530075" y="1815613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14D"/>
                </a:solidFill>
              </a:rPr>
              <a:t>01</a:t>
            </a:r>
            <a:endParaRPr>
              <a:solidFill>
                <a:srgbClr val="FF614D"/>
              </a:solidFill>
            </a:endParaRPr>
          </a:p>
        </p:txBody>
      </p:sp>
      <p:sp>
        <p:nvSpPr>
          <p:cNvPr id="254" name="Google Shape;254;p21"/>
          <p:cNvSpPr txBox="1"/>
          <p:nvPr>
            <p:ph idx="5" type="title"/>
          </p:nvPr>
        </p:nvSpPr>
        <p:spPr>
          <a:xfrm>
            <a:off x="3763615" y="1815613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14D"/>
                </a:solidFill>
              </a:rPr>
              <a:t>03</a:t>
            </a:r>
            <a:endParaRPr>
              <a:solidFill>
                <a:srgbClr val="FF614D"/>
              </a:solidFill>
            </a:endParaRPr>
          </a:p>
        </p:txBody>
      </p:sp>
      <p:sp>
        <p:nvSpPr>
          <p:cNvPr id="255" name="Google Shape;255;p21"/>
          <p:cNvSpPr txBox="1"/>
          <p:nvPr>
            <p:ph idx="7" type="title"/>
          </p:nvPr>
        </p:nvSpPr>
        <p:spPr>
          <a:xfrm>
            <a:off x="5380385" y="1815613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14D"/>
                </a:solidFill>
              </a:rPr>
              <a:t>04</a:t>
            </a:r>
            <a:endParaRPr>
              <a:solidFill>
                <a:srgbClr val="FF614D"/>
              </a:solidFill>
            </a:endParaRPr>
          </a:p>
        </p:txBody>
      </p:sp>
      <p:sp>
        <p:nvSpPr>
          <p:cNvPr id="256" name="Google Shape;256;p21"/>
          <p:cNvSpPr txBox="1"/>
          <p:nvPr>
            <p:ph idx="9" type="title"/>
          </p:nvPr>
        </p:nvSpPr>
        <p:spPr>
          <a:xfrm>
            <a:off x="6997155" y="1815613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14D"/>
                </a:solidFill>
              </a:rPr>
              <a:t>05</a:t>
            </a:r>
            <a:endParaRPr>
              <a:solidFill>
                <a:srgbClr val="FF614D"/>
              </a:solidFill>
            </a:endParaRPr>
          </a:p>
        </p:txBody>
      </p:sp>
      <p:sp>
        <p:nvSpPr>
          <p:cNvPr id="257" name="Google Shape;257;p21"/>
          <p:cNvSpPr txBox="1"/>
          <p:nvPr>
            <p:ph idx="6" type="subTitle"/>
          </p:nvPr>
        </p:nvSpPr>
        <p:spPr>
          <a:xfrm flipH="1">
            <a:off x="3864024" y="29684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COLOR STANDARDS</a:t>
            </a:r>
            <a:endParaRPr sz="1600"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258" name="Google Shape;258;p21"/>
          <p:cNvSpPr txBox="1"/>
          <p:nvPr>
            <p:ph idx="13" type="subTitle"/>
          </p:nvPr>
        </p:nvSpPr>
        <p:spPr>
          <a:xfrm flipH="1">
            <a:off x="7097575" y="2968501"/>
            <a:ext cx="1416000" cy="94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latin typeface="Denk One"/>
                <a:ea typeface="Denk One"/>
                <a:cs typeface="Denk One"/>
                <a:sym typeface="Denk One"/>
              </a:rPr>
              <a:t>BRAND </a:t>
            </a:r>
            <a:r>
              <a:rPr lang="es" sz="1600"/>
              <a:t>VOICE: TONE &amp; CHARACTER</a:t>
            </a:r>
            <a:endParaRPr sz="1600">
              <a:latin typeface="Denk One"/>
              <a:ea typeface="Denk One"/>
              <a:cs typeface="Denk One"/>
              <a:sym typeface="Denk One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2"/>
          <p:cNvSpPr/>
          <p:nvPr/>
        </p:nvSpPr>
        <p:spPr>
          <a:xfrm>
            <a:off x="6328238" y="4154850"/>
            <a:ext cx="1777800" cy="257700"/>
          </a:xfrm>
          <a:prstGeom prst="ellipse">
            <a:avLst/>
          </a:prstGeom>
          <a:solidFill>
            <a:srgbClr val="92BABF">
              <a:alpha val="62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2"/>
          <p:cNvSpPr/>
          <p:nvPr/>
        </p:nvSpPr>
        <p:spPr>
          <a:xfrm>
            <a:off x="1177713" y="4154850"/>
            <a:ext cx="1777800" cy="257700"/>
          </a:xfrm>
          <a:prstGeom prst="ellipse">
            <a:avLst/>
          </a:prstGeom>
          <a:solidFill>
            <a:srgbClr val="92BABF">
              <a:alpha val="62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2"/>
          <p:cNvSpPr txBox="1"/>
          <p:nvPr>
            <p:ph idx="1" type="subTitle"/>
          </p:nvPr>
        </p:nvSpPr>
        <p:spPr>
          <a:xfrm>
            <a:off x="3239250" y="2012300"/>
            <a:ext cx="2665200" cy="147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66" name="Google Shape;266;p22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grpSp>
        <p:nvGrpSpPr>
          <p:cNvPr id="267" name="Google Shape;267;p22"/>
          <p:cNvGrpSpPr/>
          <p:nvPr/>
        </p:nvGrpSpPr>
        <p:grpSpPr>
          <a:xfrm flipH="1">
            <a:off x="1005463" y="2797788"/>
            <a:ext cx="1600084" cy="1519611"/>
            <a:chOff x="5065450" y="395239"/>
            <a:chExt cx="1800275" cy="1709734"/>
          </a:xfrm>
        </p:grpSpPr>
        <p:sp>
          <p:nvSpPr>
            <p:cNvPr id="268" name="Google Shape;268;p22"/>
            <p:cNvSpPr/>
            <p:nvPr/>
          </p:nvSpPr>
          <p:spPr>
            <a:xfrm flipH="1">
              <a:off x="6045369" y="577306"/>
              <a:ext cx="820357" cy="1217946"/>
            </a:xfrm>
            <a:custGeom>
              <a:rect b="b" l="l" r="r" t="t"/>
              <a:pathLst>
                <a:path extrusionOk="0" h="19181" w="12919">
                  <a:moveTo>
                    <a:pt x="7296" y="0"/>
                  </a:moveTo>
                  <a:cubicBezTo>
                    <a:pt x="1783" y="0"/>
                    <a:pt x="0" y="6765"/>
                    <a:pt x="3682" y="9965"/>
                  </a:cubicBezTo>
                  <a:cubicBezTo>
                    <a:pt x="3682" y="9965"/>
                    <a:pt x="4214" y="7649"/>
                    <a:pt x="5629" y="7649"/>
                  </a:cubicBezTo>
                  <a:cubicBezTo>
                    <a:pt x="5847" y="7649"/>
                    <a:pt x="6086" y="7703"/>
                    <a:pt x="6347" y="7830"/>
                  </a:cubicBezTo>
                  <a:cubicBezTo>
                    <a:pt x="8231" y="8742"/>
                    <a:pt x="3671" y="19181"/>
                    <a:pt x="11858" y="19181"/>
                  </a:cubicBezTo>
                  <a:cubicBezTo>
                    <a:pt x="12190" y="19181"/>
                    <a:pt x="12543" y="19164"/>
                    <a:pt x="12918" y="19128"/>
                  </a:cubicBezTo>
                  <a:lnTo>
                    <a:pt x="12108" y="7202"/>
                  </a:lnTo>
                  <a:cubicBezTo>
                    <a:pt x="12108" y="7202"/>
                    <a:pt x="12814" y="0"/>
                    <a:pt x="7296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2"/>
            <p:cNvSpPr/>
            <p:nvPr/>
          </p:nvSpPr>
          <p:spPr>
            <a:xfrm>
              <a:off x="5299255" y="1436424"/>
              <a:ext cx="809435" cy="605195"/>
            </a:xfrm>
            <a:custGeom>
              <a:rect b="b" l="l" r="r" t="t"/>
              <a:pathLst>
                <a:path extrusionOk="0" h="9531" w="12747">
                  <a:moveTo>
                    <a:pt x="4010" y="1"/>
                  </a:moveTo>
                  <a:cubicBezTo>
                    <a:pt x="3064" y="1"/>
                    <a:pt x="2123" y="136"/>
                    <a:pt x="1387" y="699"/>
                  </a:cubicBezTo>
                  <a:cubicBezTo>
                    <a:pt x="310" y="1516"/>
                    <a:pt x="0" y="3007"/>
                    <a:pt x="15" y="4360"/>
                  </a:cubicBezTo>
                  <a:cubicBezTo>
                    <a:pt x="27" y="5712"/>
                    <a:pt x="310" y="7269"/>
                    <a:pt x="38" y="8594"/>
                  </a:cubicBezTo>
                  <a:cubicBezTo>
                    <a:pt x="1574" y="9219"/>
                    <a:pt x="3231" y="9531"/>
                    <a:pt x="4889" y="9531"/>
                  </a:cubicBezTo>
                  <a:cubicBezTo>
                    <a:pt x="6544" y="9531"/>
                    <a:pt x="8199" y="9220"/>
                    <a:pt x="9732" y="8598"/>
                  </a:cubicBezTo>
                  <a:cubicBezTo>
                    <a:pt x="11108" y="8040"/>
                    <a:pt x="11969" y="6510"/>
                    <a:pt x="12355" y="5076"/>
                  </a:cubicBezTo>
                  <a:cubicBezTo>
                    <a:pt x="12747" y="3639"/>
                    <a:pt x="12348" y="1926"/>
                    <a:pt x="11127" y="1078"/>
                  </a:cubicBezTo>
                  <a:cubicBezTo>
                    <a:pt x="10326" y="520"/>
                    <a:pt x="9310" y="400"/>
                    <a:pt x="8342" y="307"/>
                  </a:cubicBezTo>
                  <a:cubicBezTo>
                    <a:pt x="7234" y="202"/>
                    <a:pt x="6125" y="113"/>
                    <a:pt x="5018" y="39"/>
                  </a:cubicBezTo>
                  <a:cubicBezTo>
                    <a:pt x="4687" y="18"/>
                    <a:pt x="4348" y="1"/>
                    <a:pt x="401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2"/>
            <p:cNvSpPr/>
            <p:nvPr/>
          </p:nvSpPr>
          <p:spPr>
            <a:xfrm>
              <a:off x="5065450" y="395239"/>
              <a:ext cx="1250379" cy="1709734"/>
            </a:xfrm>
            <a:custGeom>
              <a:rect b="b" l="l" r="r" t="t"/>
              <a:pathLst>
                <a:path extrusionOk="0" h="26926" w="19691">
                  <a:moveTo>
                    <a:pt x="11656" y="1"/>
                  </a:moveTo>
                  <a:lnTo>
                    <a:pt x="11156" y="760"/>
                  </a:lnTo>
                  <a:lnTo>
                    <a:pt x="10776" y="1334"/>
                  </a:lnTo>
                  <a:lnTo>
                    <a:pt x="9777" y="2849"/>
                  </a:lnTo>
                  <a:lnTo>
                    <a:pt x="4244" y="2903"/>
                  </a:lnTo>
                  <a:lnTo>
                    <a:pt x="2860" y="997"/>
                  </a:lnTo>
                  <a:lnTo>
                    <a:pt x="2256" y="163"/>
                  </a:lnTo>
                  <a:cubicBezTo>
                    <a:pt x="2256" y="163"/>
                    <a:pt x="1256" y="3822"/>
                    <a:pt x="1" y="6499"/>
                  </a:cubicBezTo>
                  <a:cubicBezTo>
                    <a:pt x="1" y="6499"/>
                    <a:pt x="67" y="7382"/>
                    <a:pt x="521" y="8358"/>
                  </a:cubicBezTo>
                  <a:cubicBezTo>
                    <a:pt x="889" y="9156"/>
                    <a:pt x="1520" y="10020"/>
                    <a:pt x="2577" y="10528"/>
                  </a:cubicBezTo>
                  <a:cubicBezTo>
                    <a:pt x="2577" y="10528"/>
                    <a:pt x="2574" y="10687"/>
                    <a:pt x="2566" y="10977"/>
                  </a:cubicBezTo>
                  <a:cubicBezTo>
                    <a:pt x="2550" y="11624"/>
                    <a:pt x="2527" y="12926"/>
                    <a:pt x="2527" y="14515"/>
                  </a:cubicBezTo>
                  <a:cubicBezTo>
                    <a:pt x="2531" y="19299"/>
                    <a:pt x="2756" y="26692"/>
                    <a:pt x="4135" y="26692"/>
                  </a:cubicBezTo>
                  <a:cubicBezTo>
                    <a:pt x="6177" y="26692"/>
                    <a:pt x="5050" y="18691"/>
                    <a:pt x="5050" y="18691"/>
                  </a:cubicBezTo>
                  <a:lnTo>
                    <a:pt x="13856" y="17777"/>
                  </a:lnTo>
                  <a:lnTo>
                    <a:pt x="13856" y="17777"/>
                  </a:lnTo>
                  <a:cubicBezTo>
                    <a:pt x="11764" y="19764"/>
                    <a:pt x="12140" y="23419"/>
                    <a:pt x="11117" y="25030"/>
                  </a:cubicBezTo>
                  <a:cubicBezTo>
                    <a:pt x="10513" y="25987"/>
                    <a:pt x="11334" y="26425"/>
                    <a:pt x="11334" y="26425"/>
                  </a:cubicBezTo>
                  <a:cubicBezTo>
                    <a:pt x="11816" y="26800"/>
                    <a:pt x="12422" y="26926"/>
                    <a:pt x="13018" y="26926"/>
                  </a:cubicBezTo>
                  <a:cubicBezTo>
                    <a:pt x="13376" y="26926"/>
                    <a:pt x="13730" y="26880"/>
                    <a:pt x="14050" y="26817"/>
                  </a:cubicBezTo>
                  <a:cubicBezTo>
                    <a:pt x="14154" y="26797"/>
                    <a:pt x="14251" y="26778"/>
                    <a:pt x="14349" y="26754"/>
                  </a:cubicBezTo>
                  <a:cubicBezTo>
                    <a:pt x="15186" y="26549"/>
                    <a:pt x="15964" y="26127"/>
                    <a:pt x="16565" y="25511"/>
                  </a:cubicBezTo>
                  <a:cubicBezTo>
                    <a:pt x="19691" y="22307"/>
                    <a:pt x="16030" y="17107"/>
                    <a:pt x="14879" y="14934"/>
                  </a:cubicBezTo>
                  <a:cubicBezTo>
                    <a:pt x="14767" y="14724"/>
                    <a:pt x="14651" y="14499"/>
                    <a:pt x="14526" y="14263"/>
                  </a:cubicBezTo>
                  <a:cubicBezTo>
                    <a:pt x="14298" y="13822"/>
                    <a:pt x="14047" y="13344"/>
                    <a:pt x="13802" y="12868"/>
                  </a:cubicBezTo>
                  <a:cubicBezTo>
                    <a:pt x="13314" y="11919"/>
                    <a:pt x="12833" y="10985"/>
                    <a:pt x="12539" y="10408"/>
                  </a:cubicBezTo>
                  <a:cubicBezTo>
                    <a:pt x="12357" y="10047"/>
                    <a:pt x="12244" y="9830"/>
                    <a:pt x="12244" y="9830"/>
                  </a:cubicBezTo>
                  <a:cubicBezTo>
                    <a:pt x="13066" y="9432"/>
                    <a:pt x="13573" y="8668"/>
                    <a:pt x="13884" y="7963"/>
                  </a:cubicBezTo>
                  <a:cubicBezTo>
                    <a:pt x="14247" y="7138"/>
                    <a:pt x="14340" y="6394"/>
                    <a:pt x="14340" y="6394"/>
                  </a:cubicBezTo>
                  <a:cubicBezTo>
                    <a:pt x="12903" y="4019"/>
                    <a:pt x="11656" y="1"/>
                    <a:pt x="1165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2"/>
            <p:cNvSpPr/>
            <p:nvPr/>
          </p:nvSpPr>
          <p:spPr>
            <a:xfrm>
              <a:off x="5842939" y="1019429"/>
              <a:ext cx="472885" cy="1078632"/>
            </a:xfrm>
            <a:custGeom>
              <a:rect b="b" l="l" r="r" t="t"/>
              <a:pathLst>
                <a:path extrusionOk="0" h="16987" w="7447">
                  <a:moveTo>
                    <a:pt x="0" y="0"/>
                  </a:moveTo>
                  <a:cubicBezTo>
                    <a:pt x="40" y="2162"/>
                    <a:pt x="609" y="4135"/>
                    <a:pt x="1256" y="6196"/>
                  </a:cubicBezTo>
                  <a:cubicBezTo>
                    <a:pt x="1903" y="8261"/>
                    <a:pt x="2573" y="10349"/>
                    <a:pt x="2670" y="12507"/>
                  </a:cubicBezTo>
                  <a:cubicBezTo>
                    <a:pt x="2740" y="14038"/>
                    <a:pt x="2488" y="15630"/>
                    <a:pt x="1806" y="16987"/>
                  </a:cubicBezTo>
                  <a:cubicBezTo>
                    <a:pt x="1910" y="16967"/>
                    <a:pt x="2007" y="16948"/>
                    <a:pt x="2105" y="16924"/>
                  </a:cubicBezTo>
                  <a:cubicBezTo>
                    <a:pt x="2942" y="16719"/>
                    <a:pt x="3720" y="16297"/>
                    <a:pt x="4321" y="15681"/>
                  </a:cubicBezTo>
                  <a:cubicBezTo>
                    <a:pt x="7447" y="12477"/>
                    <a:pt x="3786" y="7277"/>
                    <a:pt x="2635" y="5104"/>
                  </a:cubicBezTo>
                  <a:cubicBezTo>
                    <a:pt x="2321" y="4510"/>
                    <a:pt x="1937" y="3770"/>
                    <a:pt x="1558" y="3038"/>
                  </a:cubicBezTo>
                  <a:cubicBezTo>
                    <a:pt x="1070" y="2089"/>
                    <a:pt x="589" y="1155"/>
                    <a:pt x="295" y="578"/>
                  </a:cubicBezTo>
                  <a:cubicBezTo>
                    <a:pt x="113" y="21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2"/>
            <p:cNvSpPr/>
            <p:nvPr/>
          </p:nvSpPr>
          <p:spPr>
            <a:xfrm>
              <a:off x="5773788" y="395239"/>
              <a:ext cx="214122" cy="1050376"/>
            </a:xfrm>
            <a:custGeom>
              <a:rect b="b" l="l" r="r" t="t"/>
              <a:pathLst>
                <a:path extrusionOk="0" h="16542" w="3372">
                  <a:moveTo>
                    <a:pt x="501" y="1"/>
                  </a:moveTo>
                  <a:lnTo>
                    <a:pt x="1" y="760"/>
                  </a:lnTo>
                  <a:cubicBezTo>
                    <a:pt x="160" y="1748"/>
                    <a:pt x="1357" y="4933"/>
                    <a:pt x="1566" y="5759"/>
                  </a:cubicBezTo>
                  <a:cubicBezTo>
                    <a:pt x="1776" y="6580"/>
                    <a:pt x="1776" y="7506"/>
                    <a:pt x="1322" y="8223"/>
                  </a:cubicBezTo>
                  <a:cubicBezTo>
                    <a:pt x="996" y="8742"/>
                    <a:pt x="451" y="9145"/>
                    <a:pt x="326" y="9741"/>
                  </a:cubicBezTo>
                  <a:cubicBezTo>
                    <a:pt x="241" y="10168"/>
                    <a:pt x="388" y="10598"/>
                    <a:pt x="535" y="11009"/>
                  </a:cubicBezTo>
                  <a:cubicBezTo>
                    <a:pt x="1202" y="12853"/>
                    <a:pt x="1869" y="14697"/>
                    <a:pt x="2534" y="16541"/>
                  </a:cubicBezTo>
                  <a:lnTo>
                    <a:pt x="3371" y="14263"/>
                  </a:lnTo>
                  <a:cubicBezTo>
                    <a:pt x="3143" y="13822"/>
                    <a:pt x="2892" y="13344"/>
                    <a:pt x="2647" y="12868"/>
                  </a:cubicBezTo>
                  <a:cubicBezTo>
                    <a:pt x="2159" y="11919"/>
                    <a:pt x="1678" y="10985"/>
                    <a:pt x="1384" y="10408"/>
                  </a:cubicBezTo>
                  <a:cubicBezTo>
                    <a:pt x="1202" y="10047"/>
                    <a:pt x="1089" y="9830"/>
                    <a:pt x="1089" y="9830"/>
                  </a:cubicBezTo>
                  <a:cubicBezTo>
                    <a:pt x="1911" y="9432"/>
                    <a:pt x="2418" y="8668"/>
                    <a:pt x="2729" y="7963"/>
                  </a:cubicBezTo>
                  <a:cubicBezTo>
                    <a:pt x="3092" y="7138"/>
                    <a:pt x="3185" y="6394"/>
                    <a:pt x="3185" y="6394"/>
                  </a:cubicBezTo>
                  <a:cubicBezTo>
                    <a:pt x="1748" y="4019"/>
                    <a:pt x="501" y="1"/>
                    <a:pt x="501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2"/>
            <p:cNvSpPr/>
            <p:nvPr/>
          </p:nvSpPr>
          <p:spPr>
            <a:xfrm>
              <a:off x="5327957" y="1581137"/>
              <a:ext cx="121666" cy="516679"/>
            </a:xfrm>
            <a:custGeom>
              <a:rect b="b" l="l" r="r" t="t"/>
              <a:pathLst>
                <a:path extrusionOk="0" h="8137" w="1916">
                  <a:moveTo>
                    <a:pt x="1032" y="0"/>
                  </a:moveTo>
                  <a:lnTo>
                    <a:pt x="795" y="31"/>
                  </a:lnTo>
                  <a:cubicBezTo>
                    <a:pt x="807" y="93"/>
                    <a:pt x="1664" y="6304"/>
                    <a:pt x="485" y="7660"/>
                  </a:cubicBezTo>
                  <a:cubicBezTo>
                    <a:pt x="346" y="7819"/>
                    <a:pt x="187" y="7896"/>
                    <a:pt x="1" y="7896"/>
                  </a:cubicBezTo>
                  <a:lnTo>
                    <a:pt x="1" y="8137"/>
                  </a:lnTo>
                  <a:cubicBezTo>
                    <a:pt x="257" y="8137"/>
                    <a:pt x="482" y="8028"/>
                    <a:pt x="664" y="7815"/>
                  </a:cubicBezTo>
                  <a:cubicBezTo>
                    <a:pt x="1916" y="6378"/>
                    <a:pt x="1070" y="260"/>
                    <a:pt x="1032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2"/>
            <p:cNvSpPr/>
            <p:nvPr/>
          </p:nvSpPr>
          <p:spPr>
            <a:xfrm>
              <a:off x="5492104" y="1563866"/>
              <a:ext cx="228156" cy="526267"/>
            </a:xfrm>
            <a:custGeom>
              <a:rect b="b" l="l" r="r" t="t"/>
              <a:pathLst>
                <a:path extrusionOk="0" h="8288" w="3593">
                  <a:moveTo>
                    <a:pt x="0" y="1"/>
                  </a:moveTo>
                  <a:lnTo>
                    <a:pt x="0" y="1"/>
                  </a:lnTo>
                  <a:cubicBezTo>
                    <a:pt x="128" y="4108"/>
                    <a:pt x="516" y="8288"/>
                    <a:pt x="1554" y="8288"/>
                  </a:cubicBezTo>
                  <a:cubicBezTo>
                    <a:pt x="3592" y="8288"/>
                    <a:pt x="2464" y="287"/>
                    <a:pt x="2464" y="28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2"/>
            <p:cNvSpPr/>
            <p:nvPr/>
          </p:nvSpPr>
          <p:spPr>
            <a:xfrm>
              <a:off x="5501692" y="1581137"/>
              <a:ext cx="210375" cy="516679"/>
            </a:xfrm>
            <a:custGeom>
              <a:rect b="b" l="l" r="r" t="t"/>
              <a:pathLst>
                <a:path extrusionOk="0" h="8137" w="3313">
                  <a:moveTo>
                    <a:pt x="2434" y="0"/>
                  </a:moveTo>
                  <a:lnTo>
                    <a:pt x="2197" y="31"/>
                  </a:lnTo>
                  <a:cubicBezTo>
                    <a:pt x="2205" y="93"/>
                    <a:pt x="3066" y="6304"/>
                    <a:pt x="1884" y="7660"/>
                  </a:cubicBezTo>
                  <a:cubicBezTo>
                    <a:pt x="1744" y="7819"/>
                    <a:pt x="1589" y="7896"/>
                    <a:pt x="1403" y="7896"/>
                  </a:cubicBezTo>
                  <a:cubicBezTo>
                    <a:pt x="1117" y="7896"/>
                    <a:pt x="582" y="7404"/>
                    <a:pt x="237" y="4099"/>
                  </a:cubicBezTo>
                  <a:lnTo>
                    <a:pt x="1" y="4123"/>
                  </a:lnTo>
                  <a:cubicBezTo>
                    <a:pt x="128" y="5339"/>
                    <a:pt x="291" y="6288"/>
                    <a:pt x="489" y="6943"/>
                  </a:cubicBezTo>
                  <a:cubicBezTo>
                    <a:pt x="733" y="7745"/>
                    <a:pt x="1031" y="8137"/>
                    <a:pt x="1403" y="8137"/>
                  </a:cubicBezTo>
                  <a:cubicBezTo>
                    <a:pt x="1659" y="8137"/>
                    <a:pt x="1880" y="8028"/>
                    <a:pt x="2066" y="7815"/>
                  </a:cubicBezTo>
                  <a:cubicBezTo>
                    <a:pt x="3313" y="6378"/>
                    <a:pt x="2469" y="260"/>
                    <a:pt x="2434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2"/>
            <p:cNvSpPr/>
            <p:nvPr/>
          </p:nvSpPr>
          <p:spPr>
            <a:xfrm>
              <a:off x="5364406" y="746576"/>
              <a:ext cx="37465" cy="70927"/>
            </a:xfrm>
            <a:custGeom>
              <a:rect b="b" l="l" r="r" t="t"/>
              <a:pathLst>
                <a:path extrusionOk="0" h="1117" w="590">
                  <a:moveTo>
                    <a:pt x="296" y="0"/>
                  </a:moveTo>
                  <a:cubicBezTo>
                    <a:pt x="133" y="0"/>
                    <a:pt x="1" y="252"/>
                    <a:pt x="1" y="558"/>
                  </a:cubicBezTo>
                  <a:cubicBezTo>
                    <a:pt x="1" y="864"/>
                    <a:pt x="133" y="1116"/>
                    <a:pt x="296" y="1116"/>
                  </a:cubicBezTo>
                  <a:cubicBezTo>
                    <a:pt x="458" y="1116"/>
                    <a:pt x="589" y="864"/>
                    <a:pt x="589" y="558"/>
                  </a:cubicBezTo>
                  <a:cubicBezTo>
                    <a:pt x="589" y="252"/>
                    <a:pt x="458" y="0"/>
                    <a:pt x="296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2"/>
            <p:cNvSpPr/>
            <p:nvPr/>
          </p:nvSpPr>
          <p:spPr>
            <a:xfrm>
              <a:off x="5524069" y="695357"/>
              <a:ext cx="244373" cy="173353"/>
            </a:xfrm>
            <a:custGeom>
              <a:rect b="b" l="l" r="r" t="t"/>
              <a:pathLst>
                <a:path extrusionOk="0" h="3054" w="4305">
                  <a:moveTo>
                    <a:pt x="1864" y="0"/>
                  </a:moveTo>
                  <a:cubicBezTo>
                    <a:pt x="1438" y="0"/>
                    <a:pt x="1011" y="93"/>
                    <a:pt x="616" y="259"/>
                  </a:cubicBezTo>
                  <a:cubicBezTo>
                    <a:pt x="330" y="379"/>
                    <a:pt x="28" y="592"/>
                    <a:pt x="12" y="903"/>
                  </a:cubicBezTo>
                  <a:cubicBezTo>
                    <a:pt x="1" y="1158"/>
                    <a:pt x="194" y="1375"/>
                    <a:pt x="384" y="1549"/>
                  </a:cubicBezTo>
                  <a:cubicBezTo>
                    <a:pt x="1124" y="2235"/>
                    <a:pt x="2054" y="2952"/>
                    <a:pt x="3096" y="3049"/>
                  </a:cubicBezTo>
                  <a:cubicBezTo>
                    <a:pt x="3137" y="3052"/>
                    <a:pt x="3178" y="3054"/>
                    <a:pt x="3220" y="3054"/>
                  </a:cubicBezTo>
                  <a:cubicBezTo>
                    <a:pt x="3507" y="3054"/>
                    <a:pt x="3799" y="2969"/>
                    <a:pt x="3995" y="2766"/>
                  </a:cubicBezTo>
                  <a:cubicBezTo>
                    <a:pt x="4274" y="2475"/>
                    <a:pt x="4305" y="2022"/>
                    <a:pt x="4200" y="1634"/>
                  </a:cubicBezTo>
                  <a:cubicBezTo>
                    <a:pt x="4010" y="937"/>
                    <a:pt x="3425" y="375"/>
                    <a:pt x="2740" y="143"/>
                  </a:cubicBezTo>
                  <a:cubicBezTo>
                    <a:pt x="2457" y="46"/>
                    <a:pt x="2161" y="0"/>
                    <a:pt x="1864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2"/>
            <p:cNvSpPr/>
            <p:nvPr/>
          </p:nvSpPr>
          <p:spPr>
            <a:xfrm>
              <a:off x="5652249" y="746576"/>
              <a:ext cx="37465" cy="70927"/>
            </a:xfrm>
            <a:custGeom>
              <a:rect b="b" l="l" r="r" t="t"/>
              <a:pathLst>
                <a:path extrusionOk="0" h="1117" w="590">
                  <a:moveTo>
                    <a:pt x="296" y="0"/>
                  </a:moveTo>
                  <a:cubicBezTo>
                    <a:pt x="133" y="0"/>
                    <a:pt x="1" y="252"/>
                    <a:pt x="1" y="558"/>
                  </a:cubicBezTo>
                  <a:cubicBezTo>
                    <a:pt x="1" y="864"/>
                    <a:pt x="133" y="1116"/>
                    <a:pt x="296" y="1116"/>
                  </a:cubicBezTo>
                  <a:cubicBezTo>
                    <a:pt x="458" y="1116"/>
                    <a:pt x="589" y="864"/>
                    <a:pt x="589" y="558"/>
                  </a:cubicBezTo>
                  <a:cubicBezTo>
                    <a:pt x="589" y="252"/>
                    <a:pt x="458" y="0"/>
                    <a:pt x="296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2"/>
            <p:cNvSpPr/>
            <p:nvPr/>
          </p:nvSpPr>
          <p:spPr>
            <a:xfrm>
              <a:off x="5486706" y="831982"/>
              <a:ext cx="68897" cy="65847"/>
            </a:xfrm>
            <a:custGeom>
              <a:rect b="b" l="l" r="r" t="t"/>
              <a:pathLst>
                <a:path extrusionOk="0" h="1037" w="1085">
                  <a:moveTo>
                    <a:pt x="543" y="0"/>
                  </a:moveTo>
                  <a:cubicBezTo>
                    <a:pt x="337" y="0"/>
                    <a:pt x="136" y="43"/>
                    <a:pt x="67" y="186"/>
                  </a:cubicBezTo>
                  <a:cubicBezTo>
                    <a:pt x="1" y="322"/>
                    <a:pt x="58" y="485"/>
                    <a:pt x="128" y="617"/>
                  </a:cubicBezTo>
                  <a:cubicBezTo>
                    <a:pt x="210" y="769"/>
                    <a:pt x="339" y="1036"/>
                    <a:pt x="520" y="1036"/>
                  </a:cubicBezTo>
                  <a:cubicBezTo>
                    <a:pt x="528" y="1036"/>
                    <a:pt x="535" y="1036"/>
                    <a:pt x="543" y="1035"/>
                  </a:cubicBezTo>
                  <a:cubicBezTo>
                    <a:pt x="550" y="1036"/>
                    <a:pt x="557" y="1036"/>
                    <a:pt x="565" y="1036"/>
                  </a:cubicBezTo>
                  <a:cubicBezTo>
                    <a:pt x="743" y="1036"/>
                    <a:pt x="871" y="769"/>
                    <a:pt x="954" y="617"/>
                  </a:cubicBezTo>
                  <a:cubicBezTo>
                    <a:pt x="1027" y="485"/>
                    <a:pt x="1085" y="322"/>
                    <a:pt x="1020" y="186"/>
                  </a:cubicBezTo>
                  <a:cubicBezTo>
                    <a:pt x="950" y="43"/>
                    <a:pt x="744" y="0"/>
                    <a:pt x="543" y="0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2"/>
            <p:cNvSpPr/>
            <p:nvPr/>
          </p:nvSpPr>
          <p:spPr>
            <a:xfrm>
              <a:off x="5746737" y="1518591"/>
              <a:ext cx="203771" cy="561254"/>
            </a:xfrm>
            <a:custGeom>
              <a:rect b="b" l="l" r="r" t="t"/>
              <a:pathLst>
                <a:path extrusionOk="0" h="8839" w="3209">
                  <a:moveTo>
                    <a:pt x="3046" y="1"/>
                  </a:moveTo>
                  <a:cubicBezTo>
                    <a:pt x="1744" y="1236"/>
                    <a:pt x="1380" y="3081"/>
                    <a:pt x="1063" y="4709"/>
                  </a:cubicBezTo>
                  <a:cubicBezTo>
                    <a:pt x="861" y="5712"/>
                    <a:pt x="675" y="6661"/>
                    <a:pt x="287" y="7273"/>
                  </a:cubicBezTo>
                  <a:cubicBezTo>
                    <a:pt x="70" y="7618"/>
                    <a:pt x="1" y="7940"/>
                    <a:pt x="78" y="8234"/>
                  </a:cubicBezTo>
                  <a:cubicBezTo>
                    <a:pt x="183" y="8641"/>
                    <a:pt x="532" y="8831"/>
                    <a:pt x="547" y="8838"/>
                  </a:cubicBezTo>
                  <a:lnTo>
                    <a:pt x="659" y="8629"/>
                  </a:lnTo>
                  <a:cubicBezTo>
                    <a:pt x="659" y="8625"/>
                    <a:pt x="388" y="8478"/>
                    <a:pt x="307" y="8176"/>
                  </a:cubicBezTo>
                  <a:cubicBezTo>
                    <a:pt x="249" y="7947"/>
                    <a:pt x="310" y="7688"/>
                    <a:pt x="489" y="7402"/>
                  </a:cubicBezTo>
                  <a:cubicBezTo>
                    <a:pt x="900" y="6751"/>
                    <a:pt x="1093" y="5782"/>
                    <a:pt x="1295" y="4755"/>
                  </a:cubicBezTo>
                  <a:cubicBezTo>
                    <a:pt x="1608" y="3162"/>
                    <a:pt x="1961" y="1357"/>
                    <a:pt x="3209" y="175"/>
                  </a:cubicBezTo>
                  <a:lnTo>
                    <a:pt x="3046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2"/>
            <p:cNvSpPr/>
            <p:nvPr/>
          </p:nvSpPr>
          <p:spPr>
            <a:xfrm>
              <a:off x="5489881" y="1556754"/>
              <a:ext cx="94806" cy="205732"/>
            </a:xfrm>
            <a:custGeom>
              <a:rect b="b" l="l" r="r" t="t"/>
              <a:pathLst>
                <a:path extrusionOk="0" h="3240" w="1493">
                  <a:moveTo>
                    <a:pt x="745" y="0"/>
                  </a:moveTo>
                  <a:cubicBezTo>
                    <a:pt x="334" y="0"/>
                    <a:pt x="1" y="725"/>
                    <a:pt x="1" y="1620"/>
                  </a:cubicBezTo>
                  <a:cubicBezTo>
                    <a:pt x="1" y="2515"/>
                    <a:pt x="334" y="3239"/>
                    <a:pt x="745" y="3239"/>
                  </a:cubicBezTo>
                  <a:cubicBezTo>
                    <a:pt x="1159" y="3239"/>
                    <a:pt x="1492" y="2515"/>
                    <a:pt x="1492" y="1620"/>
                  </a:cubicBezTo>
                  <a:cubicBezTo>
                    <a:pt x="1492" y="725"/>
                    <a:pt x="1159" y="0"/>
                    <a:pt x="745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2"/>
            <p:cNvSpPr/>
            <p:nvPr/>
          </p:nvSpPr>
          <p:spPr>
            <a:xfrm>
              <a:off x="5434509" y="1442837"/>
              <a:ext cx="43879" cy="95246"/>
            </a:xfrm>
            <a:custGeom>
              <a:rect b="b" l="l" r="r" t="t"/>
              <a:pathLst>
                <a:path extrusionOk="0" h="1500" w="691">
                  <a:moveTo>
                    <a:pt x="345" y="1"/>
                  </a:moveTo>
                  <a:cubicBezTo>
                    <a:pt x="156" y="1"/>
                    <a:pt x="0" y="337"/>
                    <a:pt x="0" y="752"/>
                  </a:cubicBezTo>
                  <a:cubicBezTo>
                    <a:pt x="0" y="1167"/>
                    <a:pt x="156" y="1500"/>
                    <a:pt x="345" y="1500"/>
                  </a:cubicBezTo>
                  <a:cubicBezTo>
                    <a:pt x="535" y="1500"/>
                    <a:pt x="690" y="1167"/>
                    <a:pt x="690" y="752"/>
                  </a:cubicBezTo>
                  <a:cubicBezTo>
                    <a:pt x="690" y="337"/>
                    <a:pt x="535" y="1"/>
                    <a:pt x="345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2"/>
            <p:cNvSpPr/>
            <p:nvPr/>
          </p:nvSpPr>
          <p:spPr>
            <a:xfrm>
              <a:off x="5280523" y="1645080"/>
              <a:ext cx="69215" cy="150172"/>
            </a:xfrm>
            <a:custGeom>
              <a:rect b="b" l="l" r="r" t="t"/>
              <a:pathLst>
                <a:path extrusionOk="0" h="2365" w="1090">
                  <a:moveTo>
                    <a:pt x="547" y="0"/>
                  </a:moveTo>
                  <a:cubicBezTo>
                    <a:pt x="245" y="0"/>
                    <a:pt x="0" y="531"/>
                    <a:pt x="0" y="1182"/>
                  </a:cubicBezTo>
                  <a:cubicBezTo>
                    <a:pt x="0" y="1837"/>
                    <a:pt x="245" y="2364"/>
                    <a:pt x="547" y="2364"/>
                  </a:cubicBezTo>
                  <a:cubicBezTo>
                    <a:pt x="845" y="2364"/>
                    <a:pt x="1089" y="1837"/>
                    <a:pt x="1089" y="1182"/>
                  </a:cubicBezTo>
                  <a:cubicBezTo>
                    <a:pt x="1089" y="531"/>
                    <a:pt x="845" y="0"/>
                    <a:pt x="547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2"/>
            <p:cNvSpPr/>
            <p:nvPr/>
          </p:nvSpPr>
          <p:spPr>
            <a:xfrm>
              <a:off x="5697017" y="1372481"/>
              <a:ext cx="129731" cy="281484"/>
            </a:xfrm>
            <a:custGeom>
              <a:rect b="b" l="l" r="r" t="t"/>
              <a:pathLst>
                <a:path extrusionOk="0" h="4433" w="2043">
                  <a:moveTo>
                    <a:pt x="1020" y="0"/>
                  </a:moveTo>
                  <a:cubicBezTo>
                    <a:pt x="458" y="0"/>
                    <a:pt x="1" y="992"/>
                    <a:pt x="1" y="2217"/>
                  </a:cubicBezTo>
                  <a:cubicBezTo>
                    <a:pt x="1" y="3441"/>
                    <a:pt x="458" y="4433"/>
                    <a:pt x="1020" y="4433"/>
                  </a:cubicBezTo>
                  <a:cubicBezTo>
                    <a:pt x="1585" y="4433"/>
                    <a:pt x="2043" y="3441"/>
                    <a:pt x="2043" y="2217"/>
                  </a:cubicBezTo>
                  <a:cubicBezTo>
                    <a:pt x="2043" y="992"/>
                    <a:pt x="1585" y="0"/>
                    <a:pt x="1020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2"/>
            <p:cNvSpPr/>
            <p:nvPr/>
          </p:nvSpPr>
          <p:spPr>
            <a:xfrm>
              <a:off x="5065450" y="405589"/>
              <a:ext cx="181674" cy="520426"/>
            </a:xfrm>
            <a:custGeom>
              <a:rect b="b" l="l" r="r" t="t"/>
              <a:pathLst>
                <a:path extrusionOk="0" h="8196" w="2861">
                  <a:moveTo>
                    <a:pt x="2256" y="0"/>
                  </a:moveTo>
                  <a:cubicBezTo>
                    <a:pt x="2256" y="0"/>
                    <a:pt x="1256" y="3659"/>
                    <a:pt x="1" y="6336"/>
                  </a:cubicBezTo>
                  <a:cubicBezTo>
                    <a:pt x="1" y="6336"/>
                    <a:pt x="67" y="7219"/>
                    <a:pt x="521" y="8195"/>
                  </a:cubicBezTo>
                  <a:cubicBezTo>
                    <a:pt x="1640" y="5867"/>
                    <a:pt x="2434" y="3380"/>
                    <a:pt x="2860" y="834"/>
                  </a:cubicBezTo>
                  <a:lnTo>
                    <a:pt x="2256" y="0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2"/>
            <p:cNvSpPr/>
            <p:nvPr/>
          </p:nvSpPr>
          <p:spPr>
            <a:xfrm>
              <a:off x="5773809" y="714387"/>
              <a:ext cx="43879" cy="95246"/>
            </a:xfrm>
            <a:custGeom>
              <a:rect b="b" l="l" r="r" t="t"/>
              <a:pathLst>
                <a:path extrusionOk="0" h="1500" w="691">
                  <a:moveTo>
                    <a:pt x="345" y="1"/>
                  </a:moveTo>
                  <a:cubicBezTo>
                    <a:pt x="156" y="1"/>
                    <a:pt x="0" y="337"/>
                    <a:pt x="0" y="752"/>
                  </a:cubicBezTo>
                  <a:cubicBezTo>
                    <a:pt x="0" y="1167"/>
                    <a:pt x="156" y="1500"/>
                    <a:pt x="345" y="1500"/>
                  </a:cubicBezTo>
                  <a:cubicBezTo>
                    <a:pt x="535" y="1500"/>
                    <a:pt x="690" y="1167"/>
                    <a:pt x="690" y="752"/>
                  </a:cubicBezTo>
                  <a:cubicBezTo>
                    <a:pt x="690" y="337"/>
                    <a:pt x="535" y="1"/>
                    <a:pt x="345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2"/>
            <p:cNvSpPr/>
            <p:nvPr/>
          </p:nvSpPr>
          <p:spPr>
            <a:xfrm>
              <a:off x="5361197" y="1002687"/>
              <a:ext cx="43879" cy="95246"/>
            </a:xfrm>
            <a:custGeom>
              <a:rect b="b" l="l" r="r" t="t"/>
              <a:pathLst>
                <a:path extrusionOk="0" h="1500" w="691">
                  <a:moveTo>
                    <a:pt x="345" y="1"/>
                  </a:moveTo>
                  <a:cubicBezTo>
                    <a:pt x="156" y="1"/>
                    <a:pt x="0" y="337"/>
                    <a:pt x="0" y="752"/>
                  </a:cubicBezTo>
                  <a:cubicBezTo>
                    <a:pt x="0" y="1167"/>
                    <a:pt x="156" y="1500"/>
                    <a:pt x="345" y="1500"/>
                  </a:cubicBezTo>
                  <a:cubicBezTo>
                    <a:pt x="535" y="1500"/>
                    <a:pt x="690" y="1167"/>
                    <a:pt x="690" y="752"/>
                  </a:cubicBezTo>
                  <a:cubicBezTo>
                    <a:pt x="690" y="337"/>
                    <a:pt x="535" y="1"/>
                    <a:pt x="345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8" name="Google Shape;288;p22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9" name="Google Shape;289;p22"/>
          <p:cNvSpPr/>
          <p:nvPr/>
        </p:nvSpPr>
        <p:spPr>
          <a:xfrm>
            <a:off x="7139561" y="2197275"/>
            <a:ext cx="155213" cy="155254"/>
          </a:xfrm>
          <a:custGeom>
            <a:rect b="b" l="l" r="r" t="t"/>
            <a:pathLst>
              <a:path extrusionOk="0" h="3783" w="3782">
                <a:moveTo>
                  <a:pt x="1891" y="1"/>
                </a:moveTo>
                <a:cubicBezTo>
                  <a:pt x="902" y="1"/>
                  <a:pt x="89" y="760"/>
                  <a:pt x="8" y="1728"/>
                </a:cubicBezTo>
                <a:cubicBezTo>
                  <a:pt x="4" y="1783"/>
                  <a:pt x="0" y="1837"/>
                  <a:pt x="0" y="1891"/>
                </a:cubicBezTo>
                <a:cubicBezTo>
                  <a:pt x="0" y="2934"/>
                  <a:pt x="848" y="3782"/>
                  <a:pt x="1891" y="3782"/>
                </a:cubicBezTo>
                <a:cubicBezTo>
                  <a:pt x="2933" y="3782"/>
                  <a:pt x="3781" y="2934"/>
                  <a:pt x="3781" y="1891"/>
                </a:cubicBezTo>
                <a:cubicBezTo>
                  <a:pt x="3781" y="1837"/>
                  <a:pt x="3777" y="1783"/>
                  <a:pt x="3774" y="1728"/>
                </a:cubicBezTo>
                <a:cubicBezTo>
                  <a:pt x="3766" y="1639"/>
                  <a:pt x="3750" y="1554"/>
                  <a:pt x="3735" y="1473"/>
                </a:cubicBezTo>
                <a:cubicBezTo>
                  <a:pt x="3692" y="1279"/>
                  <a:pt x="3618" y="1097"/>
                  <a:pt x="3518" y="931"/>
                </a:cubicBezTo>
                <a:cubicBezTo>
                  <a:pt x="3189" y="373"/>
                  <a:pt x="2584" y="1"/>
                  <a:pt x="1891" y="1"/>
                </a:cubicBezTo>
                <a:close/>
              </a:path>
            </a:pathLst>
          </a:custGeom>
          <a:solidFill>
            <a:srgbClr val="FF61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22"/>
          <p:cNvSpPr/>
          <p:nvPr/>
        </p:nvSpPr>
        <p:spPr>
          <a:xfrm>
            <a:off x="6918027" y="2268192"/>
            <a:ext cx="598404" cy="195145"/>
          </a:xfrm>
          <a:custGeom>
            <a:rect b="b" l="l" r="r" t="t"/>
            <a:pathLst>
              <a:path extrusionOk="0" h="4755" w="14581">
                <a:moveTo>
                  <a:pt x="0" y="0"/>
                </a:moveTo>
                <a:lnTo>
                  <a:pt x="0" y="4755"/>
                </a:lnTo>
                <a:lnTo>
                  <a:pt x="14581" y="4755"/>
                </a:lnTo>
                <a:lnTo>
                  <a:pt x="14581" y="0"/>
                </a:lnTo>
                <a:close/>
              </a:path>
            </a:pathLst>
          </a:custGeom>
          <a:solidFill>
            <a:srgbClr val="2738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22"/>
          <p:cNvSpPr/>
          <p:nvPr/>
        </p:nvSpPr>
        <p:spPr>
          <a:xfrm>
            <a:off x="7215855" y="2235442"/>
            <a:ext cx="224284" cy="935835"/>
          </a:xfrm>
          <a:custGeom>
            <a:rect b="b" l="l" r="r" t="t"/>
            <a:pathLst>
              <a:path extrusionOk="0" h="22803" w="5465">
                <a:moveTo>
                  <a:pt x="272" y="1"/>
                </a:moveTo>
                <a:cubicBezTo>
                  <a:pt x="164" y="1"/>
                  <a:pt x="74" y="63"/>
                  <a:pt x="32" y="151"/>
                </a:cubicBezTo>
                <a:cubicBezTo>
                  <a:pt x="12" y="187"/>
                  <a:pt x="1" y="229"/>
                  <a:pt x="1" y="272"/>
                </a:cubicBezTo>
                <a:cubicBezTo>
                  <a:pt x="1" y="314"/>
                  <a:pt x="12" y="357"/>
                  <a:pt x="32" y="392"/>
                </a:cubicBezTo>
                <a:cubicBezTo>
                  <a:pt x="74" y="481"/>
                  <a:pt x="164" y="543"/>
                  <a:pt x="272" y="543"/>
                </a:cubicBezTo>
                <a:lnTo>
                  <a:pt x="2310" y="543"/>
                </a:lnTo>
                <a:cubicBezTo>
                  <a:pt x="2713" y="543"/>
                  <a:pt x="3097" y="632"/>
                  <a:pt x="3437" y="798"/>
                </a:cubicBezTo>
                <a:cubicBezTo>
                  <a:pt x="4313" y="1221"/>
                  <a:pt x="4921" y="2116"/>
                  <a:pt x="4921" y="3155"/>
                </a:cubicBezTo>
                <a:lnTo>
                  <a:pt x="4921" y="22531"/>
                </a:lnTo>
                <a:cubicBezTo>
                  <a:pt x="4921" y="22678"/>
                  <a:pt x="5041" y="22802"/>
                  <a:pt x="5192" y="22802"/>
                </a:cubicBezTo>
                <a:cubicBezTo>
                  <a:pt x="5343" y="22802"/>
                  <a:pt x="5464" y="22678"/>
                  <a:pt x="5464" y="22531"/>
                </a:cubicBezTo>
                <a:lnTo>
                  <a:pt x="5464" y="3155"/>
                </a:lnTo>
                <a:cubicBezTo>
                  <a:pt x="5464" y="2216"/>
                  <a:pt x="5053" y="1376"/>
                  <a:pt x="4402" y="798"/>
                </a:cubicBezTo>
                <a:cubicBezTo>
                  <a:pt x="3844" y="303"/>
                  <a:pt x="3111" y="1"/>
                  <a:pt x="2310" y="1"/>
                </a:cubicBezTo>
                <a:close/>
              </a:path>
            </a:pathLst>
          </a:custGeom>
          <a:solidFill>
            <a:srgbClr val="25A7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2"/>
          <p:cNvSpPr/>
          <p:nvPr/>
        </p:nvSpPr>
        <p:spPr>
          <a:xfrm>
            <a:off x="6740775" y="3364411"/>
            <a:ext cx="952949" cy="952990"/>
          </a:xfrm>
          <a:custGeom>
            <a:rect b="b" l="l" r="r" t="t"/>
            <a:pathLst>
              <a:path extrusionOk="0" h="23221" w="23220">
                <a:moveTo>
                  <a:pt x="2584" y="0"/>
                </a:moveTo>
                <a:cubicBezTo>
                  <a:pt x="1154" y="0"/>
                  <a:pt x="0" y="1159"/>
                  <a:pt x="0" y="2589"/>
                </a:cubicBezTo>
                <a:lnTo>
                  <a:pt x="0" y="20636"/>
                </a:lnTo>
                <a:cubicBezTo>
                  <a:pt x="0" y="22065"/>
                  <a:pt x="1154" y="23220"/>
                  <a:pt x="2584" y="23220"/>
                </a:cubicBezTo>
                <a:lnTo>
                  <a:pt x="20631" y="23220"/>
                </a:lnTo>
                <a:cubicBezTo>
                  <a:pt x="22061" y="23220"/>
                  <a:pt x="23219" y="22065"/>
                  <a:pt x="23219" y="20636"/>
                </a:cubicBezTo>
                <a:lnTo>
                  <a:pt x="23219" y="2589"/>
                </a:lnTo>
                <a:cubicBezTo>
                  <a:pt x="23219" y="1159"/>
                  <a:pt x="22061" y="0"/>
                  <a:pt x="20631" y="0"/>
                </a:cubicBezTo>
                <a:close/>
              </a:path>
            </a:pathLst>
          </a:custGeom>
          <a:solidFill>
            <a:srgbClr val="2738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22"/>
          <p:cNvSpPr/>
          <p:nvPr/>
        </p:nvSpPr>
        <p:spPr>
          <a:xfrm>
            <a:off x="6918027" y="3541703"/>
            <a:ext cx="598404" cy="598363"/>
          </a:xfrm>
          <a:custGeom>
            <a:rect b="b" l="l" r="r" t="t"/>
            <a:pathLst>
              <a:path extrusionOk="0" h="14580" w="14581">
                <a:moveTo>
                  <a:pt x="7289" y="0"/>
                </a:moveTo>
                <a:cubicBezTo>
                  <a:pt x="3263" y="0"/>
                  <a:pt x="0" y="3267"/>
                  <a:pt x="0" y="7292"/>
                </a:cubicBezTo>
                <a:cubicBezTo>
                  <a:pt x="0" y="11318"/>
                  <a:pt x="3263" y="14580"/>
                  <a:pt x="7289" y="14580"/>
                </a:cubicBezTo>
                <a:cubicBezTo>
                  <a:pt x="11314" y="14580"/>
                  <a:pt x="14581" y="11318"/>
                  <a:pt x="14581" y="7292"/>
                </a:cubicBezTo>
                <a:cubicBezTo>
                  <a:pt x="14581" y="3267"/>
                  <a:pt x="11314" y="0"/>
                  <a:pt x="7289" y="0"/>
                </a:cubicBezTo>
                <a:close/>
              </a:path>
            </a:pathLst>
          </a:custGeom>
          <a:solidFill>
            <a:srgbClr val="FF61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22"/>
          <p:cNvSpPr/>
          <p:nvPr/>
        </p:nvSpPr>
        <p:spPr>
          <a:xfrm>
            <a:off x="7119657" y="2463296"/>
            <a:ext cx="194981" cy="901156"/>
          </a:xfrm>
          <a:custGeom>
            <a:rect b="b" l="l" r="r" t="t"/>
            <a:pathLst>
              <a:path extrusionOk="0" h="21958" w="4751">
                <a:moveTo>
                  <a:pt x="1" y="1"/>
                </a:moveTo>
                <a:lnTo>
                  <a:pt x="1" y="21957"/>
                </a:lnTo>
                <a:lnTo>
                  <a:pt x="4751" y="21957"/>
                </a:lnTo>
                <a:lnTo>
                  <a:pt x="4751" y="1"/>
                </a:lnTo>
                <a:close/>
              </a:path>
            </a:pathLst>
          </a:custGeom>
          <a:solidFill>
            <a:srgbClr val="91DDD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22"/>
          <p:cNvSpPr/>
          <p:nvPr/>
        </p:nvSpPr>
        <p:spPr>
          <a:xfrm>
            <a:off x="7315541" y="3046843"/>
            <a:ext cx="226664" cy="226664"/>
          </a:xfrm>
          <a:custGeom>
            <a:rect b="b" l="l" r="r" t="t"/>
            <a:pathLst>
              <a:path extrusionOk="0" h="5523" w="5523">
                <a:moveTo>
                  <a:pt x="2763" y="1"/>
                </a:moveTo>
                <a:cubicBezTo>
                  <a:pt x="2671" y="1"/>
                  <a:pt x="2581" y="5"/>
                  <a:pt x="2492" y="13"/>
                </a:cubicBezTo>
                <a:cubicBezTo>
                  <a:pt x="1093" y="148"/>
                  <a:pt x="1" y="1326"/>
                  <a:pt x="1" y="2760"/>
                </a:cubicBezTo>
                <a:cubicBezTo>
                  <a:pt x="1" y="4283"/>
                  <a:pt x="1237" y="5522"/>
                  <a:pt x="2763" y="5522"/>
                </a:cubicBezTo>
                <a:cubicBezTo>
                  <a:pt x="4286" y="5522"/>
                  <a:pt x="5522" y="4283"/>
                  <a:pt x="5522" y="2760"/>
                </a:cubicBezTo>
                <a:cubicBezTo>
                  <a:pt x="5522" y="1326"/>
                  <a:pt x="4430" y="148"/>
                  <a:pt x="3035" y="13"/>
                </a:cubicBezTo>
                <a:cubicBezTo>
                  <a:pt x="2942" y="5"/>
                  <a:pt x="2856" y="1"/>
                  <a:pt x="2763" y="1"/>
                </a:cubicBezTo>
                <a:close/>
              </a:path>
            </a:pathLst>
          </a:custGeom>
          <a:solidFill>
            <a:srgbClr val="254C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22"/>
          <p:cNvSpPr/>
          <p:nvPr/>
        </p:nvSpPr>
        <p:spPr>
          <a:xfrm>
            <a:off x="7217127" y="2268192"/>
            <a:ext cx="299305" cy="195145"/>
          </a:xfrm>
          <a:custGeom>
            <a:rect b="b" l="l" r="r" t="t"/>
            <a:pathLst>
              <a:path extrusionOk="0" h="4755" w="7293">
                <a:moveTo>
                  <a:pt x="1" y="0"/>
                </a:moveTo>
                <a:lnTo>
                  <a:pt x="1" y="4755"/>
                </a:lnTo>
                <a:lnTo>
                  <a:pt x="4890" y="4755"/>
                </a:lnTo>
                <a:lnTo>
                  <a:pt x="4890" y="2357"/>
                </a:lnTo>
                <a:cubicBezTo>
                  <a:pt x="4890" y="1318"/>
                  <a:pt x="4282" y="423"/>
                  <a:pt x="3406" y="0"/>
                </a:cubicBezTo>
                <a:close/>
                <a:moveTo>
                  <a:pt x="4371" y="0"/>
                </a:moveTo>
                <a:cubicBezTo>
                  <a:pt x="5022" y="578"/>
                  <a:pt x="5433" y="1418"/>
                  <a:pt x="5433" y="2357"/>
                </a:cubicBezTo>
                <a:lnTo>
                  <a:pt x="5433" y="4755"/>
                </a:lnTo>
                <a:lnTo>
                  <a:pt x="7293" y="4755"/>
                </a:lnTo>
                <a:lnTo>
                  <a:pt x="7293" y="0"/>
                </a:lnTo>
                <a:close/>
              </a:path>
            </a:pathLst>
          </a:custGeom>
          <a:solidFill>
            <a:srgbClr val="121A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22"/>
          <p:cNvSpPr/>
          <p:nvPr/>
        </p:nvSpPr>
        <p:spPr>
          <a:xfrm>
            <a:off x="7217127" y="2235442"/>
            <a:ext cx="223011" cy="811935"/>
          </a:xfrm>
          <a:custGeom>
            <a:rect b="b" l="l" r="r" t="t"/>
            <a:pathLst>
              <a:path extrusionOk="0" h="19784" w="5434">
                <a:moveTo>
                  <a:pt x="241" y="1"/>
                </a:moveTo>
                <a:cubicBezTo>
                  <a:pt x="133" y="1"/>
                  <a:pt x="43" y="63"/>
                  <a:pt x="1" y="151"/>
                </a:cubicBezTo>
                <a:lnTo>
                  <a:pt x="1" y="392"/>
                </a:lnTo>
                <a:cubicBezTo>
                  <a:pt x="43" y="481"/>
                  <a:pt x="133" y="543"/>
                  <a:pt x="241" y="543"/>
                </a:cubicBezTo>
                <a:lnTo>
                  <a:pt x="2279" y="543"/>
                </a:lnTo>
                <a:cubicBezTo>
                  <a:pt x="2682" y="543"/>
                  <a:pt x="3066" y="632"/>
                  <a:pt x="3406" y="798"/>
                </a:cubicBezTo>
                <a:cubicBezTo>
                  <a:pt x="4282" y="1221"/>
                  <a:pt x="4890" y="2116"/>
                  <a:pt x="4890" y="3155"/>
                </a:cubicBezTo>
                <a:lnTo>
                  <a:pt x="4890" y="5553"/>
                </a:lnTo>
                <a:lnTo>
                  <a:pt x="4890" y="19784"/>
                </a:lnTo>
                <a:cubicBezTo>
                  <a:pt x="4979" y="19776"/>
                  <a:pt x="5069" y="19772"/>
                  <a:pt x="5161" y="19772"/>
                </a:cubicBezTo>
                <a:cubicBezTo>
                  <a:pt x="5254" y="19772"/>
                  <a:pt x="5340" y="19776"/>
                  <a:pt x="5433" y="19784"/>
                </a:cubicBezTo>
                <a:lnTo>
                  <a:pt x="5433" y="5553"/>
                </a:lnTo>
                <a:lnTo>
                  <a:pt x="5433" y="3155"/>
                </a:lnTo>
                <a:cubicBezTo>
                  <a:pt x="5433" y="2216"/>
                  <a:pt x="5022" y="1376"/>
                  <a:pt x="4371" y="798"/>
                </a:cubicBezTo>
                <a:cubicBezTo>
                  <a:pt x="3813" y="303"/>
                  <a:pt x="3080" y="1"/>
                  <a:pt x="2279" y="1"/>
                </a:cubicBezTo>
                <a:close/>
              </a:path>
            </a:pathLst>
          </a:custGeom>
          <a:solidFill>
            <a:srgbClr val="2197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22"/>
          <p:cNvSpPr/>
          <p:nvPr/>
        </p:nvSpPr>
        <p:spPr>
          <a:xfrm>
            <a:off x="7217127" y="3364411"/>
            <a:ext cx="476598" cy="952990"/>
          </a:xfrm>
          <a:custGeom>
            <a:rect b="b" l="l" r="r" t="t"/>
            <a:pathLst>
              <a:path extrusionOk="0" h="23221" w="11613">
                <a:moveTo>
                  <a:pt x="1" y="0"/>
                </a:moveTo>
                <a:lnTo>
                  <a:pt x="1" y="4320"/>
                </a:lnTo>
                <a:cubicBezTo>
                  <a:pt x="4026" y="4320"/>
                  <a:pt x="7293" y="7587"/>
                  <a:pt x="7293" y="11612"/>
                </a:cubicBezTo>
                <a:cubicBezTo>
                  <a:pt x="7293" y="15638"/>
                  <a:pt x="4026" y="18900"/>
                  <a:pt x="1" y="18900"/>
                </a:cubicBezTo>
                <a:lnTo>
                  <a:pt x="1" y="23220"/>
                </a:lnTo>
                <a:lnTo>
                  <a:pt x="9024" y="23220"/>
                </a:lnTo>
                <a:cubicBezTo>
                  <a:pt x="10454" y="23220"/>
                  <a:pt x="11612" y="22065"/>
                  <a:pt x="11612" y="20636"/>
                </a:cubicBezTo>
                <a:lnTo>
                  <a:pt x="11612" y="2589"/>
                </a:lnTo>
                <a:cubicBezTo>
                  <a:pt x="11612" y="1159"/>
                  <a:pt x="10454" y="0"/>
                  <a:pt x="9024" y="0"/>
                </a:cubicBezTo>
                <a:close/>
              </a:path>
            </a:pathLst>
          </a:custGeom>
          <a:solidFill>
            <a:srgbClr val="121A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22"/>
          <p:cNvSpPr/>
          <p:nvPr/>
        </p:nvSpPr>
        <p:spPr>
          <a:xfrm>
            <a:off x="7217127" y="2463296"/>
            <a:ext cx="97511" cy="901156"/>
          </a:xfrm>
          <a:custGeom>
            <a:rect b="b" l="l" r="r" t="t"/>
            <a:pathLst>
              <a:path extrusionOk="0" h="21958" w="2376">
                <a:moveTo>
                  <a:pt x="1" y="1"/>
                </a:moveTo>
                <a:lnTo>
                  <a:pt x="1" y="21957"/>
                </a:lnTo>
                <a:lnTo>
                  <a:pt x="2376" y="21957"/>
                </a:lnTo>
                <a:lnTo>
                  <a:pt x="2376" y="1"/>
                </a:lnTo>
                <a:close/>
              </a:path>
            </a:pathLst>
          </a:custGeom>
          <a:solidFill>
            <a:srgbClr val="7CBD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22"/>
          <p:cNvSpPr/>
          <p:nvPr/>
        </p:nvSpPr>
        <p:spPr>
          <a:xfrm>
            <a:off x="7315541" y="3046843"/>
            <a:ext cx="226664" cy="226664"/>
          </a:xfrm>
          <a:custGeom>
            <a:rect b="b" l="l" r="r" t="t"/>
            <a:pathLst>
              <a:path extrusionOk="0" h="5523" w="5523">
                <a:moveTo>
                  <a:pt x="2763" y="1"/>
                </a:moveTo>
                <a:cubicBezTo>
                  <a:pt x="2671" y="1"/>
                  <a:pt x="2581" y="5"/>
                  <a:pt x="2492" y="13"/>
                </a:cubicBezTo>
                <a:cubicBezTo>
                  <a:pt x="1093" y="148"/>
                  <a:pt x="1" y="1326"/>
                  <a:pt x="1" y="2760"/>
                </a:cubicBezTo>
                <a:cubicBezTo>
                  <a:pt x="1" y="4283"/>
                  <a:pt x="1237" y="5522"/>
                  <a:pt x="2763" y="5522"/>
                </a:cubicBezTo>
                <a:cubicBezTo>
                  <a:pt x="4286" y="5522"/>
                  <a:pt x="5522" y="4283"/>
                  <a:pt x="5522" y="2760"/>
                </a:cubicBezTo>
                <a:cubicBezTo>
                  <a:pt x="5522" y="1326"/>
                  <a:pt x="4430" y="148"/>
                  <a:pt x="3035" y="13"/>
                </a:cubicBezTo>
                <a:cubicBezTo>
                  <a:pt x="2942" y="5"/>
                  <a:pt x="2856" y="1"/>
                  <a:pt x="2763" y="1"/>
                </a:cubicBezTo>
                <a:close/>
              </a:path>
            </a:pathLst>
          </a:custGeom>
          <a:solidFill>
            <a:srgbClr val="FF61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23"/>
          <p:cNvSpPr txBox="1"/>
          <p:nvPr>
            <p:ph idx="1" type="subTitle"/>
          </p:nvPr>
        </p:nvSpPr>
        <p:spPr>
          <a:xfrm>
            <a:off x="1588125" y="3070938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</a:t>
            </a:r>
            <a:endParaRPr/>
          </a:p>
        </p:txBody>
      </p:sp>
      <p:sp>
        <p:nvSpPr>
          <p:cNvPr id="306" name="Google Shape;306;p23"/>
          <p:cNvSpPr txBox="1"/>
          <p:nvPr>
            <p:ph idx="2" type="subTitle"/>
          </p:nvPr>
        </p:nvSpPr>
        <p:spPr>
          <a:xfrm>
            <a:off x="3661582" y="3084125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307" name="Google Shape;307;p23"/>
          <p:cNvSpPr txBox="1"/>
          <p:nvPr>
            <p:ph idx="3" type="subTitle"/>
          </p:nvPr>
        </p:nvSpPr>
        <p:spPr>
          <a:xfrm>
            <a:off x="1630575" y="2905008"/>
            <a:ext cx="16713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Cute</a:t>
            </a:r>
            <a:endParaRPr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08" name="Google Shape;308;p23"/>
          <p:cNvSpPr txBox="1"/>
          <p:nvPr>
            <p:ph idx="4" type="subTitle"/>
          </p:nvPr>
        </p:nvSpPr>
        <p:spPr>
          <a:xfrm>
            <a:off x="3661582" y="2792652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Lovely</a:t>
            </a:r>
            <a:endParaRPr>
              <a:latin typeface="Denk One"/>
              <a:ea typeface="Denk One"/>
              <a:cs typeface="Denk One"/>
              <a:sym typeface="Denk One"/>
            </a:endParaRPr>
          </a:p>
        </p:txBody>
      </p:sp>
      <p:grpSp>
        <p:nvGrpSpPr>
          <p:cNvPr id="309" name="Google Shape;309;p23"/>
          <p:cNvGrpSpPr/>
          <p:nvPr/>
        </p:nvGrpSpPr>
        <p:grpSpPr>
          <a:xfrm>
            <a:off x="4265437" y="2110406"/>
            <a:ext cx="548465" cy="542708"/>
            <a:chOff x="1135475" y="248125"/>
            <a:chExt cx="5273700" cy="5218350"/>
          </a:xfrm>
        </p:grpSpPr>
        <p:sp>
          <p:nvSpPr>
            <p:cNvPr id="310" name="Google Shape;310;p23"/>
            <p:cNvSpPr/>
            <p:nvPr/>
          </p:nvSpPr>
          <p:spPr>
            <a:xfrm>
              <a:off x="1135475" y="2374900"/>
              <a:ext cx="3202100" cy="3091575"/>
            </a:xfrm>
            <a:custGeom>
              <a:rect b="b" l="l" r="r" t="t"/>
              <a:pathLst>
                <a:path extrusionOk="0" h="123663" w="128084">
                  <a:moveTo>
                    <a:pt x="41114" y="0"/>
                  </a:moveTo>
                  <a:cubicBezTo>
                    <a:pt x="35289" y="0"/>
                    <a:pt x="29463" y="2218"/>
                    <a:pt x="25024" y="6657"/>
                  </a:cubicBezTo>
                  <a:cubicBezTo>
                    <a:pt x="22156" y="9525"/>
                    <a:pt x="20146" y="13030"/>
                    <a:pt x="19117" y="16927"/>
                  </a:cubicBezTo>
                  <a:cubicBezTo>
                    <a:pt x="15245" y="17932"/>
                    <a:pt x="11740" y="19941"/>
                    <a:pt x="8848" y="22833"/>
                  </a:cubicBezTo>
                  <a:cubicBezTo>
                    <a:pt x="0" y="31681"/>
                    <a:pt x="0" y="46092"/>
                    <a:pt x="8848" y="54964"/>
                  </a:cubicBezTo>
                  <a:cubicBezTo>
                    <a:pt x="13267" y="59384"/>
                    <a:pt x="19087" y="61632"/>
                    <a:pt x="24927" y="61632"/>
                  </a:cubicBezTo>
                  <a:cubicBezTo>
                    <a:pt x="28738" y="61632"/>
                    <a:pt x="32558" y="60674"/>
                    <a:pt x="36004" y="58739"/>
                  </a:cubicBezTo>
                  <a:lnTo>
                    <a:pt x="67130" y="89865"/>
                  </a:lnTo>
                  <a:cubicBezTo>
                    <a:pt x="62228" y="98590"/>
                    <a:pt x="63600" y="109717"/>
                    <a:pt x="70904" y="117020"/>
                  </a:cubicBezTo>
                  <a:cubicBezTo>
                    <a:pt x="75340" y="121432"/>
                    <a:pt x="81149" y="123662"/>
                    <a:pt x="86957" y="123662"/>
                  </a:cubicBezTo>
                  <a:cubicBezTo>
                    <a:pt x="92790" y="123662"/>
                    <a:pt x="98599" y="121432"/>
                    <a:pt x="103035" y="117020"/>
                  </a:cubicBezTo>
                  <a:cubicBezTo>
                    <a:pt x="105927" y="114128"/>
                    <a:pt x="107937" y="110624"/>
                    <a:pt x="108942" y="106751"/>
                  </a:cubicBezTo>
                  <a:cubicBezTo>
                    <a:pt x="112814" y="105722"/>
                    <a:pt x="116319" y="103712"/>
                    <a:pt x="119211" y="100820"/>
                  </a:cubicBezTo>
                  <a:cubicBezTo>
                    <a:pt x="128083" y="91973"/>
                    <a:pt x="128083" y="77561"/>
                    <a:pt x="119211" y="68689"/>
                  </a:cubicBezTo>
                  <a:cubicBezTo>
                    <a:pt x="114791" y="64270"/>
                    <a:pt x="108981" y="62022"/>
                    <a:pt x="103142" y="62022"/>
                  </a:cubicBezTo>
                  <a:cubicBezTo>
                    <a:pt x="99332" y="62022"/>
                    <a:pt x="95510" y="62979"/>
                    <a:pt x="92055" y="64915"/>
                  </a:cubicBezTo>
                  <a:lnTo>
                    <a:pt x="88036" y="60895"/>
                  </a:lnTo>
                  <a:cubicBezTo>
                    <a:pt x="87239" y="60099"/>
                    <a:pt x="86198" y="59701"/>
                    <a:pt x="85156" y="59701"/>
                  </a:cubicBezTo>
                  <a:cubicBezTo>
                    <a:pt x="84114" y="59701"/>
                    <a:pt x="83073" y="60099"/>
                    <a:pt x="82276" y="60895"/>
                  </a:cubicBezTo>
                  <a:cubicBezTo>
                    <a:pt x="80683" y="62488"/>
                    <a:pt x="80683" y="65062"/>
                    <a:pt x="82276" y="66655"/>
                  </a:cubicBezTo>
                  <a:lnTo>
                    <a:pt x="88673" y="73052"/>
                  </a:lnTo>
                  <a:cubicBezTo>
                    <a:pt x="89463" y="73842"/>
                    <a:pt x="90502" y="74243"/>
                    <a:pt x="91545" y="74243"/>
                  </a:cubicBezTo>
                  <a:cubicBezTo>
                    <a:pt x="92441" y="74243"/>
                    <a:pt x="93341" y="73947"/>
                    <a:pt x="94089" y="73346"/>
                  </a:cubicBezTo>
                  <a:cubicBezTo>
                    <a:pt x="96748" y="71228"/>
                    <a:pt x="99946" y="70182"/>
                    <a:pt x="103135" y="70182"/>
                  </a:cubicBezTo>
                  <a:cubicBezTo>
                    <a:pt x="106883" y="70182"/>
                    <a:pt x="110618" y="71626"/>
                    <a:pt x="113451" y="74473"/>
                  </a:cubicBezTo>
                  <a:cubicBezTo>
                    <a:pt x="119137" y="80135"/>
                    <a:pt x="119137" y="89375"/>
                    <a:pt x="113451" y="95061"/>
                  </a:cubicBezTo>
                  <a:cubicBezTo>
                    <a:pt x="111147" y="97389"/>
                    <a:pt x="108206" y="98810"/>
                    <a:pt x="104971" y="99227"/>
                  </a:cubicBezTo>
                  <a:cubicBezTo>
                    <a:pt x="103109" y="99448"/>
                    <a:pt x="101663" y="100918"/>
                    <a:pt x="101418" y="102756"/>
                  </a:cubicBezTo>
                  <a:cubicBezTo>
                    <a:pt x="101025" y="105992"/>
                    <a:pt x="99579" y="108933"/>
                    <a:pt x="97276" y="111236"/>
                  </a:cubicBezTo>
                  <a:cubicBezTo>
                    <a:pt x="94433" y="114079"/>
                    <a:pt x="90701" y="115501"/>
                    <a:pt x="86970" y="115501"/>
                  </a:cubicBezTo>
                  <a:cubicBezTo>
                    <a:pt x="83238" y="115501"/>
                    <a:pt x="79507" y="114079"/>
                    <a:pt x="76664" y="111236"/>
                  </a:cubicBezTo>
                  <a:cubicBezTo>
                    <a:pt x="71419" y="105992"/>
                    <a:pt x="70953" y="97683"/>
                    <a:pt x="75561" y="91874"/>
                  </a:cubicBezTo>
                  <a:cubicBezTo>
                    <a:pt x="76860" y="90257"/>
                    <a:pt x="76713" y="87929"/>
                    <a:pt x="75242" y="86458"/>
                  </a:cubicBezTo>
                  <a:lnTo>
                    <a:pt x="39410" y="50602"/>
                  </a:lnTo>
                  <a:cubicBezTo>
                    <a:pt x="38620" y="49811"/>
                    <a:pt x="37581" y="49410"/>
                    <a:pt x="36535" y="49410"/>
                  </a:cubicBezTo>
                  <a:cubicBezTo>
                    <a:pt x="35635" y="49410"/>
                    <a:pt x="34729" y="49707"/>
                    <a:pt x="33969" y="50308"/>
                  </a:cubicBezTo>
                  <a:cubicBezTo>
                    <a:pt x="31307" y="52428"/>
                    <a:pt x="28105" y="53474"/>
                    <a:pt x="24913" y="53474"/>
                  </a:cubicBezTo>
                  <a:cubicBezTo>
                    <a:pt x="21169" y="53474"/>
                    <a:pt x="17438" y="52036"/>
                    <a:pt x="14607" y="49205"/>
                  </a:cubicBezTo>
                  <a:cubicBezTo>
                    <a:pt x="11862" y="46435"/>
                    <a:pt x="10343" y="42783"/>
                    <a:pt x="10343" y="38887"/>
                  </a:cubicBezTo>
                  <a:cubicBezTo>
                    <a:pt x="10343" y="35014"/>
                    <a:pt x="11862" y="31338"/>
                    <a:pt x="14607" y="28593"/>
                  </a:cubicBezTo>
                  <a:cubicBezTo>
                    <a:pt x="16936" y="26289"/>
                    <a:pt x="19852" y="24843"/>
                    <a:pt x="23112" y="24451"/>
                  </a:cubicBezTo>
                  <a:cubicBezTo>
                    <a:pt x="24950" y="24206"/>
                    <a:pt x="26421" y="22760"/>
                    <a:pt x="26641" y="20897"/>
                  </a:cubicBezTo>
                  <a:cubicBezTo>
                    <a:pt x="27058" y="17662"/>
                    <a:pt x="28479" y="14721"/>
                    <a:pt x="30808" y="12417"/>
                  </a:cubicBezTo>
                  <a:cubicBezTo>
                    <a:pt x="33639" y="9574"/>
                    <a:pt x="37370" y="8153"/>
                    <a:pt x="41101" y="8153"/>
                  </a:cubicBezTo>
                  <a:cubicBezTo>
                    <a:pt x="44833" y="8153"/>
                    <a:pt x="48564" y="9574"/>
                    <a:pt x="51395" y="12417"/>
                  </a:cubicBezTo>
                  <a:cubicBezTo>
                    <a:pt x="56640" y="17662"/>
                    <a:pt x="57130" y="25970"/>
                    <a:pt x="52498" y="31779"/>
                  </a:cubicBezTo>
                  <a:cubicBezTo>
                    <a:pt x="51224" y="33397"/>
                    <a:pt x="51346" y="35725"/>
                    <a:pt x="52817" y="37195"/>
                  </a:cubicBezTo>
                  <a:lnTo>
                    <a:pt x="59213" y="43592"/>
                  </a:lnTo>
                  <a:cubicBezTo>
                    <a:pt x="60010" y="44389"/>
                    <a:pt x="61052" y="44787"/>
                    <a:pt x="62093" y="44787"/>
                  </a:cubicBezTo>
                  <a:cubicBezTo>
                    <a:pt x="63135" y="44787"/>
                    <a:pt x="64176" y="44389"/>
                    <a:pt x="64973" y="43592"/>
                  </a:cubicBezTo>
                  <a:cubicBezTo>
                    <a:pt x="66566" y="41999"/>
                    <a:pt x="66566" y="39426"/>
                    <a:pt x="64973" y="37833"/>
                  </a:cubicBezTo>
                  <a:lnTo>
                    <a:pt x="60954" y="33789"/>
                  </a:lnTo>
                  <a:cubicBezTo>
                    <a:pt x="65855" y="25064"/>
                    <a:pt x="64458" y="13937"/>
                    <a:pt x="57179" y="6633"/>
                  </a:cubicBezTo>
                  <a:cubicBezTo>
                    <a:pt x="52746" y="2212"/>
                    <a:pt x="46930" y="0"/>
                    <a:pt x="41114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3"/>
            <p:cNvSpPr/>
            <p:nvPr/>
          </p:nvSpPr>
          <p:spPr>
            <a:xfrm>
              <a:off x="4055075" y="2401000"/>
              <a:ext cx="2354100" cy="2085725"/>
            </a:xfrm>
            <a:custGeom>
              <a:rect b="b" l="l" r="r" t="t"/>
              <a:pathLst>
                <a:path extrusionOk="0" h="83429" w="94164">
                  <a:moveTo>
                    <a:pt x="29264" y="1"/>
                  </a:moveTo>
                  <a:cubicBezTo>
                    <a:pt x="21446" y="1"/>
                    <a:pt x="14118" y="3040"/>
                    <a:pt x="8579" y="8555"/>
                  </a:cubicBezTo>
                  <a:cubicBezTo>
                    <a:pt x="3040" y="14094"/>
                    <a:pt x="1" y="21446"/>
                    <a:pt x="1" y="29264"/>
                  </a:cubicBezTo>
                  <a:cubicBezTo>
                    <a:pt x="1" y="37083"/>
                    <a:pt x="3040" y="44411"/>
                    <a:pt x="8579" y="49950"/>
                  </a:cubicBezTo>
                  <a:lnTo>
                    <a:pt x="38504" y="79875"/>
                  </a:lnTo>
                  <a:cubicBezTo>
                    <a:pt x="40857" y="82228"/>
                    <a:pt x="43969" y="83429"/>
                    <a:pt x="47082" y="83429"/>
                  </a:cubicBezTo>
                  <a:cubicBezTo>
                    <a:pt x="50194" y="83429"/>
                    <a:pt x="53307" y="82228"/>
                    <a:pt x="55660" y="79875"/>
                  </a:cubicBezTo>
                  <a:lnTo>
                    <a:pt x="59091" y="76444"/>
                  </a:lnTo>
                  <a:cubicBezTo>
                    <a:pt x="60684" y="74851"/>
                    <a:pt x="60684" y="72277"/>
                    <a:pt x="59091" y="70684"/>
                  </a:cubicBezTo>
                  <a:cubicBezTo>
                    <a:pt x="58295" y="69888"/>
                    <a:pt x="57253" y="69489"/>
                    <a:pt x="56211" y="69489"/>
                  </a:cubicBezTo>
                  <a:cubicBezTo>
                    <a:pt x="55170" y="69489"/>
                    <a:pt x="54128" y="69888"/>
                    <a:pt x="53332" y="70684"/>
                  </a:cubicBezTo>
                  <a:lnTo>
                    <a:pt x="49900" y="74115"/>
                  </a:lnTo>
                  <a:cubicBezTo>
                    <a:pt x="49116" y="74888"/>
                    <a:pt x="48093" y="75274"/>
                    <a:pt x="47073" y="75274"/>
                  </a:cubicBezTo>
                  <a:cubicBezTo>
                    <a:pt x="46052" y="75274"/>
                    <a:pt x="45035" y="74888"/>
                    <a:pt x="44263" y="74115"/>
                  </a:cubicBezTo>
                  <a:lnTo>
                    <a:pt x="14338" y="44190"/>
                  </a:lnTo>
                  <a:cubicBezTo>
                    <a:pt x="10343" y="40195"/>
                    <a:pt x="8162" y="34901"/>
                    <a:pt x="8162" y="29264"/>
                  </a:cubicBezTo>
                  <a:cubicBezTo>
                    <a:pt x="8162" y="23627"/>
                    <a:pt x="10343" y="18309"/>
                    <a:pt x="14338" y="14339"/>
                  </a:cubicBezTo>
                  <a:cubicBezTo>
                    <a:pt x="18333" y="10344"/>
                    <a:pt x="23627" y="8138"/>
                    <a:pt x="29264" y="8138"/>
                  </a:cubicBezTo>
                  <a:cubicBezTo>
                    <a:pt x="34901" y="8138"/>
                    <a:pt x="40219" y="10344"/>
                    <a:pt x="44190" y="14339"/>
                  </a:cubicBezTo>
                  <a:cubicBezTo>
                    <a:pt x="44986" y="15135"/>
                    <a:pt x="46034" y="15533"/>
                    <a:pt x="47082" y="15533"/>
                  </a:cubicBezTo>
                  <a:cubicBezTo>
                    <a:pt x="48130" y="15533"/>
                    <a:pt x="49177" y="15135"/>
                    <a:pt x="49974" y="14339"/>
                  </a:cubicBezTo>
                  <a:cubicBezTo>
                    <a:pt x="54079" y="10221"/>
                    <a:pt x="59483" y="8162"/>
                    <a:pt x="64891" y="8162"/>
                  </a:cubicBezTo>
                  <a:cubicBezTo>
                    <a:pt x="70298" y="8162"/>
                    <a:pt x="75708" y="10221"/>
                    <a:pt x="79826" y="14339"/>
                  </a:cubicBezTo>
                  <a:cubicBezTo>
                    <a:pt x="83796" y="18309"/>
                    <a:pt x="86002" y="23627"/>
                    <a:pt x="86002" y="29264"/>
                  </a:cubicBezTo>
                  <a:cubicBezTo>
                    <a:pt x="86002" y="34901"/>
                    <a:pt x="83796" y="40195"/>
                    <a:pt x="79826" y="44190"/>
                  </a:cubicBezTo>
                  <a:lnTo>
                    <a:pt x="76394" y="47622"/>
                  </a:lnTo>
                  <a:cubicBezTo>
                    <a:pt x="74801" y="49215"/>
                    <a:pt x="74801" y="51788"/>
                    <a:pt x="76394" y="53381"/>
                  </a:cubicBezTo>
                  <a:cubicBezTo>
                    <a:pt x="77191" y="54178"/>
                    <a:pt x="78233" y="54576"/>
                    <a:pt x="79274" y="54576"/>
                  </a:cubicBezTo>
                  <a:cubicBezTo>
                    <a:pt x="80316" y="54576"/>
                    <a:pt x="81357" y="54178"/>
                    <a:pt x="82154" y="53381"/>
                  </a:cubicBezTo>
                  <a:lnTo>
                    <a:pt x="85585" y="49950"/>
                  </a:lnTo>
                  <a:cubicBezTo>
                    <a:pt x="91100" y="44411"/>
                    <a:pt x="94163" y="37083"/>
                    <a:pt x="94163" y="29264"/>
                  </a:cubicBezTo>
                  <a:cubicBezTo>
                    <a:pt x="94163" y="21446"/>
                    <a:pt x="91100" y="14094"/>
                    <a:pt x="85585" y="8555"/>
                  </a:cubicBezTo>
                  <a:cubicBezTo>
                    <a:pt x="79884" y="2853"/>
                    <a:pt x="72394" y="4"/>
                    <a:pt x="64902" y="4"/>
                  </a:cubicBezTo>
                  <a:cubicBezTo>
                    <a:pt x="58611" y="4"/>
                    <a:pt x="52318" y="2014"/>
                    <a:pt x="47082" y="6030"/>
                  </a:cubicBezTo>
                  <a:cubicBezTo>
                    <a:pt x="42009" y="2109"/>
                    <a:pt x="35808" y="1"/>
                    <a:pt x="29264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3"/>
            <p:cNvSpPr/>
            <p:nvPr/>
          </p:nvSpPr>
          <p:spPr>
            <a:xfrm>
              <a:off x="2359675" y="248125"/>
              <a:ext cx="2561800" cy="2481325"/>
            </a:xfrm>
            <a:custGeom>
              <a:rect b="b" l="l" r="r" t="t"/>
              <a:pathLst>
                <a:path extrusionOk="0" h="99253" w="102472">
                  <a:moveTo>
                    <a:pt x="76973" y="1"/>
                  </a:moveTo>
                  <a:cubicBezTo>
                    <a:pt x="70926" y="1"/>
                    <a:pt x="64871" y="1169"/>
                    <a:pt x="59238" y="3472"/>
                  </a:cubicBezTo>
                  <a:cubicBezTo>
                    <a:pt x="57155" y="4330"/>
                    <a:pt x="56150" y="6708"/>
                    <a:pt x="57008" y="8791"/>
                  </a:cubicBezTo>
                  <a:cubicBezTo>
                    <a:pt x="57658" y="10369"/>
                    <a:pt x="59179" y="11328"/>
                    <a:pt x="60784" y="11328"/>
                  </a:cubicBezTo>
                  <a:cubicBezTo>
                    <a:pt x="61298" y="11328"/>
                    <a:pt x="61821" y="11229"/>
                    <a:pt x="62327" y="11021"/>
                  </a:cubicBezTo>
                  <a:cubicBezTo>
                    <a:pt x="66966" y="9124"/>
                    <a:pt x="71956" y="8159"/>
                    <a:pt x="76937" y="8159"/>
                  </a:cubicBezTo>
                  <a:cubicBezTo>
                    <a:pt x="80192" y="8159"/>
                    <a:pt x="83443" y="8571"/>
                    <a:pt x="86590" y="9404"/>
                  </a:cubicBezTo>
                  <a:lnTo>
                    <a:pt x="86664" y="9404"/>
                  </a:lnTo>
                  <a:cubicBezTo>
                    <a:pt x="88453" y="9845"/>
                    <a:pt x="89850" y="11217"/>
                    <a:pt x="90316" y="12982"/>
                  </a:cubicBezTo>
                  <a:cubicBezTo>
                    <a:pt x="93845" y="26168"/>
                    <a:pt x="90046" y="40334"/>
                    <a:pt x="80414" y="49941"/>
                  </a:cubicBezTo>
                  <a:cubicBezTo>
                    <a:pt x="74875" y="55480"/>
                    <a:pt x="67841" y="59156"/>
                    <a:pt x="60023" y="60529"/>
                  </a:cubicBezTo>
                  <a:cubicBezTo>
                    <a:pt x="58969" y="60725"/>
                    <a:pt x="58013" y="61313"/>
                    <a:pt x="57400" y="62220"/>
                  </a:cubicBezTo>
                  <a:cubicBezTo>
                    <a:pt x="56788" y="63102"/>
                    <a:pt x="56542" y="64205"/>
                    <a:pt x="56739" y="65284"/>
                  </a:cubicBezTo>
                  <a:cubicBezTo>
                    <a:pt x="56984" y="66705"/>
                    <a:pt x="57131" y="68151"/>
                    <a:pt x="57131" y="69597"/>
                  </a:cubicBezTo>
                  <a:cubicBezTo>
                    <a:pt x="57131" y="78298"/>
                    <a:pt x="52425" y="86459"/>
                    <a:pt x="44852" y="90822"/>
                  </a:cubicBezTo>
                  <a:cubicBezTo>
                    <a:pt x="44507" y="91026"/>
                    <a:pt x="44157" y="91108"/>
                    <a:pt x="43830" y="91108"/>
                  </a:cubicBezTo>
                  <a:cubicBezTo>
                    <a:pt x="43413" y="91108"/>
                    <a:pt x="43032" y="90976"/>
                    <a:pt x="42744" y="90797"/>
                  </a:cubicBezTo>
                  <a:cubicBezTo>
                    <a:pt x="42720" y="90797"/>
                    <a:pt x="42720" y="90773"/>
                    <a:pt x="42695" y="90773"/>
                  </a:cubicBezTo>
                  <a:cubicBezTo>
                    <a:pt x="36127" y="86925"/>
                    <a:pt x="31642" y="80136"/>
                    <a:pt x="30710" y="72587"/>
                  </a:cubicBezTo>
                  <a:cubicBezTo>
                    <a:pt x="30465" y="70749"/>
                    <a:pt x="29019" y="69278"/>
                    <a:pt x="27156" y="69058"/>
                  </a:cubicBezTo>
                  <a:cubicBezTo>
                    <a:pt x="19632" y="68102"/>
                    <a:pt x="12819" y="63617"/>
                    <a:pt x="8995" y="57073"/>
                  </a:cubicBezTo>
                  <a:cubicBezTo>
                    <a:pt x="8971" y="57049"/>
                    <a:pt x="8971" y="57024"/>
                    <a:pt x="8946" y="57000"/>
                  </a:cubicBezTo>
                  <a:cubicBezTo>
                    <a:pt x="8652" y="56509"/>
                    <a:pt x="8481" y="55676"/>
                    <a:pt x="8922" y="54892"/>
                  </a:cubicBezTo>
                  <a:cubicBezTo>
                    <a:pt x="13309" y="47343"/>
                    <a:pt x="21446" y="42637"/>
                    <a:pt x="30171" y="42637"/>
                  </a:cubicBezTo>
                  <a:cubicBezTo>
                    <a:pt x="31617" y="42637"/>
                    <a:pt x="33063" y="42760"/>
                    <a:pt x="34485" y="43030"/>
                  </a:cubicBezTo>
                  <a:cubicBezTo>
                    <a:pt x="34722" y="43074"/>
                    <a:pt x="34961" y="43095"/>
                    <a:pt x="35201" y="43095"/>
                  </a:cubicBezTo>
                  <a:cubicBezTo>
                    <a:pt x="36025" y="43095"/>
                    <a:pt x="36845" y="42837"/>
                    <a:pt x="37548" y="42343"/>
                  </a:cubicBezTo>
                  <a:cubicBezTo>
                    <a:pt x="38430" y="41731"/>
                    <a:pt x="39043" y="40775"/>
                    <a:pt x="39215" y="39721"/>
                  </a:cubicBezTo>
                  <a:cubicBezTo>
                    <a:pt x="39705" y="37025"/>
                    <a:pt x="40465" y="34378"/>
                    <a:pt x="41494" y="31854"/>
                  </a:cubicBezTo>
                  <a:cubicBezTo>
                    <a:pt x="42352" y="29770"/>
                    <a:pt x="41347" y="27393"/>
                    <a:pt x="39264" y="26535"/>
                  </a:cubicBezTo>
                  <a:cubicBezTo>
                    <a:pt x="38758" y="26327"/>
                    <a:pt x="38235" y="26229"/>
                    <a:pt x="37721" y="26229"/>
                  </a:cubicBezTo>
                  <a:cubicBezTo>
                    <a:pt x="36116" y="26229"/>
                    <a:pt x="34595" y="27188"/>
                    <a:pt x="33945" y="28765"/>
                  </a:cubicBezTo>
                  <a:cubicBezTo>
                    <a:pt x="33186" y="30653"/>
                    <a:pt x="32548" y="32564"/>
                    <a:pt x="32034" y="34525"/>
                  </a:cubicBezTo>
                  <a:cubicBezTo>
                    <a:pt x="31396" y="34500"/>
                    <a:pt x="30784" y="34476"/>
                    <a:pt x="30171" y="34476"/>
                  </a:cubicBezTo>
                  <a:cubicBezTo>
                    <a:pt x="18554" y="34476"/>
                    <a:pt x="7696" y="40750"/>
                    <a:pt x="1863" y="50823"/>
                  </a:cubicBezTo>
                  <a:cubicBezTo>
                    <a:pt x="1" y="54034"/>
                    <a:pt x="50" y="58004"/>
                    <a:pt x="1961" y="61215"/>
                  </a:cubicBezTo>
                  <a:cubicBezTo>
                    <a:pt x="6569" y="69058"/>
                    <a:pt x="14314" y="74646"/>
                    <a:pt x="23137" y="76607"/>
                  </a:cubicBezTo>
                  <a:cubicBezTo>
                    <a:pt x="25098" y="85430"/>
                    <a:pt x="30710" y="93199"/>
                    <a:pt x="38553" y="97782"/>
                  </a:cubicBezTo>
                  <a:cubicBezTo>
                    <a:pt x="40171" y="98762"/>
                    <a:pt x="41984" y="99253"/>
                    <a:pt x="43822" y="99253"/>
                  </a:cubicBezTo>
                  <a:cubicBezTo>
                    <a:pt x="45587" y="99253"/>
                    <a:pt x="47352" y="98787"/>
                    <a:pt x="48945" y="97880"/>
                  </a:cubicBezTo>
                  <a:cubicBezTo>
                    <a:pt x="59018" y="92047"/>
                    <a:pt x="65268" y="81214"/>
                    <a:pt x="65268" y="69597"/>
                  </a:cubicBezTo>
                  <a:cubicBezTo>
                    <a:pt x="65268" y="68960"/>
                    <a:pt x="65268" y="68347"/>
                    <a:pt x="65219" y="67734"/>
                  </a:cubicBezTo>
                  <a:cubicBezTo>
                    <a:pt x="73184" y="65651"/>
                    <a:pt x="80365" y="61534"/>
                    <a:pt x="86198" y="55701"/>
                  </a:cubicBezTo>
                  <a:cubicBezTo>
                    <a:pt x="97864" y="44034"/>
                    <a:pt x="102472" y="26854"/>
                    <a:pt x="98207" y="10874"/>
                  </a:cubicBezTo>
                  <a:cubicBezTo>
                    <a:pt x="96957" y="6242"/>
                    <a:pt x="93306" y="2639"/>
                    <a:pt x="88624" y="1487"/>
                  </a:cubicBezTo>
                  <a:cubicBezTo>
                    <a:pt x="84823" y="493"/>
                    <a:pt x="80900" y="1"/>
                    <a:pt x="76973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3"/>
            <p:cNvSpPr/>
            <p:nvPr/>
          </p:nvSpPr>
          <p:spPr>
            <a:xfrm>
              <a:off x="5290925" y="1265650"/>
              <a:ext cx="611525" cy="611500"/>
            </a:xfrm>
            <a:custGeom>
              <a:rect b="b" l="l" r="r" t="t"/>
              <a:pathLst>
                <a:path extrusionOk="0" h="24460" w="24461">
                  <a:moveTo>
                    <a:pt x="12231" y="8162"/>
                  </a:moveTo>
                  <a:cubicBezTo>
                    <a:pt x="14485" y="8162"/>
                    <a:pt x="16324" y="9975"/>
                    <a:pt x="16324" y="12230"/>
                  </a:cubicBezTo>
                  <a:cubicBezTo>
                    <a:pt x="16324" y="14485"/>
                    <a:pt x="14485" y="16299"/>
                    <a:pt x="12231" y="16299"/>
                  </a:cubicBezTo>
                  <a:cubicBezTo>
                    <a:pt x="10000" y="16299"/>
                    <a:pt x="8162" y="14485"/>
                    <a:pt x="8162" y="12230"/>
                  </a:cubicBezTo>
                  <a:cubicBezTo>
                    <a:pt x="8162" y="9975"/>
                    <a:pt x="10000" y="8162"/>
                    <a:pt x="12231" y="8162"/>
                  </a:cubicBezTo>
                  <a:close/>
                  <a:moveTo>
                    <a:pt x="12231" y="0"/>
                  </a:moveTo>
                  <a:cubicBezTo>
                    <a:pt x="5491" y="0"/>
                    <a:pt x="1" y="5490"/>
                    <a:pt x="1" y="12230"/>
                  </a:cubicBezTo>
                  <a:cubicBezTo>
                    <a:pt x="1" y="18970"/>
                    <a:pt x="5491" y="24460"/>
                    <a:pt x="12231" y="24460"/>
                  </a:cubicBezTo>
                  <a:cubicBezTo>
                    <a:pt x="18995" y="24460"/>
                    <a:pt x="24460" y="18970"/>
                    <a:pt x="24460" y="12230"/>
                  </a:cubicBezTo>
                  <a:cubicBezTo>
                    <a:pt x="24460" y="5490"/>
                    <a:pt x="18995" y="0"/>
                    <a:pt x="12231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3"/>
            <p:cNvSpPr/>
            <p:nvPr/>
          </p:nvSpPr>
          <p:spPr>
            <a:xfrm>
              <a:off x="1739000" y="720325"/>
              <a:ext cx="611525" cy="611525"/>
            </a:xfrm>
            <a:custGeom>
              <a:rect b="b" l="l" r="r" t="t"/>
              <a:pathLst>
                <a:path extrusionOk="0" h="24461" w="24461">
                  <a:moveTo>
                    <a:pt x="12230" y="8162"/>
                  </a:moveTo>
                  <a:cubicBezTo>
                    <a:pt x="14485" y="8162"/>
                    <a:pt x="16299" y="9975"/>
                    <a:pt x="16299" y="12230"/>
                  </a:cubicBezTo>
                  <a:cubicBezTo>
                    <a:pt x="16299" y="14485"/>
                    <a:pt x="14485" y="16299"/>
                    <a:pt x="12230" y="16299"/>
                  </a:cubicBezTo>
                  <a:cubicBezTo>
                    <a:pt x="9975" y="16299"/>
                    <a:pt x="8162" y="14485"/>
                    <a:pt x="8162" y="12230"/>
                  </a:cubicBezTo>
                  <a:cubicBezTo>
                    <a:pt x="8162" y="9975"/>
                    <a:pt x="9975" y="8162"/>
                    <a:pt x="12230" y="8162"/>
                  </a:cubicBezTo>
                  <a:close/>
                  <a:moveTo>
                    <a:pt x="12230" y="0"/>
                  </a:moveTo>
                  <a:cubicBezTo>
                    <a:pt x="5490" y="0"/>
                    <a:pt x="0" y="5490"/>
                    <a:pt x="0" y="12230"/>
                  </a:cubicBezTo>
                  <a:cubicBezTo>
                    <a:pt x="0" y="18970"/>
                    <a:pt x="5490" y="24460"/>
                    <a:pt x="12230" y="24460"/>
                  </a:cubicBezTo>
                  <a:cubicBezTo>
                    <a:pt x="18970" y="24460"/>
                    <a:pt x="24460" y="18970"/>
                    <a:pt x="24460" y="12230"/>
                  </a:cubicBezTo>
                  <a:cubicBezTo>
                    <a:pt x="24460" y="5490"/>
                    <a:pt x="18970" y="0"/>
                    <a:pt x="12230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3"/>
            <p:cNvSpPr/>
            <p:nvPr/>
          </p:nvSpPr>
          <p:spPr>
            <a:xfrm>
              <a:off x="5474750" y="4542475"/>
              <a:ext cx="611525" cy="611500"/>
            </a:xfrm>
            <a:custGeom>
              <a:rect b="b" l="l" r="r" t="t"/>
              <a:pathLst>
                <a:path extrusionOk="0" h="24460" w="24461">
                  <a:moveTo>
                    <a:pt x="12230" y="8162"/>
                  </a:moveTo>
                  <a:cubicBezTo>
                    <a:pt x="14485" y="8162"/>
                    <a:pt x="16299" y="9975"/>
                    <a:pt x="16299" y="12230"/>
                  </a:cubicBezTo>
                  <a:cubicBezTo>
                    <a:pt x="16299" y="14485"/>
                    <a:pt x="14485" y="16323"/>
                    <a:pt x="12230" y="16323"/>
                  </a:cubicBezTo>
                  <a:cubicBezTo>
                    <a:pt x="9975" y="16323"/>
                    <a:pt x="8137" y="14485"/>
                    <a:pt x="8137" y="12230"/>
                  </a:cubicBezTo>
                  <a:cubicBezTo>
                    <a:pt x="8137" y="9975"/>
                    <a:pt x="9975" y="8162"/>
                    <a:pt x="12230" y="8162"/>
                  </a:cubicBezTo>
                  <a:close/>
                  <a:moveTo>
                    <a:pt x="12230" y="0"/>
                  </a:moveTo>
                  <a:cubicBezTo>
                    <a:pt x="5490" y="0"/>
                    <a:pt x="0" y="5490"/>
                    <a:pt x="0" y="12230"/>
                  </a:cubicBezTo>
                  <a:cubicBezTo>
                    <a:pt x="0" y="18970"/>
                    <a:pt x="5490" y="24460"/>
                    <a:pt x="12230" y="24460"/>
                  </a:cubicBezTo>
                  <a:cubicBezTo>
                    <a:pt x="18970" y="24460"/>
                    <a:pt x="24460" y="18970"/>
                    <a:pt x="24460" y="12230"/>
                  </a:cubicBezTo>
                  <a:cubicBezTo>
                    <a:pt x="24460" y="5490"/>
                    <a:pt x="18970" y="0"/>
                    <a:pt x="12230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3"/>
            <p:cNvSpPr/>
            <p:nvPr/>
          </p:nvSpPr>
          <p:spPr>
            <a:xfrm>
              <a:off x="1601750" y="1871625"/>
              <a:ext cx="203450" cy="204050"/>
            </a:xfrm>
            <a:custGeom>
              <a:rect b="b" l="l" r="r" t="t"/>
              <a:pathLst>
                <a:path extrusionOk="0" h="8162" w="8138">
                  <a:moveTo>
                    <a:pt x="4069" y="0"/>
                  </a:moveTo>
                  <a:cubicBezTo>
                    <a:pt x="1814" y="0"/>
                    <a:pt x="0" y="1839"/>
                    <a:pt x="0" y="4093"/>
                  </a:cubicBezTo>
                  <a:cubicBezTo>
                    <a:pt x="0" y="6348"/>
                    <a:pt x="1814" y="8162"/>
                    <a:pt x="4069" y="8162"/>
                  </a:cubicBezTo>
                  <a:cubicBezTo>
                    <a:pt x="6324" y="8162"/>
                    <a:pt x="8137" y="6348"/>
                    <a:pt x="8137" y="4093"/>
                  </a:cubicBezTo>
                  <a:cubicBezTo>
                    <a:pt x="8137" y="1839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3"/>
            <p:cNvSpPr/>
            <p:nvPr/>
          </p:nvSpPr>
          <p:spPr>
            <a:xfrm>
              <a:off x="4577725" y="1892450"/>
              <a:ext cx="204050" cy="204075"/>
            </a:xfrm>
            <a:custGeom>
              <a:rect b="b" l="l" r="r" t="t"/>
              <a:pathLst>
                <a:path extrusionOk="0" h="8163" w="8162">
                  <a:moveTo>
                    <a:pt x="4069" y="1"/>
                  </a:moveTo>
                  <a:cubicBezTo>
                    <a:pt x="1814" y="1"/>
                    <a:pt x="0" y="1814"/>
                    <a:pt x="0" y="4069"/>
                  </a:cubicBezTo>
                  <a:cubicBezTo>
                    <a:pt x="0" y="6324"/>
                    <a:pt x="1814" y="8162"/>
                    <a:pt x="4069" y="8162"/>
                  </a:cubicBezTo>
                  <a:cubicBezTo>
                    <a:pt x="6324" y="8162"/>
                    <a:pt x="8162" y="6324"/>
                    <a:pt x="8162" y="4069"/>
                  </a:cubicBezTo>
                  <a:cubicBezTo>
                    <a:pt x="8162" y="1814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3"/>
            <p:cNvSpPr/>
            <p:nvPr/>
          </p:nvSpPr>
          <p:spPr>
            <a:xfrm>
              <a:off x="5556250" y="5469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68" y="0"/>
                  </a:moveTo>
                  <a:cubicBezTo>
                    <a:pt x="1814" y="0"/>
                    <a:pt x="0" y="1814"/>
                    <a:pt x="0" y="4069"/>
                  </a:cubicBezTo>
                  <a:cubicBezTo>
                    <a:pt x="0" y="6324"/>
                    <a:pt x="1814" y="8162"/>
                    <a:pt x="4068" y="8162"/>
                  </a:cubicBezTo>
                  <a:cubicBezTo>
                    <a:pt x="6323" y="8162"/>
                    <a:pt x="8161" y="6324"/>
                    <a:pt x="8161" y="4069"/>
                  </a:cubicBezTo>
                  <a:cubicBezTo>
                    <a:pt x="8161" y="1814"/>
                    <a:pt x="6323" y="0"/>
                    <a:pt x="4068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3"/>
            <p:cNvSpPr/>
            <p:nvPr/>
          </p:nvSpPr>
          <p:spPr>
            <a:xfrm>
              <a:off x="3354725" y="3176725"/>
              <a:ext cx="204075" cy="204050"/>
            </a:xfrm>
            <a:custGeom>
              <a:rect b="b" l="l" r="r" t="t"/>
              <a:pathLst>
                <a:path extrusionOk="0" h="8162" w="8163">
                  <a:moveTo>
                    <a:pt x="4069" y="0"/>
                  </a:moveTo>
                  <a:cubicBezTo>
                    <a:pt x="1815" y="0"/>
                    <a:pt x="1" y="1814"/>
                    <a:pt x="1" y="4069"/>
                  </a:cubicBezTo>
                  <a:cubicBezTo>
                    <a:pt x="1" y="6323"/>
                    <a:pt x="1815" y="8161"/>
                    <a:pt x="4069" y="8161"/>
                  </a:cubicBezTo>
                  <a:cubicBezTo>
                    <a:pt x="6324" y="8161"/>
                    <a:pt x="8162" y="6323"/>
                    <a:pt x="8162" y="4069"/>
                  </a:cubicBez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3"/>
            <p:cNvSpPr/>
            <p:nvPr/>
          </p:nvSpPr>
          <p:spPr>
            <a:xfrm>
              <a:off x="1805175" y="464417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1"/>
                  </a:moveTo>
                  <a:cubicBezTo>
                    <a:pt x="1838" y="1"/>
                    <a:pt x="0" y="1839"/>
                    <a:pt x="0" y="4094"/>
                  </a:cubicBezTo>
                  <a:cubicBezTo>
                    <a:pt x="0" y="6348"/>
                    <a:pt x="1838" y="8162"/>
                    <a:pt x="4093" y="8162"/>
                  </a:cubicBezTo>
                  <a:cubicBezTo>
                    <a:pt x="6348" y="8162"/>
                    <a:pt x="8162" y="6324"/>
                    <a:pt x="8162" y="4094"/>
                  </a:cubicBezTo>
                  <a:cubicBezTo>
                    <a:pt x="8162" y="1839"/>
                    <a:pt x="6348" y="1"/>
                    <a:pt x="4093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3"/>
            <p:cNvSpPr/>
            <p:nvPr/>
          </p:nvSpPr>
          <p:spPr>
            <a:xfrm>
              <a:off x="4577725" y="47667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69" y="0"/>
                  </a:moveTo>
                  <a:cubicBezTo>
                    <a:pt x="1814" y="0"/>
                    <a:pt x="0" y="1814"/>
                    <a:pt x="0" y="4069"/>
                  </a:cubicBezTo>
                  <a:cubicBezTo>
                    <a:pt x="0" y="6324"/>
                    <a:pt x="1814" y="8162"/>
                    <a:pt x="4069" y="8162"/>
                  </a:cubicBezTo>
                  <a:cubicBezTo>
                    <a:pt x="6324" y="8162"/>
                    <a:pt x="8162" y="6324"/>
                    <a:pt x="8162" y="4069"/>
                  </a:cubicBez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3"/>
            <p:cNvSpPr/>
            <p:nvPr/>
          </p:nvSpPr>
          <p:spPr>
            <a:xfrm>
              <a:off x="3419675" y="557400"/>
              <a:ext cx="226125" cy="204000"/>
            </a:xfrm>
            <a:custGeom>
              <a:rect b="b" l="l" r="r" t="t"/>
              <a:pathLst>
                <a:path extrusionOk="0" h="8160" w="9045">
                  <a:moveTo>
                    <a:pt x="4513" y="1"/>
                  </a:moveTo>
                  <a:cubicBezTo>
                    <a:pt x="3414" y="1"/>
                    <a:pt x="2321" y="443"/>
                    <a:pt x="1520" y="1322"/>
                  </a:cubicBezTo>
                  <a:cubicBezTo>
                    <a:pt x="1" y="2988"/>
                    <a:pt x="123" y="5562"/>
                    <a:pt x="1766" y="7081"/>
                  </a:cubicBezTo>
                  <a:cubicBezTo>
                    <a:pt x="2550" y="7792"/>
                    <a:pt x="3530" y="8159"/>
                    <a:pt x="4535" y="8159"/>
                  </a:cubicBezTo>
                  <a:cubicBezTo>
                    <a:pt x="5638" y="8159"/>
                    <a:pt x="6716" y="7718"/>
                    <a:pt x="7525" y="6836"/>
                  </a:cubicBezTo>
                  <a:cubicBezTo>
                    <a:pt x="9045" y="5169"/>
                    <a:pt x="8947" y="2596"/>
                    <a:pt x="7280" y="1076"/>
                  </a:cubicBezTo>
                  <a:cubicBezTo>
                    <a:pt x="6492" y="358"/>
                    <a:pt x="5500" y="1"/>
                    <a:pt x="4513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3"/>
            <p:cNvSpPr/>
            <p:nvPr/>
          </p:nvSpPr>
          <p:spPr>
            <a:xfrm>
              <a:off x="2863950" y="3578800"/>
              <a:ext cx="224275" cy="203925"/>
            </a:xfrm>
            <a:custGeom>
              <a:rect b="b" l="l" r="r" t="t"/>
              <a:pathLst>
                <a:path extrusionOk="0" h="8157" w="8971">
                  <a:moveTo>
                    <a:pt x="4473" y="1"/>
                  </a:moveTo>
                  <a:cubicBezTo>
                    <a:pt x="3432" y="1"/>
                    <a:pt x="2390" y="399"/>
                    <a:pt x="1594" y="1196"/>
                  </a:cubicBezTo>
                  <a:cubicBezTo>
                    <a:pt x="0" y="2789"/>
                    <a:pt x="0" y="5387"/>
                    <a:pt x="1594" y="6980"/>
                  </a:cubicBezTo>
                  <a:cubicBezTo>
                    <a:pt x="2402" y="7764"/>
                    <a:pt x="3432" y="8156"/>
                    <a:pt x="4486" y="8156"/>
                  </a:cubicBezTo>
                  <a:cubicBezTo>
                    <a:pt x="5515" y="8156"/>
                    <a:pt x="6569" y="7764"/>
                    <a:pt x="7378" y="6980"/>
                  </a:cubicBezTo>
                  <a:cubicBezTo>
                    <a:pt x="8971" y="5387"/>
                    <a:pt x="8971" y="2789"/>
                    <a:pt x="7378" y="1196"/>
                  </a:cubicBezTo>
                  <a:lnTo>
                    <a:pt x="7353" y="1196"/>
                  </a:lnTo>
                  <a:cubicBezTo>
                    <a:pt x="6557" y="399"/>
                    <a:pt x="5515" y="1"/>
                    <a:pt x="4473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3"/>
            <p:cNvSpPr/>
            <p:nvPr/>
          </p:nvSpPr>
          <p:spPr>
            <a:xfrm>
              <a:off x="5635275" y="3849825"/>
              <a:ext cx="226725" cy="203725"/>
            </a:xfrm>
            <a:custGeom>
              <a:rect b="b" l="l" r="r" t="t"/>
              <a:pathLst>
                <a:path extrusionOk="0" h="8149" w="9069">
                  <a:moveTo>
                    <a:pt x="4532" y="1"/>
                  </a:moveTo>
                  <a:cubicBezTo>
                    <a:pt x="3554" y="1"/>
                    <a:pt x="2572" y="352"/>
                    <a:pt x="1790" y="1065"/>
                  </a:cubicBezTo>
                  <a:cubicBezTo>
                    <a:pt x="123" y="2585"/>
                    <a:pt x="1" y="5158"/>
                    <a:pt x="1520" y="6825"/>
                  </a:cubicBezTo>
                  <a:cubicBezTo>
                    <a:pt x="2329" y="7707"/>
                    <a:pt x="3432" y="8148"/>
                    <a:pt x="4535" y="8148"/>
                  </a:cubicBezTo>
                  <a:cubicBezTo>
                    <a:pt x="5515" y="8148"/>
                    <a:pt x="6495" y="7805"/>
                    <a:pt x="7280" y="7094"/>
                  </a:cubicBezTo>
                  <a:cubicBezTo>
                    <a:pt x="8946" y="5575"/>
                    <a:pt x="9069" y="3001"/>
                    <a:pt x="7549" y="1335"/>
                  </a:cubicBezTo>
                  <a:cubicBezTo>
                    <a:pt x="6743" y="450"/>
                    <a:pt x="5640" y="1"/>
                    <a:pt x="4532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" name="Google Shape;325;p23"/>
          <p:cNvGrpSpPr/>
          <p:nvPr/>
        </p:nvGrpSpPr>
        <p:grpSpPr>
          <a:xfrm>
            <a:off x="6347876" y="2129360"/>
            <a:ext cx="615377" cy="504821"/>
            <a:chOff x="1190625" y="708075"/>
            <a:chExt cx="5228350" cy="4289050"/>
          </a:xfrm>
        </p:grpSpPr>
        <p:sp>
          <p:nvSpPr>
            <p:cNvPr id="326" name="Google Shape;326;p23"/>
            <p:cNvSpPr/>
            <p:nvPr/>
          </p:nvSpPr>
          <p:spPr>
            <a:xfrm>
              <a:off x="1190625" y="708075"/>
              <a:ext cx="5228350" cy="4289050"/>
            </a:xfrm>
            <a:custGeom>
              <a:rect b="b" l="l" r="r" t="t"/>
              <a:pathLst>
                <a:path extrusionOk="0" h="171562" w="209134">
                  <a:moveTo>
                    <a:pt x="104579" y="71811"/>
                  </a:moveTo>
                  <a:cubicBezTo>
                    <a:pt x="115583" y="71811"/>
                    <a:pt x="124995" y="79066"/>
                    <a:pt x="127911" y="89408"/>
                  </a:cubicBezTo>
                  <a:lnTo>
                    <a:pt x="122789" y="92300"/>
                  </a:lnTo>
                  <a:cubicBezTo>
                    <a:pt x="121490" y="93036"/>
                    <a:pt x="120706" y="94408"/>
                    <a:pt x="120706" y="95903"/>
                  </a:cubicBezTo>
                  <a:lnTo>
                    <a:pt x="120779" y="103770"/>
                  </a:lnTo>
                  <a:lnTo>
                    <a:pt x="120657" y="104015"/>
                  </a:lnTo>
                  <a:cubicBezTo>
                    <a:pt x="120308" y="104023"/>
                    <a:pt x="119952" y="104026"/>
                    <a:pt x="119588" y="104026"/>
                  </a:cubicBezTo>
                  <a:cubicBezTo>
                    <a:pt x="117572" y="104026"/>
                    <a:pt x="115332" y="103919"/>
                    <a:pt x="112985" y="103795"/>
                  </a:cubicBezTo>
                  <a:cubicBezTo>
                    <a:pt x="110314" y="103672"/>
                    <a:pt x="107520" y="103525"/>
                    <a:pt x="104579" y="103525"/>
                  </a:cubicBezTo>
                  <a:cubicBezTo>
                    <a:pt x="101613" y="103525"/>
                    <a:pt x="98844" y="103672"/>
                    <a:pt x="96148" y="103819"/>
                  </a:cubicBezTo>
                  <a:cubicBezTo>
                    <a:pt x="93976" y="103923"/>
                    <a:pt x="91849" y="104026"/>
                    <a:pt x="89909" y="104026"/>
                  </a:cubicBezTo>
                  <a:cubicBezTo>
                    <a:pt x="86334" y="104026"/>
                    <a:pt x="83396" y="103675"/>
                    <a:pt x="81982" y="102324"/>
                  </a:cubicBezTo>
                  <a:cubicBezTo>
                    <a:pt x="80854" y="101270"/>
                    <a:pt x="80291" y="99163"/>
                    <a:pt x="80291" y="96075"/>
                  </a:cubicBezTo>
                  <a:cubicBezTo>
                    <a:pt x="80291" y="82693"/>
                    <a:pt x="91173" y="71811"/>
                    <a:pt x="104579" y="71811"/>
                  </a:cubicBezTo>
                  <a:close/>
                  <a:moveTo>
                    <a:pt x="172885" y="24509"/>
                  </a:moveTo>
                  <a:cubicBezTo>
                    <a:pt x="174380" y="30244"/>
                    <a:pt x="178890" y="34754"/>
                    <a:pt x="184625" y="36249"/>
                  </a:cubicBezTo>
                  <a:lnTo>
                    <a:pt x="184625" y="92153"/>
                  </a:lnTo>
                  <a:lnTo>
                    <a:pt x="178032" y="88428"/>
                  </a:lnTo>
                  <a:lnTo>
                    <a:pt x="174159" y="81565"/>
                  </a:lnTo>
                  <a:cubicBezTo>
                    <a:pt x="173449" y="80291"/>
                    <a:pt x="172076" y="79507"/>
                    <a:pt x="170606" y="79507"/>
                  </a:cubicBezTo>
                  <a:lnTo>
                    <a:pt x="170581" y="79507"/>
                  </a:lnTo>
                  <a:lnTo>
                    <a:pt x="162689" y="79580"/>
                  </a:lnTo>
                  <a:lnTo>
                    <a:pt x="155925" y="75561"/>
                  </a:lnTo>
                  <a:cubicBezTo>
                    <a:pt x="155288" y="75193"/>
                    <a:pt x="154571" y="75009"/>
                    <a:pt x="153851" y="75009"/>
                  </a:cubicBezTo>
                  <a:cubicBezTo>
                    <a:pt x="153131" y="75009"/>
                    <a:pt x="152408" y="75193"/>
                    <a:pt x="151758" y="75561"/>
                  </a:cubicBezTo>
                  <a:lnTo>
                    <a:pt x="144994" y="79580"/>
                  </a:lnTo>
                  <a:lnTo>
                    <a:pt x="137127" y="79507"/>
                  </a:lnTo>
                  <a:cubicBezTo>
                    <a:pt x="137104" y="79506"/>
                    <a:pt x="137081" y="79506"/>
                    <a:pt x="137059" y="79506"/>
                  </a:cubicBezTo>
                  <a:cubicBezTo>
                    <a:pt x="135638" y="79506"/>
                    <a:pt x="134296" y="80262"/>
                    <a:pt x="133548" y="81516"/>
                  </a:cubicBezTo>
                  <a:cubicBezTo>
                    <a:pt x="131637" y="77693"/>
                    <a:pt x="128965" y="74262"/>
                    <a:pt x="125681" y="71443"/>
                  </a:cubicBezTo>
                  <a:cubicBezTo>
                    <a:pt x="119823" y="66419"/>
                    <a:pt x="112324" y="63625"/>
                    <a:pt x="104579" y="63625"/>
                  </a:cubicBezTo>
                  <a:cubicBezTo>
                    <a:pt x="86688" y="63625"/>
                    <a:pt x="72129" y="78183"/>
                    <a:pt x="72129" y="96075"/>
                  </a:cubicBezTo>
                  <a:cubicBezTo>
                    <a:pt x="72129" y="101565"/>
                    <a:pt x="73502" y="105535"/>
                    <a:pt x="76345" y="108255"/>
                  </a:cubicBezTo>
                  <a:cubicBezTo>
                    <a:pt x="79727" y="111466"/>
                    <a:pt x="84384" y="112201"/>
                    <a:pt x="89825" y="112201"/>
                  </a:cubicBezTo>
                  <a:cubicBezTo>
                    <a:pt x="91957" y="112201"/>
                    <a:pt x="94212" y="112079"/>
                    <a:pt x="96565" y="111956"/>
                  </a:cubicBezTo>
                  <a:cubicBezTo>
                    <a:pt x="99138" y="111834"/>
                    <a:pt x="101809" y="111711"/>
                    <a:pt x="104579" y="111711"/>
                  </a:cubicBezTo>
                  <a:cubicBezTo>
                    <a:pt x="107324" y="111711"/>
                    <a:pt x="109995" y="111834"/>
                    <a:pt x="112593" y="111956"/>
                  </a:cubicBezTo>
                  <a:cubicBezTo>
                    <a:pt x="113843" y="112030"/>
                    <a:pt x="115044" y="112079"/>
                    <a:pt x="116245" y="112128"/>
                  </a:cubicBezTo>
                  <a:cubicBezTo>
                    <a:pt x="116147" y="113010"/>
                    <a:pt x="116319" y="113917"/>
                    <a:pt x="116784" y="114701"/>
                  </a:cubicBezTo>
                  <a:lnTo>
                    <a:pt x="120436" y="120902"/>
                  </a:lnTo>
                  <a:lnTo>
                    <a:pt x="36248" y="120902"/>
                  </a:lnTo>
                  <a:cubicBezTo>
                    <a:pt x="34753" y="115167"/>
                    <a:pt x="30244" y="110657"/>
                    <a:pt x="24509" y="109162"/>
                  </a:cubicBezTo>
                  <a:lnTo>
                    <a:pt x="24509" y="36249"/>
                  </a:lnTo>
                  <a:cubicBezTo>
                    <a:pt x="30244" y="34754"/>
                    <a:pt x="34753" y="30244"/>
                    <a:pt x="36248" y="24509"/>
                  </a:cubicBezTo>
                  <a:close/>
                  <a:moveTo>
                    <a:pt x="153842" y="83845"/>
                  </a:moveTo>
                  <a:lnTo>
                    <a:pt x="159528" y="87178"/>
                  </a:lnTo>
                  <a:cubicBezTo>
                    <a:pt x="160165" y="87570"/>
                    <a:pt x="160900" y="87766"/>
                    <a:pt x="161635" y="87766"/>
                  </a:cubicBezTo>
                  <a:lnTo>
                    <a:pt x="168228" y="87693"/>
                  </a:lnTo>
                  <a:lnTo>
                    <a:pt x="171488" y="93428"/>
                  </a:lnTo>
                  <a:cubicBezTo>
                    <a:pt x="171856" y="94089"/>
                    <a:pt x="172395" y="94629"/>
                    <a:pt x="173032" y="94996"/>
                  </a:cubicBezTo>
                  <a:lnTo>
                    <a:pt x="178791" y="98231"/>
                  </a:lnTo>
                  <a:lnTo>
                    <a:pt x="178718" y="104824"/>
                  </a:lnTo>
                  <a:cubicBezTo>
                    <a:pt x="178718" y="105584"/>
                    <a:pt x="178914" y="106295"/>
                    <a:pt x="179282" y="106957"/>
                  </a:cubicBezTo>
                  <a:lnTo>
                    <a:pt x="182639" y="112618"/>
                  </a:lnTo>
                  <a:lnTo>
                    <a:pt x="179282" y="118304"/>
                  </a:lnTo>
                  <a:cubicBezTo>
                    <a:pt x="178914" y="118941"/>
                    <a:pt x="178718" y="119677"/>
                    <a:pt x="178718" y="120436"/>
                  </a:cubicBezTo>
                  <a:lnTo>
                    <a:pt x="178791" y="127029"/>
                  </a:lnTo>
                  <a:lnTo>
                    <a:pt x="173032" y="130264"/>
                  </a:lnTo>
                  <a:cubicBezTo>
                    <a:pt x="172395" y="130632"/>
                    <a:pt x="171856" y="131171"/>
                    <a:pt x="171488" y="131808"/>
                  </a:cubicBezTo>
                  <a:lnTo>
                    <a:pt x="168228" y="137568"/>
                  </a:lnTo>
                  <a:lnTo>
                    <a:pt x="161635" y="137494"/>
                  </a:lnTo>
                  <a:cubicBezTo>
                    <a:pt x="160900" y="137494"/>
                    <a:pt x="160165" y="137691"/>
                    <a:pt x="159528" y="138058"/>
                  </a:cubicBezTo>
                  <a:lnTo>
                    <a:pt x="153842" y="141416"/>
                  </a:lnTo>
                  <a:lnTo>
                    <a:pt x="148156" y="138058"/>
                  </a:lnTo>
                  <a:cubicBezTo>
                    <a:pt x="147543" y="137691"/>
                    <a:pt x="146808" y="137494"/>
                    <a:pt x="146097" y="137494"/>
                  </a:cubicBezTo>
                  <a:lnTo>
                    <a:pt x="146048" y="137494"/>
                  </a:lnTo>
                  <a:lnTo>
                    <a:pt x="139455" y="137568"/>
                  </a:lnTo>
                  <a:lnTo>
                    <a:pt x="136195" y="131808"/>
                  </a:lnTo>
                  <a:cubicBezTo>
                    <a:pt x="135828" y="131171"/>
                    <a:pt x="135313" y="130632"/>
                    <a:pt x="134651" y="130264"/>
                  </a:cubicBezTo>
                  <a:lnTo>
                    <a:pt x="128916" y="127029"/>
                  </a:lnTo>
                  <a:lnTo>
                    <a:pt x="128916" y="124995"/>
                  </a:lnTo>
                  <a:lnTo>
                    <a:pt x="128965" y="120436"/>
                  </a:lnTo>
                  <a:cubicBezTo>
                    <a:pt x="128990" y="119677"/>
                    <a:pt x="128794" y="118941"/>
                    <a:pt x="128401" y="118304"/>
                  </a:cubicBezTo>
                  <a:lnTo>
                    <a:pt x="125044" y="112618"/>
                  </a:lnTo>
                  <a:lnTo>
                    <a:pt x="128401" y="106957"/>
                  </a:lnTo>
                  <a:cubicBezTo>
                    <a:pt x="128794" y="106295"/>
                    <a:pt x="128990" y="105584"/>
                    <a:pt x="128965" y="104824"/>
                  </a:cubicBezTo>
                  <a:lnTo>
                    <a:pt x="128916" y="98231"/>
                  </a:lnTo>
                  <a:lnTo>
                    <a:pt x="134651" y="94996"/>
                  </a:lnTo>
                  <a:cubicBezTo>
                    <a:pt x="134676" y="94972"/>
                    <a:pt x="134676" y="94972"/>
                    <a:pt x="134700" y="94947"/>
                  </a:cubicBezTo>
                  <a:cubicBezTo>
                    <a:pt x="134749" y="94923"/>
                    <a:pt x="134774" y="94898"/>
                    <a:pt x="134823" y="94874"/>
                  </a:cubicBezTo>
                  <a:cubicBezTo>
                    <a:pt x="135386" y="94506"/>
                    <a:pt x="135877" y="94016"/>
                    <a:pt x="136195" y="93428"/>
                  </a:cubicBezTo>
                  <a:lnTo>
                    <a:pt x="139455" y="87693"/>
                  </a:lnTo>
                  <a:lnTo>
                    <a:pt x="146048" y="87766"/>
                  </a:lnTo>
                  <a:cubicBezTo>
                    <a:pt x="146783" y="87766"/>
                    <a:pt x="147518" y="87570"/>
                    <a:pt x="148156" y="87178"/>
                  </a:cubicBezTo>
                  <a:lnTo>
                    <a:pt x="153842" y="83845"/>
                  </a:lnTo>
                  <a:close/>
                  <a:moveTo>
                    <a:pt x="133107" y="142935"/>
                  </a:moveTo>
                  <a:lnTo>
                    <a:pt x="133524" y="143671"/>
                  </a:lnTo>
                  <a:cubicBezTo>
                    <a:pt x="134248" y="144950"/>
                    <a:pt x="135591" y="145754"/>
                    <a:pt x="137061" y="145754"/>
                  </a:cubicBezTo>
                  <a:cubicBezTo>
                    <a:pt x="137083" y="145754"/>
                    <a:pt x="137105" y="145754"/>
                    <a:pt x="137127" y="145754"/>
                  </a:cubicBezTo>
                  <a:lnTo>
                    <a:pt x="143303" y="145705"/>
                  </a:lnTo>
                  <a:lnTo>
                    <a:pt x="143303" y="145705"/>
                  </a:lnTo>
                  <a:lnTo>
                    <a:pt x="135215" y="159699"/>
                  </a:lnTo>
                  <a:lnTo>
                    <a:pt x="133181" y="156636"/>
                  </a:lnTo>
                  <a:cubicBezTo>
                    <a:pt x="132494" y="155582"/>
                    <a:pt x="131318" y="154896"/>
                    <a:pt x="130019" y="154822"/>
                  </a:cubicBezTo>
                  <a:lnTo>
                    <a:pt x="126367" y="154602"/>
                  </a:lnTo>
                  <a:lnTo>
                    <a:pt x="133107" y="142935"/>
                  </a:lnTo>
                  <a:close/>
                  <a:moveTo>
                    <a:pt x="174576" y="142935"/>
                  </a:moveTo>
                  <a:lnTo>
                    <a:pt x="181316" y="154602"/>
                  </a:lnTo>
                  <a:lnTo>
                    <a:pt x="177664" y="154822"/>
                  </a:lnTo>
                  <a:cubicBezTo>
                    <a:pt x="176365" y="154896"/>
                    <a:pt x="175213" y="155582"/>
                    <a:pt x="174502" y="156636"/>
                  </a:cubicBezTo>
                  <a:lnTo>
                    <a:pt x="172468" y="159699"/>
                  </a:lnTo>
                  <a:lnTo>
                    <a:pt x="164380" y="145705"/>
                  </a:lnTo>
                  <a:lnTo>
                    <a:pt x="170581" y="145754"/>
                  </a:lnTo>
                  <a:cubicBezTo>
                    <a:pt x="170603" y="145754"/>
                    <a:pt x="170624" y="145754"/>
                    <a:pt x="170646" y="145754"/>
                  </a:cubicBezTo>
                  <a:cubicBezTo>
                    <a:pt x="172093" y="145754"/>
                    <a:pt x="173459" y="144950"/>
                    <a:pt x="174159" y="143671"/>
                  </a:cubicBezTo>
                  <a:lnTo>
                    <a:pt x="174576" y="142935"/>
                  </a:lnTo>
                  <a:close/>
                  <a:moveTo>
                    <a:pt x="12254" y="0"/>
                  </a:moveTo>
                  <a:cubicBezTo>
                    <a:pt x="5490" y="0"/>
                    <a:pt x="0" y="5490"/>
                    <a:pt x="0" y="12255"/>
                  </a:cubicBezTo>
                  <a:lnTo>
                    <a:pt x="0" y="133156"/>
                  </a:lnTo>
                  <a:cubicBezTo>
                    <a:pt x="0" y="139921"/>
                    <a:pt x="5490" y="145411"/>
                    <a:pt x="12254" y="145411"/>
                  </a:cubicBezTo>
                  <a:lnTo>
                    <a:pt x="122250" y="145411"/>
                  </a:lnTo>
                  <a:lnTo>
                    <a:pt x="116000" y="156244"/>
                  </a:lnTo>
                  <a:cubicBezTo>
                    <a:pt x="115289" y="157469"/>
                    <a:pt x="115265" y="158964"/>
                    <a:pt x="115926" y="160214"/>
                  </a:cubicBezTo>
                  <a:cubicBezTo>
                    <a:pt x="116613" y="161464"/>
                    <a:pt x="117863" y="162273"/>
                    <a:pt x="119284" y="162346"/>
                  </a:cubicBezTo>
                  <a:lnTo>
                    <a:pt x="127495" y="162861"/>
                  </a:lnTo>
                  <a:lnTo>
                    <a:pt x="132029" y="169723"/>
                  </a:lnTo>
                  <a:cubicBezTo>
                    <a:pt x="132789" y="170875"/>
                    <a:pt x="134063" y="171562"/>
                    <a:pt x="135435" y="171562"/>
                  </a:cubicBezTo>
                  <a:lnTo>
                    <a:pt x="135558" y="171562"/>
                  </a:lnTo>
                  <a:cubicBezTo>
                    <a:pt x="136980" y="171513"/>
                    <a:pt x="138278" y="170728"/>
                    <a:pt x="138989" y="169503"/>
                  </a:cubicBezTo>
                  <a:lnTo>
                    <a:pt x="150778" y="149087"/>
                  </a:lnTo>
                  <a:lnTo>
                    <a:pt x="151758" y="149675"/>
                  </a:lnTo>
                  <a:cubicBezTo>
                    <a:pt x="152396" y="150067"/>
                    <a:pt x="153131" y="150239"/>
                    <a:pt x="153842" y="150239"/>
                  </a:cubicBezTo>
                  <a:cubicBezTo>
                    <a:pt x="154552" y="150239"/>
                    <a:pt x="155288" y="150067"/>
                    <a:pt x="155925" y="149675"/>
                  </a:cubicBezTo>
                  <a:lnTo>
                    <a:pt x="156930" y="149087"/>
                  </a:lnTo>
                  <a:lnTo>
                    <a:pt x="168718" y="169503"/>
                  </a:lnTo>
                  <a:cubicBezTo>
                    <a:pt x="169405" y="170728"/>
                    <a:pt x="170704" y="171513"/>
                    <a:pt x="172125" y="171562"/>
                  </a:cubicBezTo>
                  <a:lnTo>
                    <a:pt x="172248" y="171562"/>
                  </a:lnTo>
                  <a:cubicBezTo>
                    <a:pt x="173620" y="171562"/>
                    <a:pt x="174895" y="170875"/>
                    <a:pt x="175654" y="169723"/>
                  </a:cubicBezTo>
                  <a:lnTo>
                    <a:pt x="180188" y="162861"/>
                  </a:lnTo>
                  <a:lnTo>
                    <a:pt x="188399" y="162346"/>
                  </a:lnTo>
                  <a:cubicBezTo>
                    <a:pt x="189820" y="162273"/>
                    <a:pt x="191095" y="161464"/>
                    <a:pt x="191757" y="160214"/>
                  </a:cubicBezTo>
                  <a:cubicBezTo>
                    <a:pt x="192418" y="158964"/>
                    <a:pt x="192394" y="157469"/>
                    <a:pt x="191708" y="156244"/>
                  </a:cubicBezTo>
                  <a:lnTo>
                    <a:pt x="185458" y="145411"/>
                  </a:lnTo>
                  <a:lnTo>
                    <a:pt x="196879" y="145411"/>
                  </a:lnTo>
                  <a:cubicBezTo>
                    <a:pt x="203643" y="145411"/>
                    <a:pt x="209133" y="139921"/>
                    <a:pt x="209133" y="133156"/>
                  </a:cubicBezTo>
                  <a:lnTo>
                    <a:pt x="209133" y="12255"/>
                  </a:lnTo>
                  <a:cubicBezTo>
                    <a:pt x="209133" y="5490"/>
                    <a:pt x="203643" y="0"/>
                    <a:pt x="196879" y="0"/>
                  </a:cubicBezTo>
                  <a:lnTo>
                    <a:pt x="49018" y="0"/>
                  </a:lnTo>
                  <a:cubicBezTo>
                    <a:pt x="46763" y="0"/>
                    <a:pt x="44925" y="1814"/>
                    <a:pt x="44925" y="4069"/>
                  </a:cubicBezTo>
                  <a:cubicBezTo>
                    <a:pt x="44925" y="6323"/>
                    <a:pt x="46763" y="8162"/>
                    <a:pt x="49018" y="8162"/>
                  </a:cubicBezTo>
                  <a:lnTo>
                    <a:pt x="196879" y="8162"/>
                  </a:lnTo>
                  <a:cubicBezTo>
                    <a:pt x="199134" y="8162"/>
                    <a:pt x="200972" y="10000"/>
                    <a:pt x="200972" y="12255"/>
                  </a:cubicBezTo>
                  <a:lnTo>
                    <a:pt x="200972" y="133156"/>
                  </a:lnTo>
                  <a:cubicBezTo>
                    <a:pt x="200972" y="135411"/>
                    <a:pt x="199134" y="137249"/>
                    <a:pt x="196879" y="137249"/>
                  </a:cubicBezTo>
                  <a:lnTo>
                    <a:pt x="180728" y="137249"/>
                  </a:lnTo>
                  <a:lnTo>
                    <a:pt x="179894" y="135779"/>
                  </a:lnTo>
                  <a:lnTo>
                    <a:pt x="184894" y="132960"/>
                  </a:lnTo>
                  <a:cubicBezTo>
                    <a:pt x="186193" y="132225"/>
                    <a:pt x="186977" y="130853"/>
                    <a:pt x="186977" y="129358"/>
                  </a:cubicBezTo>
                  <a:lnTo>
                    <a:pt x="186904" y="121490"/>
                  </a:lnTo>
                  <a:lnTo>
                    <a:pt x="189722" y="116686"/>
                  </a:lnTo>
                  <a:cubicBezTo>
                    <a:pt x="190384" y="116515"/>
                    <a:pt x="190997" y="116196"/>
                    <a:pt x="191487" y="115731"/>
                  </a:cubicBezTo>
                  <a:cubicBezTo>
                    <a:pt x="192320" y="114946"/>
                    <a:pt x="192811" y="113868"/>
                    <a:pt x="192811" y="112741"/>
                  </a:cubicBezTo>
                  <a:lnTo>
                    <a:pt x="192811" y="32670"/>
                  </a:lnTo>
                  <a:cubicBezTo>
                    <a:pt x="192811" y="30416"/>
                    <a:pt x="190972" y="28577"/>
                    <a:pt x="188718" y="28577"/>
                  </a:cubicBezTo>
                  <a:cubicBezTo>
                    <a:pt x="184208" y="28577"/>
                    <a:pt x="180556" y="24926"/>
                    <a:pt x="180556" y="20416"/>
                  </a:cubicBezTo>
                  <a:cubicBezTo>
                    <a:pt x="180556" y="18161"/>
                    <a:pt x="178718" y="16323"/>
                    <a:pt x="176463" y="16323"/>
                  </a:cubicBezTo>
                  <a:lnTo>
                    <a:pt x="32670" y="16323"/>
                  </a:lnTo>
                  <a:cubicBezTo>
                    <a:pt x="30415" y="16323"/>
                    <a:pt x="28602" y="18161"/>
                    <a:pt x="28602" y="20416"/>
                  </a:cubicBezTo>
                  <a:cubicBezTo>
                    <a:pt x="28602" y="24926"/>
                    <a:pt x="24925" y="28577"/>
                    <a:pt x="20416" y="28577"/>
                  </a:cubicBezTo>
                  <a:cubicBezTo>
                    <a:pt x="18161" y="28577"/>
                    <a:pt x="16347" y="30416"/>
                    <a:pt x="16347" y="32670"/>
                  </a:cubicBezTo>
                  <a:lnTo>
                    <a:pt x="16347" y="112741"/>
                  </a:lnTo>
                  <a:cubicBezTo>
                    <a:pt x="16347" y="114995"/>
                    <a:pt x="18161" y="116809"/>
                    <a:pt x="20416" y="116809"/>
                  </a:cubicBezTo>
                  <a:cubicBezTo>
                    <a:pt x="24925" y="116809"/>
                    <a:pt x="28602" y="120485"/>
                    <a:pt x="28602" y="124995"/>
                  </a:cubicBezTo>
                  <a:cubicBezTo>
                    <a:pt x="28602" y="127250"/>
                    <a:pt x="30415" y="129063"/>
                    <a:pt x="32670" y="129063"/>
                  </a:cubicBezTo>
                  <a:lnTo>
                    <a:pt x="120706" y="129063"/>
                  </a:lnTo>
                  <a:lnTo>
                    <a:pt x="120706" y="129358"/>
                  </a:lnTo>
                  <a:cubicBezTo>
                    <a:pt x="120706" y="130853"/>
                    <a:pt x="121490" y="132225"/>
                    <a:pt x="122789" y="132960"/>
                  </a:cubicBezTo>
                  <a:lnTo>
                    <a:pt x="127789" y="135779"/>
                  </a:lnTo>
                  <a:lnTo>
                    <a:pt x="126955" y="137249"/>
                  </a:lnTo>
                  <a:lnTo>
                    <a:pt x="12254" y="137249"/>
                  </a:lnTo>
                  <a:cubicBezTo>
                    <a:pt x="10000" y="137249"/>
                    <a:pt x="8161" y="135411"/>
                    <a:pt x="8161" y="133156"/>
                  </a:cubicBezTo>
                  <a:lnTo>
                    <a:pt x="8161" y="12255"/>
                  </a:lnTo>
                  <a:cubicBezTo>
                    <a:pt x="8161" y="10000"/>
                    <a:pt x="10000" y="8162"/>
                    <a:pt x="12254" y="8162"/>
                  </a:cubicBezTo>
                  <a:lnTo>
                    <a:pt x="16347" y="8162"/>
                  </a:lnTo>
                  <a:cubicBezTo>
                    <a:pt x="18602" y="8162"/>
                    <a:pt x="20416" y="6323"/>
                    <a:pt x="20416" y="4069"/>
                  </a:cubicBezTo>
                  <a:cubicBezTo>
                    <a:pt x="20416" y="1814"/>
                    <a:pt x="18602" y="0"/>
                    <a:pt x="16347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3"/>
            <p:cNvSpPr/>
            <p:nvPr/>
          </p:nvSpPr>
          <p:spPr>
            <a:xfrm>
              <a:off x="3483400" y="1538300"/>
              <a:ext cx="642775" cy="686875"/>
            </a:xfrm>
            <a:custGeom>
              <a:rect b="b" l="l" r="r" t="t"/>
              <a:pathLst>
                <a:path extrusionOk="0" h="27475" w="25711">
                  <a:moveTo>
                    <a:pt x="12868" y="8162"/>
                  </a:moveTo>
                  <a:cubicBezTo>
                    <a:pt x="15392" y="8162"/>
                    <a:pt x="17549" y="10711"/>
                    <a:pt x="17549" y="13750"/>
                  </a:cubicBezTo>
                  <a:cubicBezTo>
                    <a:pt x="17549" y="16765"/>
                    <a:pt x="15392" y="19314"/>
                    <a:pt x="12868" y="19314"/>
                  </a:cubicBezTo>
                  <a:cubicBezTo>
                    <a:pt x="10319" y="19314"/>
                    <a:pt x="8162" y="16765"/>
                    <a:pt x="8162" y="13750"/>
                  </a:cubicBezTo>
                  <a:cubicBezTo>
                    <a:pt x="8162" y="10711"/>
                    <a:pt x="10319" y="8162"/>
                    <a:pt x="12868" y="8162"/>
                  </a:cubicBezTo>
                  <a:close/>
                  <a:moveTo>
                    <a:pt x="12868" y="1"/>
                  </a:moveTo>
                  <a:cubicBezTo>
                    <a:pt x="5760" y="1"/>
                    <a:pt x="1" y="6152"/>
                    <a:pt x="1" y="13750"/>
                  </a:cubicBezTo>
                  <a:cubicBezTo>
                    <a:pt x="1" y="21323"/>
                    <a:pt x="5760" y="27475"/>
                    <a:pt x="12868" y="27475"/>
                  </a:cubicBezTo>
                  <a:cubicBezTo>
                    <a:pt x="19951" y="27475"/>
                    <a:pt x="25711" y="21323"/>
                    <a:pt x="25711" y="13750"/>
                  </a:cubicBezTo>
                  <a:cubicBezTo>
                    <a:pt x="25711" y="6152"/>
                    <a:pt x="19951" y="1"/>
                    <a:pt x="12868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3"/>
            <p:cNvSpPr/>
            <p:nvPr/>
          </p:nvSpPr>
          <p:spPr>
            <a:xfrm>
              <a:off x="2670950" y="1806800"/>
              <a:ext cx="710775" cy="676350"/>
            </a:xfrm>
            <a:custGeom>
              <a:rect b="b" l="l" r="r" t="t"/>
              <a:pathLst>
                <a:path extrusionOk="0" h="27054" w="28431">
                  <a:moveTo>
                    <a:pt x="12769" y="8181"/>
                  </a:moveTo>
                  <a:cubicBezTo>
                    <a:pt x="13235" y="8181"/>
                    <a:pt x="13725" y="8255"/>
                    <a:pt x="14215" y="8402"/>
                  </a:cubicBezTo>
                  <a:cubicBezTo>
                    <a:pt x="15612" y="8843"/>
                    <a:pt x="16789" y="9848"/>
                    <a:pt x="17573" y="11196"/>
                  </a:cubicBezTo>
                  <a:cubicBezTo>
                    <a:pt x="19117" y="13843"/>
                    <a:pt x="18529" y="17078"/>
                    <a:pt x="16299" y="18353"/>
                  </a:cubicBezTo>
                  <a:cubicBezTo>
                    <a:pt x="15664" y="18722"/>
                    <a:pt x="14960" y="18897"/>
                    <a:pt x="14243" y="18897"/>
                  </a:cubicBezTo>
                  <a:cubicBezTo>
                    <a:pt x="12438" y="18897"/>
                    <a:pt x="10548" y="17789"/>
                    <a:pt x="9461" y="15877"/>
                  </a:cubicBezTo>
                  <a:cubicBezTo>
                    <a:pt x="8676" y="14529"/>
                    <a:pt x="8407" y="13010"/>
                    <a:pt x="8725" y="11588"/>
                  </a:cubicBezTo>
                  <a:cubicBezTo>
                    <a:pt x="8995" y="10314"/>
                    <a:pt x="9706" y="9309"/>
                    <a:pt x="10735" y="8721"/>
                  </a:cubicBezTo>
                  <a:cubicBezTo>
                    <a:pt x="11348" y="8353"/>
                    <a:pt x="12034" y="8181"/>
                    <a:pt x="12769" y="8181"/>
                  </a:cubicBezTo>
                  <a:close/>
                  <a:moveTo>
                    <a:pt x="12732" y="0"/>
                  </a:moveTo>
                  <a:cubicBezTo>
                    <a:pt x="10600" y="0"/>
                    <a:pt x="8518" y="548"/>
                    <a:pt x="6642" y="1638"/>
                  </a:cubicBezTo>
                  <a:cubicBezTo>
                    <a:pt x="3603" y="3402"/>
                    <a:pt x="1495" y="6319"/>
                    <a:pt x="735" y="9848"/>
                  </a:cubicBezTo>
                  <a:cubicBezTo>
                    <a:pt x="0" y="13255"/>
                    <a:pt x="588" y="16857"/>
                    <a:pt x="2378" y="19970"/>
                  </a:cubicBezTo>
                  <a:cubicBezTo>
                    <a:pt x="5000" y="24480"/>
                    <a:pt x="9632" y="27053"/>
                    <a:pt x="14289" y="27053"/>
                  </a:cubicBezTo>
                  <a:cubicBezTo>
                    <a:pt x="16372" y="27053"/>
                    <a:pt x="18480" y="26538"/>
                    <a:pt x="20391" y="25436"/>
                  </a:cubicBezTo>
                  <a:cubicBezTo>
                    <a:pt x="26519" y="21882"/>
                    <a:pt x="28430" y="13671"/>
                    <a:pt x="24656" y="7103"/>
                  </a:cubicBezTo>
                  <a:cubicBezTo>
                    <a:pt x="22842" y="3990"/>
                    <a:pt x="20024" y="1687"/>
                    <a:pt x="16715" y="633"/>
                  </a:cubicBezTo>
                  <a:cubicBezTo>
                    <a:pt x="15393" y="211"/>
                    <a:pt x="14053" y="0"/>
                    <a:pt x="12732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3"/>
            <p:cNvSpPr/>
            <p:nvPr/>
          </p:nvSpPr>
          <p:spPr>
            <a:xfrm>
              <a:off x="4227850" y="1806800"/>
              <a:ext cx="710800" cy="676950"/>
            </a:xfrm>
            <a:custGeom>
              <a:rect b="b" l="l" r="r" t="t"/>
              <a:pathLst>
                <a:path extrusionOk="0" h="27078" w="28432">
                  <a:moveTo>
                    <a:pt x="15687" y="8181"/>
                  </a:moveTo>
                  <a:cubicBezTo>
                    <a:pt x="16397" y="8181"/>
                    <a:pt x="17108" y="8353"/>
                    <a:pt x="17721" y="8721"/>
                  </a:cubicBezTo>
                  <a:cubicBezTo>
                    <a:pt x="18726" y="9309"/>
                    <a:pt x="19436" y="10314"/>
                    <a:pt x="19731" y="11588"/>
                  </a:cubicBezTo>
                  <a:cubicBezTo>
                    <a:pt x="20025" y="13010"/>
                    <a:pt x="19755" y="14529"/>
                    <a:pt x="18995" y="15877"/>
                  </a:cubicBezTo>
                  <a:cubicBezTo>
                    <a:pt x="18211" y="17225"/>
                    <a:pt x="17010" y="18230"/>
                    <a:pt x="15638" y="18671"/>
                  </a:cubicBezTo>
                  <a:cubicBezTo>
                    <a:pt x="15162" y="18823"/>
                    <a:pt x="14683" y="18898"/>
                    <a:pt x="14214" y="18898"/>
                  </a:cubicBezTo>
                  <a:cubicBezTo>
                    <a:pt x="13475" y="18898"/>
                    <a:pt x="12763" y="18712"/>
                    <a:pt x="12133" y="18353"/>
                  </a:cubicBezTo>
                  <a:cubicBezTo>
                    <a:pt x="9903" y="17078"/>
                    <a:pt x="9339" y="13843"/>
                    <a:pt x="10858" y="11196"/>
                  </a:cubicBezTo>
                  <a:cubicBezTo>
                    <a:pt x="11643" y="9848"/>
                    <a:pt x="12844" y="8843"/>
                    <a:pt x="14216" y="8402"/>
                  </a:cubicBezTo>
                  <a:cubicBezTo>
                    <a:pt x="14706" y="8255"/>
                    <a:pt x="15196" y="8181"/>
                    <a:pt x="15687" y="8181"/>
                  </a:cubicBezTo>
                  <a:close/>
                  <a:moveTo>
                    <a:pt x="15699" y="0"/>
                  </a:moveTo>
                  <a:cubicBezTo>
                    <a:pt x="14378" y="0"/>
                    <a:pt x="13038" y="211"/>
                    <a:pt x="11716" y="633"/>
                  </a:cubicBezTo>
                  <a:cubicBezTo>
                    <a:pt x="8407" y="1687"/>
                    <a:pt x="5589" y="3990"/>
                    <a:pt x="3800" y="7103"/>
                  </a:cubicBezTo>
                  <a:cubicBezTo>
                    <a:pt x="1" y="13671"/>
                    <a:pt x="1913" y="21882"/>
                    <a:pt x="8064" y="25436"/>
                  </a:cubicBezTo>
                  <a:cubicBezTo>
                    <a:pt x="9927" y="26514"/>
                    <a:pt x="12035" y="27078"/>
                    <a:pt x="14167" y="27078"/>
                  </a:cubicBezTo>
                  <a:cubicBezTo>
                    <a:pt x="15466" y="27078"/>
                    <a:pt x="16814" y="26857"/>
                    <a:pt x="18137" y="26440"/>
                  </a:cubicBezTo>
                  <a:cubicBezTo>
                    <a:pt x="21446" y="25387"/>
                    <a:pt x="24265" y="23083"/>
                    <a:pt x="26054" y="19970"/>
                  </a:cubicBezTo>
                  <a:cubicBezTo>
                    <a:pt x="27867" y="16857"/>
                    <a:pt x="28431" y="13255"/>
                    <a:pt x="27696" y="9848"/>
                  </a:cubicBezTo>
                  <a:cubicBezTo>
                    <a:pt x="26936" y="6319"/>
                    <a:pt x="24828" y="3402"/>
                    <a:pt x="21789" y="1638"/>
                  </a:cubicBezTo>
                  <a:cubicBezTo>
                    <a:pt x="19913" y="548"/>
                    <a:pt x="17831" y="0"/>
                    <a:pt x="15699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3"/>
            <p:cNvSpPr/>
            <p:nvPr/>
          </p:nvSpPr>
          <p:spPr>
            <a:xfrm>
              <a:off x="4608350" y="3421800"/>
              <a:ext cx="856625" cy="530025"/>
            </a:xfrm>
            <a:custGeom>
              <a:rect b="b" l="l" r="r" t="t"/>
              <a:pathLst>
                <a:path extrusionOk="0" h="21201" w="34265">
                  <a:moveTo>
                    <a:pt x="4094" y="1"/>
                  </a:moveTo>
                  <a:cubicBezTo>
                    <a:pt x="1839" y="1"/>
                    <a:pt x="1" y="1814"/>
                    <a:pt x="1" y="4069"/>
                  </a:cubicBezTo>
                  <a:cubicBezTo>
                    <a:pt x="1" y="13529"/>
                    <a:pt x="7697" y="21201"/>
                    <a:pt x="17133" y="21201"/>
                  </a:cubicBezTo>
                  <a:cubicBezTo>
                    <a:pt x="26568" y="21201"/>
                    <a:pt x="34264" y="13529"/>
                    <a:pt x="34264" y="4069"/>
                  </a:cubicBezTo>
                  <a:cubicBezTo>
                    <a:pt x="34264" y="1814"/>
                    <a:pt x="32426" y="1"/>
                    <a:pt x="30171" y="1"/>
                  </a:cubicBezTo>
                  <a:cubicBezTo>
                    <a:pt x="27916" y="1"/>
                    <a:pt x="26103" y="1814"/>
                    <a:pt x="26103" y="4069"/>
                  </a:cubicBezTo>
                  <a:cubicBezTo>
                    <a:pt x="26103" y="9020"/>
                    <a:pt x="22083" y="13039"/>
                    <a:pt x="17133" y="13039"/>
                  </a:cubicBezTo>
                  <a:cubicBezTo>
                    <a:pt x="12206" y="13039"/>
                    <a:pt x="8187" y="9020"/>
                    <a:pt x="8187" y="4069"/>
                  </a:cubicBezTo>
                  <a:cubicBezTo>
                    <a:pt x="8187" y="1814"/>
                    <a:pt x="6349" y="1"/>
                    <a:pt x="4094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3"/>
            <p:cNvSpPr/>
            <p:nvPr/>
          </p:nvSpPr>
          <p:spPr>
            <a:xfrm>
              <a:off x="1905650" y="708075"/>
              <a:ext cx="204075" cy="204050"/>
            </a:xfrm>
            <a:custGeom>
              <a:rect b="b" l="l" r="r" t="t"/>
              <a:pathLst>
                <a:path extrusionOk="0" h="8162" w="8163">
                  <a:moveTo>
                    <a:pt x="4069" y="0"/>
                  </a:moveTo>
                  <a:cubicBezTo>
                    <a:pt x="1814" y="0"/>
                    <a:pt x="1" y="1814"/>
                    <a:pt x="1" y="4069"/>
                  </a:cubicBezTo>
                  <a:cubicBezTo>
                    <a:pt x="1" y="6323"/>
                    <a:pt x="1814" y="8162"/>
                    <a:pt x="4069" y="8162"/>
                  </a:cubicBezTo>
                  <a:cubicBezTo>
                    <a:pt x="6324" y="8162"/>
                    <a:pt x="8162" y="6323"/>
                    <a:pt x="8162" y="4069"/>
                  </a:cubicBez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3"/>
            <p:cNvSpPr/>
            <p:nvPr/>
          </p:nvSpPr>
          <p:spPr>
            <a:xfrm>
              <a:off x="4934325" y="3095825"/>
              <a:ext cx="204675" cy="204075"/>
            </a:xfrm>
            <a:custGeom>
              <a:rect b="b" l="l" r="r" t="t"/>
              <a:pathLst>
                <a:path extrusionOk="0" h="8163" w="8187">
                  <a:moveTo>
                    <a:pt x="4094" y="1"/>
                  </a:moveTo>
                  <a:cubicBezTo>
                    <a:pt x="1839" y="1"/>
                    <a:pt x="1" y="1815"/>
                    <a:pt x="1" y="4069"/>
                  </a:cubicBezTo>
                  <a:cubicBezTo>
                    <a:pt x="1" y="6324"/>
                    <a:pt x="1839" y="8162"/>
                    <a:pt x="4094" y="8162"/>
                  </a:cubicBezTo>
                  <a:cubicBezTo>
                    <a:pt x="6348" y="8162"/>
                    <a:pt x="8187" y="6324"/>
                    <a:pt x="8187" y="4069"/>
                  </a:cubicBezTo>
                  <a:cubicBezTo>
                    <a:pt x="8187" y="1815"/>
                    <a:pt x="6348" y="1"/>
                    <a:pt x="4094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3" name="Google Shape;333;p23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PERSONALITY</a:t>
            </a:r>
            <a:endParaRPr/>
          </a:p>
        </p:txBody>
      </p:sp>
      <p:sp>
        <p:nvSpPr>
          <p:cNvPr id="334" name="Google Shape;334;p23"/>
          <p:cNvSpPr txBox="1"/>
          <p:nvPr>
            <p:ph idx="6" type="subTitle"/>
          </p:nvPr>
        </p:nvSpPr>
        <p:spPr>
          <a:xfrm>
            <a:off x="5777482" y="2792652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Friendly</a:t>
            </a:r>
            <a:endParaRPr/>
          </a:p>
        </p:txBody>
      </p:sp>
      <p:sp>
        <p:nvSpPr>
          <p:cNvPr id="335" name="Google Shape;335;p23"/>
          <p:cNvSpPr txBox="1"/>
          <p:nvPr>
            <p:ph idx="5" type="subTitle"/>
          </p:nvPr>
        </p:nvSpPr>
        <p:spPr>
          <a:xfrm>
            <a:off x="5777482" y="3084125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grpSp>
        <p:nvGrpSpPr>
          <p:cNvPr id="336" name="Google Shape;336;p23"/>
          <p:cNvGrpSpPr/>
          <p:nvPr/>
        </p:nvGrpSpPr>
        <p:grpSpPr>
          <a:xfrm>
            <a:off x="2300330" y="2098662"/>
            <a:ext cx="331788" cy="566230"/>
            <a:chOff x="2273300" y="238125"/>
            <a:chExt cx="3063600" cy="5228350"/>
          </a:xfrm>
        </p:grpSpPr>
        <p:sp>
          <p:nvSpPr>
            <p:cNvPr id="337" name="Google Shape;337;p23"/>
            <p:cNvSpPr/>
            <p:nvPr/>
          </p:nvSpPr>
          <p:spPr>
            <a:xfrm>
              <a:off x="2273300" y="238125"/>
              <a:ext cx="3063600" cy="5228350"/>
            </a:xfrm>
            <a:custGeom>
              <a:rect b="b" l="l" r="r" t="t"/>
              <a:pathLst>
                <a:path extrusionOk="0" h="209134" w="122544">
                  <a:moveTo>
                    <a:pt x="114358" y="24509"/>
                  </a:moveTo>
                  <a:lnTo>
                    <a:pt x="114358" y="184625"/>
                  </a:lnTo>
                  <a:lnTo>
                    <a:pt x="77595" y="184625"/>
                  </a:lnTo>
                  <a:cubicBezTo>
                    <a:pt x="75340" y="184625"/>
                    <a:pt x="73526" y="186463"/>
                    <a:pt x="73526" y="188718"/>
                  </a:cubicBezTo>
                  <a:cubicBezTo>
                    <a:pt x="73526" y="190972"/>
                    <a:pt x="75340" y="192811"/>
                    <a:pt x="77595" y="192811"/>
                  </a:cubicBezTo>
                  <a:lnTo>
                    <a:pt x="114358" y="192811"/>
                  </a:lnTo>
                  <a:lnTo>
                    <a:pt x="114358" y="196879"/>
                  </a:lnTo>
                  <a:cubicBezTo>
                    <a:pt x="114358" y="199134"/>
                    <a:pt x="112544" y="200972"/>
                    <a:pt x="110289" y="200972"/>
                  </a:cubicBezTo>
                  <a:lnTo>
                    <a:pt x="12254" y="200972"/>
                  </a:lnTo>
                  <a:cubicBezTo>
                    <a:pt x="10000" y="200972"/>
                    <a:pt x="8161" y="199134"/>
                    <a:pt x="8161" y="196879"/>
                  </a:cubicBezTo>
                  <a:lnTo>
                    <a:pt x="8161" y="192811"/>
                  </a:lnTo>
                  <a:lnTo>
                    <a:pt x="44925" y="192811"/>
                  </a:lnTo>
                  <a:cubicBezTo>
                    <a:pt x="47179" y="192811"/>
                    <a:pt x="49018" y="190972"/>
                    <a:pt x="49018" y="188718"/>
                  </a:cubicBezTo>
                  <a:cubicBezTo>
                    <a:pt x="49018" y="186463"/>
                    <a:pt x="47179" y="184625"/>
                    <a:pt x="44925" y="184625"/>
                  </a:cubicBezTo>
                  <a:lnTo>
                    <a:pt x="8161" y="184625"/>
                  </a:lnTo>
                  <a:lnTo>
                    <a:pt x="8161" y="24509"/>
                  </a:lnTo>
                  <a:lnTo>
                    <a:pt x="33773" y="24509"/>
                  </a:lnTo>
                  <a:cubicBezTo>
                    <a:pt x="35170" y="26960"/>
                    <a:pt x="37817" y="28602"/>
                    <a:pt x="40832" y="28602"/>
                  </a:cubicBezTo>
                  <a:lnTo>
                    <a:pt x="81688" y="28602"/>
                  </a:lnTo>
                  <a:cubicBezTo>
                    <a:pt x="84702" y="28602"/>
                    <a:pt x="87349" y="26960"/>
                    <a:pt x="88771" y="24509"/>
                  </a:cubicBezTo>
                  <a:close/>
                  <a:moveTo>
                    <a:pt x="12254" y="0"/>
                  </a:moveTo>
                  <a:cubicBezTo>
                    <a:pt x="5490" y="0"/>
                    <a:pt x="0" y="5490"/>
                    <a:pt x="0" y="12254"/>
                  </a:cubicBezTo>
                  <a:lnTo>
                    <a:pt x="0" y="188693"/>
                  </a:lnTo>
                  <a:lnTo>
                    <a:pt x="0" y="188718"/>
                  </a:lnTo>
                  <a:lnTo>
                    <a:pt x="0" y="196879"/>
                  </a:lnTo>
                  <a:cubicBezTo>
                    <a:pt x="0" y="203643"/>
                    <a:pt x="5490" y="209133"/>
                    <a:pt x="12254" y="209133"/>
                  </a:cubicBezTo>
                  <a:lnTo>
                    <a:pt x="110289" y="209133"/>
                  </a:lnTo>
                  <a:cubicBezTo>
                    <a:pt x="117029" y="209133"/>
                    <a:pt x="122544" y="203643"/>
                    <a:pt x="122544" y="196879"/>
                  </a:cubicBezTo>
                  <a:lnTo>
                    <a:pt x="122544" y="188718"/>
                  </a:lnTo>
                  <a:lnTo>
                    <a:pt x="122544" y="12254"/>
                  </a:lnTo>
                  <a:cubicBezTo>
                    <a:pt x="122544" y="5490"/>
                    <a:pt x="117029" y="0"/>
                    <a:pt x="110289" y="0"/>
                  </a:cubicBezTo>
                  <a:lnTo>
                    <a:pt x="53086" y="0"/>
                  </a:lnTo>
                  <a:cubicBezTo>
                    <a:pt x="50831" y="0"/>
                    <a:pt x="49018" y="1838"/>
                    <a:pt x="49018" y="4093"/>
                  </a:cubicBezTo>
                  <a:cubicBezTo>
                    <a:pt x="49018" y="6348"/>
                    <a:pt x="50831" y="8161"/>
                    <a:pt x="53086" y="8161"/>
                  </a:cubicBezTo>
                  <a:lnTo>
                    <a:pt x="110289" y="8161"/>
                  </a:lnTo>
                  <a:cubicBezTo>
                    <a:pt x="112544" y="8161"/>
                    <a:pt x="114358" y="10000"/>
                    <a:pt x="114358" y="12254"/>
                  </a:cubicBezTo>
                  <a:lnTo>
                    <a:pt x="114358" y="16347"/>
                  </a:lnTo>
                  <a:lnTo>
                    <a:pt x="85781" y="16347"/>
                  </a:lnTo>
                  <a:cubicBezTo>
                    <a:pt x="83526" y="16347"/>
                    <a:pt x="81688" y="18161"/>
                    <a:pt x="81688" y="20416"/>
                  </a:cubicBezTo>
                  <a:lnTo>
                    <a:pt x="40832" y="20416"/>
                  </a:lnTo>
                  <a:cubicBezTo>
                    <a:pt x="40832" y="18161"/>
                    <a:pt x="39018" y="16347"/>
                    <a:pt x="36763" y="16347"/>
                  </a:cubicBezTo>
                  <a:lnTo>
                    <a:pt x="8161" y="16347"/>
                  </a:lnTo>
                  <a:lnTo>
                    <a:pt x="8161" y="12254"/>
                  </a:lnTo>
                  <a:cubicBezTo>
                    <a:pt x="8161" y="10000"/>
                    <a:pt x="10000" y="8161"/>
                    <a:pt x="12254" y="8161"/>
                  </a:cubicBezTo>
                  <a:lnTo>
                    <a:pt x="20416" y="8161"/>
                  </a:lnTo>
                  <a:cubicBezTo>
                    <a:pt x="22671" y="8161"/>
                    <a:pt x="24509" y="6348"/>
                    <a:pt x="24509" y="4093"/>
                  </a:cubicBezTo>
                  <a:cubicBezTo>
                    <a:pt x="24509" y="1838"/>
                    <a:pt x="22671" y="0"/>
                    <a:pt x="20416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3"/>
            <p:cNvSpPr/>
            <p:nvPr/>
          </p:nvSpPr>
          <p:spPr>
            <a:xfrm>
              <a:off x="3090050" y="2381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62" y="6348"/>
                    <a:pt x="8162" y="4093"/>
                  </a:cubicBezTo>
                  <a:cubicBezTo>
                    <a:pt x="8162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3"/>
            <p:cNvSpPr/>
            <p:nvPr/>
          </p:nvSpPr>
          <p:spPr>
            <a:xfrm>
              <a:off x="3702750" y="485372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8"/>
                    <a:pt x="1839" y="8187"/>
                    <a:pt x="4094" y="8187"/>
                  </a:cubicBezTo>
                  <a:cubicBezTo>
                    <a:pt x="6349" y="8187"/>
                    <a:pt x="8162" y="6348"/>
                    <a:pt x="8162" y="4094"/>
                  </a:cubicBezTo>
                  <a:cubicBezTo>
                    <a:pt x="8162" y="1839"/>
                    <a:pt x="6349" y="1"/>
                    <a:pt x="4094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3"/>
            <p:cNvSpPr/>
            <p:nvPr/>
          </p:nvSpPr>
          <p:spPr>
            <a:xfrm>
              <a:off x="2993850" y="2625875"/>
              <a:ext cx="1621900" cy="1213400"/>
            </a:xfrm>
            <a:custGeom>
              <a:rect b="b" l="l" r="r" t="t"/>
              <a:pathLst>
                <a:path extrusionOk="0" h="48536" w="64876">
                  <a:moveTo>
                    <a:pt x="32450" y="8162"/>
                  </a:moveTo>
                  <a:cubicBezTo>
                    <a:pt x="45832" y="8162"/>
                    <a:pt x="56714" y="19044"/>
                    <a:pt x="56714" y="32426"/>
                  </a:cubicBezTo>
                  <a:cubicBezTo>
                    <a:pt x="56714" y="35514"/>
                    <a:pt x="56150" y="37597"/>
                    <a:pt x="55023" y="38676"/>
                  </a:cubicBezTo>
                  <a:cubicBezTo>
                    <a:pt x="53611" y="40008"/>
                    <a:pt x="50681" y="40365"/>
                    <a:pt x="47116" y="40365"/>
                  </a:cubicBezTo>
                  <a:cubicBezTo>
                    <a:pt x="45171" y="40365"/>
                    <a:pt x="43037" y="40259"/>
                    <a:pt x="40856" y="40146"/>
                  </a:cubicBezTo>
                  <a:cubicBezTo>
                    <a:pt x="38185" y="40024"/>
                    <a:pt x="35391" y="39876"/>
                    <a:pt x="32450" y="39876"/>
                  </a:cubicBezTo>
                  <a:cubicBezTo>
                    <a:pt x="29484" y="39876"/>
                    <a:pt x="26715" y="40024"/>
                    <a:pt x="24019" y="40146"/>
                  </a:cubicBezTo>
                  <a:cubicBezTo>
                    <a:pt x="21847" y="40259"/>
                    <a:pt x="19716" y="40365"/>
                    <a:pt x="17770" y="40365"/>
                  </a:cubicBezTo>
                  <a:cubicBezTo>
                    <a:pt x="14204" y="40365"/>
                    <a:pt x="11264" y="40008"/>
                    <a:pt x="9853" y="38676"/>
                  </a:cubicBezTo>
                  <a:cubicBezTo>
                    <a:pt x="8750" y="37597"/>
                    <a:pt x="8186" y="35514"/>
                    <a:pt x="8186" y="32426"/>
                  </a:cubicBezTo>
                  <a:cubicBezTo>
                    <a:pt x="8186" y="19044"/>
                    <a:pt x="19068" y="8162"/>
                    <a:pt x="32450" y="8162"/>
                  </a:cubicBezTo>
                  <a:close/>
                  <a:moveTo>
                    <a:pt x="32450" y="1"/>
                  </a:moveTo>
                  <a:cubicBezTo>
                    <a:pt x="14559" y="1"/>
                    <a:pt x="0" y="14534"/>
                    <a:pt x="0" y="32426"/>
                  </a:cubicBezTo>
                  <a:cubicBezTo>
                    <a:pt x="0" y="37916"/>
                    <a:pt x="1397" y="41886"/>
                    <a:pt x="4216" y="44582"/>
                  </a:cubicBezTo>
                  <a:cubicBezTo>
                    <a:pt x="7623" y="47817"/>
                    <a:pt x="12255" y="48528"/>
                    <a:pt x="17696" y="48528"/>
                  </a:cubicBezTo>
                  <a:cubicBezTo>
                    <a:pt x="19828" y="48528"/>
                    <a:pt x="22083" y="48430"/>
                    <a:pt x="24436" y="48307"/>
                  </a:cubicBezTo>
                  <a:cubicBezTo>
                    <a:pt x="27009" y="48185"/>
                    <a:pt x="29680" y="48038"/>
                    <a:pt x="32450" y="48038"/>
                  </a:cubicBezTo>
                  <a:cubicBezTo>
                    <a:pt x="35195" y="48038"/>
                    <a:pt x="37866" y="48185"/>
                    <a:pt x="40464" y="48307"/>
                  </a:cubicBezTo>
                  <a:cubicBezTo>
                    <a:pt x="42799" y="48425"/>
                    <a:pt x="45042" y="48536"/>
                    <a:pt x="47166" y="48536"/>
                  </a:cubicBezTo>
                  <a:cubicBezTo>
                    <a:pt x="52603" y="48536"/>
                    <a:pt x="57258" y="47807"/>
                    <a:pt x="60660" y="44582"/>
                  </a:cubicBezTo>
                  <a:cubicBezTo>
                    <a:pt x="63503" y="41886"/>
                    <a:pt x="64875" y="37916"/>
                    <a:pt x="64875" y="32426"/>
                  </a:cubicBezTo>
                  <a:cubicBezTo>
                    <a:pt x="64875" y="14534"/>
                    <a:pt x="50317" y="1"/>
                    <a:pt x="32450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3"/>
            <p:cNvSpPr/>
            <p:nvPr/>
          </p:nvSpPr>
          <p:spPr>
            <a:xfrm>
              <a:off x="3483400" y="1865500"/>
              <a:ext cx="642775" cy="686875"/>
            </a:xfrm>
            <a:custGeom>
              <a:rect b="b" l="l" r="r" t="t"/>
              <a:pathLst>
                <a:path extrusionOk="0" h="27475" w="25711">
                  <a:moveTo>
                    <a:pt x="12868" y="8162"/>
                  </a:moveTo>
                  <a:cubicBezTo>
                    <a:pt x="15392" y="8162"/>
                    <a:pt x="17549" y="10711"/>
                    <a:pt x="17549" y="13725"/>
                  </a:cubicBezTo>
                  <a:cubicBezTo>
                    <a:pt x="17549" y="16764"/>
                    <a:pt x="15392" y="19313"/>
                    <a:pt x="12868" y="19313"/>
                  </a:cubicBezTo>
                  <a:cubicBezTo>
                    <a:pt x="10319" y="19313"/>
                    <a:pt x="8187" y="16764"/>
                    <a:pt x="8187" y="13725"/>
                  </a:cubicBezTo>
                  <a:cubicBezTo>
                    <a:pt x="8187" y="10711"/>
                    <a:pt x="10319" y="8162"/>
                    <a:pt x="12868" y="8162"/>
                  </a:cubicBezTo>
                  <a:close/>
                  <a:moveTo>
                    <a:pt x="12868" y="0"/>
                  </a:moveTo>
                  <a:cubicBezTo>
                    <a:pt x="5785" y="0"/>
                    <a:pt x="1" y="6152"/>
                    <a:pt x="1" y="13725"/>
                  </a:cubicBezTo>
                  <a:cubicBezTo>
                    <a:pt x="1" y="21298"/>
                    <a:pt x="5785" y="27475"/>
                    <a:pt x="12868" y="27475"/>
                  </a:cubicBezTo>
                  <a:cubicBezTo>
                    <a:pt x="19951" y="27475"/>
                    <a:pt x="25711" y="21298"/>
                    <a:pt x="25711" y="13725"/>
                  </a:cubicBezTo>
                  <a:cubicBezTo>
                    <a:pt x="25711" y="6152"/>
                    <a:pt x="19951" y="0"/>
                    <a:pt x="12868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3"/>
            <p:cNvSpPr/>
            <p:nvPr/>
          </p:nvSpPr>
          <p:spPr>
            <a:xfrm>
              <a:off x="2671550" y="2134175"/>
              <a:ext cx="675250" cy="676150"/>
            </a:xfrm>
            <a:custGeom>
              <a:rect b="b" l="l" r="r" t="t"/>
              <a:pathLst>
                <a:path extrusionOk="0" h="27046" w="27010">
                  <a:moveTo>
                    <a:pt x="12770" y="8174"/>
                  </a:moveTo>
                  <a:cubicBezTo>
                    <a:pt x="14583" y="8174"/>
                    <a:pt x="16471" y="9277"/>
                    <a:pt x="17573" y="11189"/>
                  </a:cubicBezTo>
                  <a:cubicBezTo>
                    <a:pt x="18333" y="12537"/>
                    <a:pt x="18603" y="14056"/>
                    <a:pt x="18284" y="15453"/>
                  </a:cubicBezTo>
                  <a:cubicBezTo>
                    <a:pt x="18015" y="16728"/>
                    <a:pt x="17304" y="17757"/>
                    <a:pt x="16299" y="18345"/>
                  </a:cubicBezTo>
                  <a:cubicBezTo>
                    <a:pt x="15662" y="18712"/>
                    <a:pt x="14960" y="18886"/>
                    <a:pt x="14246" y="18886"/>
                  </a:cubicBezTo>
                  <a:cubicBezTo>
                    <a:pt x="12434" y="18886"/>
                    <a:pt x="10544" y="17769"/>
                    <a:pt x="9437" y="15870"/>
                  </a:cubicBezTo>
                  <a:cubicBezTo>
                    <a:pt x="8677" y="14522"/>
                    <a:pt x="8407" y="12978"/>
                    <a:pt x="8726" y="11581"/>
                  </a:cubicBezTo>
                  <a:cubicBezTo>
                    <a:pt x="8995" y="10306"/>
                    <a:pt x="9706" y="9301"/>
                    <a:pt x="10711" y="8689"/>
                  </a:cubicBezTo>
                  <a:cubicBezTo>
                    <a:pt x="11348" y="8346"/>
                    <a:pt x="12059" y="8174"/>
                    <a:pt x="12770" y="8174"/>
                  </a:cubicBezTo>
                  <a:close/>
                  <a:moveTo>
                    <a:pt x="12742" y="0"/>
                  </a:moveTo>
                  <a:cubicBezTo>
                    <a:pt x="10645" y="0"/>
                    <a:pt x="8549" y="525"/>
                    <a:pt x="6643" y="1630"/>
                  </a:cubicBezTo>
                  <a:cubicBezTo>
                    <a:pt x="3603" y="3370"/>
                    <a:pt x="1496" y="6287"/>
                    <a:pt x="736" y="9841"/>
                  </a:cubicBezTo>
                  <a:cubicBezTo>
                    <a:pt x="1" y="13247"/>
                    <a:pt x="564" y="16826"/>
                    <a:pt x="2378" y="19938"/>
                  </a:cubicBezTo>
                  <a:cubicBezTo>
                    <a:pt x="4976" y="24472"/>
                    <a:pt x="9633" y="27046"/>
                    <a:pt x="14289" y="27046"/>
                  </a:cubicBezTo>
                  <a:cubicBezTo>
                    <a:pt x="16373" y="27046"/>
                    <a:pt x="18456" y="26507"/>
                    <a:pt x="20367" y="25428"/>
                  </a:cubicBezTo>
                  <a:cubicBezTo>
                    <a:pt x="23407" y="23664"/>
                    <a:pt x="25514" y="20747"/>
                    <a:pt x="26274" y="17193"/>
                  </a:cubicBezTo>
                  <a:cubicBezTo>
                    <a:pt x="27009" y="13787"/>
                    <a:pt x="26446" y="10208"/>
                    <a:pt x="24632" y="7096"/>
                  </a:cubicBezTo>
                  <a:cubicBezTo>
                    <a:pt x="22032" y="2571"/>
                    <a:pt x="17385" y="0"/>
                    <a:pt x="12742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3"/>
            <p:cNvSpPr/>
            <p:nvPr/>
          </p:nvSpPr>
          <p:spPr>
            <a:xfrm>
              <a:off x="4262775" y="2134175"/>
              <a:ext cx="675875" cy="676150"/>
            </a:xfrm>
            <a:custGeom>
              <a:rect b="b" l="l" r="r" t="t"/>
              <a:pathLst>
                <a:path extrusionOk="0" h="27046" w="27035">
                  <a:moveTo>
                    <a:pt x="14265" y="8174"/>
                  </a:moveTo>
                  <a:cubicBezTo>
                    <a:pt x="14976" y="8174"/>
                    <a:pt x="15662" y="8346"/>
                    <a:pt x="16299" y="8689"/>
                  </a:cubicBezTo>
                  <a:cubicBezTo>
                    <a:pt x="17329" y="9301"/>
                    <a:pt x="18039" y="10306"/>
                    <a:pt x="18309" y="11581"/>
                  </a:cubicBezTo>
                  <a:cubicBezTo>
                    <a:pt x="18603" y="12978"/>
                    <a:pt x="18358" y="14522"/>
                    <a:pt x="17574" y="15870"/>
                  </a:cubicBezTo>
                  <a:cubicBezTo>
                    <a:pt x="16789" y="17218"/>
                    <a:pt x="15613" y="18198"/>
                    <a:pt x="14216" y="18639"/>
                  </a:cubicBezTo>
                  <a:cubicBezTo>
                    <a:pt x="13726" y="18796"/>
                    <a:pt x="13232" y="18875"/>
                    <a:pt x="12751" y="18875"/>
                  </a:cubicBezTo>
                  <a:cubicBezTo>
                    <a:pt x="12030" y="18875"/>
                    <a:pt x="11339" y="18698"/>
                    <a:pt x="10736" y="18345"/>
                  </a:cubicBezTo>
                  <a:cubicBezTo>
                    <a:pt x="9706" y="17757"/>
                    <a:pt x="8996" y="16728"/>
                    <a:pt x="8726" y="15453"/>
                  </a:cubicBezTo>
                  <a:cubicBezTo>
                    <a:pt x="8407" y="14056"/>
                    <a:pt x="8677" y="12537"/>
                    <a:pt x="9461" y="11189"/>
                  </a:cubicBezTo>
                  <a:cubicBezTo>
                    <a:pt x="10564" y="9277"/>
                    <a:pt x="12451" y="8174"/>
                    <a:pt x="14265" y="8174"/>
                  </a:cubicBezTo>
                  <a:close/>
                  <a:moveTo>
                    <a:pt x="14281" y="0"/>
                  </a:moveTo>
                  <a:cubicBezTo>
                    <a:pt x="9636" y="0"/>
                    <a:pt x="4995" y="2571"/>
                    <a:pt x="2378" y="7096"/>
                  </a:cubicBezTo>
                  <a:cubicBezTo>
                    <a:pt x="589" y="10208"/>
                    <a:pt x="1" y="13787"/>
                    <a:pt x="736" y="17193"/>
                  </a:cubicBezTo>
                  <a:cubicBezTo>
                    <a:pt x="1521" y="20747"/>
                    <a:pt x="3604" y="23664"/>
                    <a:pt x="6643" y="25428"/>
                  </a:cubicBezTo>
                  <a:cubicBezTo>
                    <a:pt x="8530" y="26507"/>
                    <a:pt x="10613" y="27046"/>
                    <a:pt x="12746" y="27046"/>
                  </a:cubicBezTo>
                  <a:cubicBezTo>
                    <a:pt x="14069" y="27046"/>
                    <a:pt x="15392" y="26850"/>
                    <a:pt x="16716" y="26433"/>
                  </a:cubicBezTo>
                  <a:cubicBezTo>
                    <a:pt x="20025" y="25355"/>
                    <a:pt x="22843" y="23051"/>
                    <a:pt x="24657" y="19938"/>
                  </a:cubicBezTo>
                  <a:cubicBezTo>
                    <a:pt x="26446" y="16826"/>
                    <a:pt x="27034" y="13247"/>
                    <a:pt x="26299" y="9841"/>
                  </a:cubicBezTo>
                  <a:cubicBezTo>
                    <a:pt x="25515" y="6287"/>
                    <a:pt x="23431" y="3370"/>
                    <a:pt x="20392" y="1630"/>
                  </a:cubicBezTo>
                  <a:cubicBezTo>
                    <a:pt x="18478" y="525"/>
                    <a:pt x="16379" y="0"/>
                    <a:pt x="14281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" name="Google Shape;344;p23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45" name="Google Shape;345;p23"/>
          <p:cNvGrpSpPr/>
          <p:nvPr/>
        </p:nvGrpSpPr>
        <p:grpSpPr>
          <a:xfrm>
            <a:off x="2300330" y="2098649"/>
            <a:ext cx="331788" cy="566230"/>
            <a:chOff x="2273300" y="238125"/>
            <a:chExt cx="3063600" cy="5228350"/>
          </a:xfrm>
        </p:grpSpPr>
        <p:sp>
          <p:nvSpPr>
            <p:cNvPr id="346" name="Google Shape;346;p23"/>
            <p:cNvSpPr/>
            <p:nvPr/>
          </p:nvSpPr>
          <p:spPr>
            <a:xfrm>
              <a:off x="2273300" y="238125"/>
              <a:ext cx="3063600" cy="5228350"/>
            </a:xfrm>
            <a:custGeom>
              <a:rect b="b" l="l" r="r" t="t"/>
              <a:pathLst>
                <a:path extrusionOk="0" h="209134" w="122544">
                  <a:moveTo>
                    <a:pt x="114358" y="24509"/>
                  </a:moveTo>
                  <a:lnTo>
                    <a:pt x="114358" y="184625"/>
                  </a:lnTo>
                  <a:lnTo>
                    <a:pt x="77595" y="184625"/>
                  </a:lnTo>
                  <a:cubicBezTo>
                    <a:pt x="75340" y="184625"/>
                    <a:pt x="73526" y="186463"/>
                    <a:pt x="73526" y="188718"/>
                  </a:cubicBezTo>
                  <a:cubicBezTo>
                    <a:pt x="73526" y="190972"/>
                    <a:pt x="75340" y="192811"/>
                    <a:pt x="77595" y="192811"/>
                  </a:cubicBezTo>
                  <a:lnTo>
                    <a:pt x="114358" y="192811"/>
                  </a:lnTo>
                  <a:lnTo>
                    <a:pt x="114358" y="196879"/>
                  </a:lnTo>
                  <a:cubicBezTo>
                    <a:pt x="114358" y="199134"/>
                    <a:pt x="112544" y="200972"/>
                    <a:pt x="110289" y="200972"/>
                  </a:cubicBezTo>
                  <a:lnTo>
                    <a:pt x="12254" y="200972"/>
                  </a:lnTo>
                  <a:cubicBezTo>
                    <a:pt x="10000" y="200972"/>
                    <a:pt x="8161" y="199134"/>
                    <a:pt x="8161" y="196879"/>
                  </a:cubicBezTo>
                  <a:lnTo>
                    <a:pt x="8161" y="192811"/>
                  </a:lnTo>
                  <a:lnTo>
                    <a:pt x="44925" y="192811"/>
                  </a:lnTo>
                  <a:cubicBezTo>
                    <a:pt x="47179" y="192811"/>
                    <a:pt x="49018" y="190972"/>
                    <a:pt x="49018" y="188718"/>
                  </a:cubicBezTo>
                  <a:cubicBezTo>
                    <a:pt x="49018" y="186463"/>
                    <a:pt x="47179" y="184625"/>
                    <a:pt x="44925" y="184625"/>
                  </a:cubicBezTo>
                  <a:lnTo>
                    <a:pt x="8161" y="184625"/>
                  </a:lnTo>
                  <a:lnTo>
                    <a:pt x="8161" y="24509"/>
                  </a:lnTo>
                  <a:lnTo>
                    <a:pt x="33773" y="24509"/>
                  </a:lnTo>
                  <a:cubicBezTo>
                    <a:pt x="35170" y="26960"/>
                    <a:pt x="37817" y="28602"/>
                    <a:pt x="40832" y="28602"/>
                  </a:cubicBezTo>
                  <a:lnTo>
                    <a:pt x="81688" y="28602"/>
                  </a:lnTo>
                  <a:cubicBezTo>
                    <a:pt x="84702" y="28602"/>
                    <a:pt x="87349" y="26960"/>
                    <a:pt x="88771" y="24509"/>
                  </a:cubicBezTo>
                  <a:close/>
                  <a:moveTo>
                    <a:pt x="12254" y="0"/>
                  </a:moveTo>
                  <a:cubicBezTo>
                    <a:pt x="5490" y="0"/>
                    <a:pt x="0" y="5490"/>
                    <a:pt x="0" y="12254"/>
                  </a:cubicBezTo>
                  <a:lnTo>
                    <a:pt x="0" y="188693"/>
                  </a:lnTo>
                  <a:lnTo>
                    <a:pt x="0" y="188718"/>
                  </a:lnTo>
                  <a:lnTo>
                    <a:pt x="0" y="196879"/>
                  </a:lnTo>
                  <a:cubicBezTo>
                    <a:pt x="0" y="203643"/>
                    <a:pt x="5490" y="209133"/>
                    <a:pt x="12254" y="209133"/>
                  </a:cubicBezTo>
                  <a:lnTo>
                    <a:pt x="110289" y="209133"/>
                  </a:lnTo>
                  <a:cubicBezTo>
                    <a:pt x="117029" y="209133"/>
                    <a:pt x="122544" y="203643"/>
                    <a:pt x="122544" y="196879"/>
                  </a:cubicBezTo>
                  <a:lnTo>
                    <a:pt x="122544" y="188718"/>
                  </a:lnTo>
                  <a:lnTo>
                    <a:pt x="122544" y="12254"/>
                  </a:lnTo>
                  <a:cubicBezTo>
                    <a:pt x="122544" y="5490"/>
                    <a:pt x="117029" y="0"/>
                    <a:pt x="110289" y="0"/>
                  </a:cubicBezTo>
                  <a:lnTo>
                    <a:pt x="53086" y="0"/>
                  </a:lnTo>
                  <a:cubicBezTo>
                    <a:pt x="50831" y="0"/>
                    <a:pt x="49018" y="1838"/>
                    <a:pt x="49018" y="4093"/>
                  </a:cubicBezTo>
                  <a:cubicBezTo>
                    <a:pt x="49018" y="6348"/>
                    <a:pt x="50831" y="8161"/>
                    <a:pt x="53086" y="8161"/>
                  </a:cubicBezTo>
                  <a:lnTo>
                    <a:pt x="110289" y="8161"/>
                  </a:lnTo>
                  <a:cubicBezTo>
                    <a:pt x="112544" y="8161"/>
                    <a:pt x="114358" y="10000"/>
                    <a:pt x="114358" y="12254"/>
                  </a:cubicBezTo>
                  <a:lnTo>
                    <a:pt x="114358" y="16347"/>
                  </a:lnTo>
                  <a:lnTo>
                    <a:pt x="85781" y="16347"/>
                  </a:lnTo>
                  <a:cubicBezTo>
                    <a:pt x="83526" y="16347"/>
                    <a:pt x="81688" y="18161"/>
                    <a:pt x="81688" y="20416"/>
                  </a:cubicBezTo>
                  <a:lnTo>
                    <a:pt x="40832" y="20416"/>
                  </a:lnTo>
                  <a:cubicBezTo>
                    <a:pt x="40832" y="18161"/>
                    <a:pt x="39018" y="16347"/>
                    <a:pt x="36763" y="16347"/>
                  </a:cubicBezTo>
                  <a:lnTo>
                    <a:pt x="8161" y="16347"/>
                  </a:lnTo>
                  <a:lnTo>
                    <a:pt x="8161" y="12254"/>
                  </a:lnTo>
                  <a:cubicBezTo>
                    <a:pt x="8161" y="10000"/>
                    <a:pt x="10000" y="8161"/>
                    <a:pt x="12254" y="8161"/>
                  </a:cubicBezTo>
                  <a:lnTo>
                    <a:pt x="20416" y="8161"/>
                  </a:lnTo>
                  <a:cubicBezTo>
                    <a:pt x="22671" y="8161"/>
                    <a:pt x="24509" y="6348"/>
                    <a:pt x="24509" y="4093"/>
                  </a:cubicBezTo>
                  <a:cubicBezTo>
                    <a:pt x="24509" y="1838"/>
                    <a:pt x="22671" y="0"/>
                    <a:pt x="20416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3"/>
            <p:cNvSpPr/>
            <p:nvPr/>
          </p:nvSpPr>
          <p:spPr>
            <a:xfrm>
              <a:off x="3090050" y="23812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61"/>
                    <a:pt x="4093" y="8161"/>
                  </a:cubicBezTo>
                  <a:cubicBezTo>
                    <a:pt x="6348" y="8161"/>
                    <a:pt x="8162" y="6348"/>
                    <a:pt x="8162" y="4093"/>
                  </a:cubicBezTo>
                  <a:cubicBezTo>
                    <a:pt x="8162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3"/>
            <p:cNvSpPr/>
            <p:nvPr/>
          </p:nvSpPr>
          <p:spPr>
            <a:xfrm>
              <a:off x="3702750" y="485372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8"/>
                    <a:pt x="1839" y="8187"/>
                    <a:pt x="4094" y="8187"/>
                  </a:cubicBezTo>
                  <a:cubicBezTo>
                    <a:pt x="6349" y="8187"/>
                    <a:pt x="8162" y="6348"/>
                    <a:pt x="8162" y="4094"/>
                  </a:cubicBezTo>
                  <a:cubicBezTo>
                    <a:pt x="8162" y="1839"/>
                    <a:pt x="6349" y="1"/>
                    <a:pt x="4094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3"/>
            <p:cNvSpPr/>
            <p:nvPr/>
          </p:nvSpPr>
          <p:spPr>
            <a:xfrm>
              <a:off x="2993850" y="2625875"/>
              <a:ext cx="1621900" cy="1213400"/>
            </a:xfrm>
            <a:custGeom>
              <a:rect b="b" l="l" r="r" t="t"/>
              <a:pathLst>
                <a:path extrusionOk="0" h="48536" w="64876">
                  <a:moveTo>
                    <a:pt x="32450" y="8162"/>
                  </a:moveTo>
                  <a:cubicBezTo>
                    <a:pt x="45832" y="8162"/>
                    <a:pt x="56714" y="19044"/>
                    <a:pt x="56714" y="32426"/>
                  </a:cubicBezTo>
                  <a:cubicBezTo>
                    <a:pt x="56714" y="35514"/>
                    <a:pt x="56150" y="37597"/>
                    <a:pt x="55023" y="38676"/>
                  </a:cubicBezTo>
                  <a:cubicBezTo>
                    <a:pt x="53611" y="40008"/>
                    <a:pt x="50681" y="40365"/>
                    <a:pt x="47116" y="40365"/>
                  </a:cubicBezTo>
                  <a:cubicBezTo>
                    <a:pt x="45171" y="40365"/>
                    <a:pt x="43037" y="40259"/>
                    <a:pt x="40856" y="40146"/>
                  </a:cubicBezTo>
                  <a:cubicBezTo>
                    <a:pt x="38185" y="40024"/>
                    <a:pt x="35391" y="39876"/>
                    <a:pt x="32450" y="39876"/>
                  </a:cubicBezTo>
                  <a:cubicBezTo>
                    <a:pt x="29484" y="39876"/>
                    <a:pt x="26715" y="40024"/>
                    <a:pt x="24019" y="40146"/>
                  </a:cubicBezTo>
                  <a:cubicBezTo>
                    <a:pt x="21847" y="40259"/>
                    <a:pt x="19716" y="40365"/>
                    <a:pt x="17770" y="40365"/>
                  </a:cubicBezTo>
                  <a:cubicBezTo>
                    <a:pt x="14204" y="40365"/>
                    <a:pt x="11264" y="40008"/>
                    <a:pt x="9853" y="38676"/>
                  </a:cubicBezTo>
                  <a:cubicBezTo>
                    <a:pt x="8750" y="37597"/>
                    <a:pt x="8186" y="35514"/>
                    <a:pt x="8186" y="32426"/>
                  </a:cubicBezTo>
                  <a:cubicBezTo>
                    <a:pt x="8186" y="19044"/>
                    <a:pt x="19068" y="8162"/>
                    <a:pt x="32450" y="8162"/>
                  </a:cubicBezTo>
                  <a:close/>
                  <a:moveTo>
                    <a:pt x="32450" y="1"/>
                  </a:moveTo>
                  <a:cubicBezTo>
                    <a:pt x="14559" y="1"/>
                    <a:pt x="0" y="14534"/>
                    <a:pt x="0" y="32426"/>
                  </a:cubicBezTo>
                  <a:cubicBezTo>
                    <a:pt x="0" y="37916"/>
                    <a:pt x="1397" y="41886"/>
                    <a:pt x="4216" y="44582"/>
                  </a:cubicBezTo>
                  <a:cubicBezTo>
                    <a:pt x="7623" y="47817"/>
                    <a:pt x="12255" y="48528"/>
                    <a:pt x="17696" y="48528"/>
                  </a:cubicBezTo>
                  <a:cubicBezTo>
                    <a:pt x="19828" y="48528"/>
                    <a:pt x="22083" y="48430"/>
                    <a:pt x="24436" y="48307"/>
                  </a:cubicBezTo>
                  <a:cubicBezTo>
                    <a:pt x="27009" y="48185"/>
                    <a:pt x="29680" y="48038"/>
                    <a:pt x="32450" y="48038"/>
                  </a:cubicBezTo>
                  <a:cubicBezTo>
                    <a:pt x="35195" y="48038"/>
                    <a:pt x="37866" y="48185"/>
                    <a:pt x="40464" y="48307"/>
                  </a:cubicBezTo>
                  <a:cubicBezTo>
                    <a:pt x="42799" y="48425"/>
                    <a:pt x="45042" y="48536"/>
                    <a:pt x="47166" y="48536"/>
                  </a:cubicBezTo>
                  <a:cubicBezTo>
                    <a:pt x="52603" y="48536"/>
                    <a:pt x="57258" y="47807"/>
                    <a:pt x="60660" y="44582"/>
                  </a:cubicBezTo>
                  <a:cubicBezTo>
                    <a:pt x="63503" y="41886"/>
                    <a:pt x="64875" y="37916"/>
                    <a:pt x="64875" y="32426"/>
                  </a:cubicBezTo>
                  <a:cubicBezTo>
                    <a:pt x="64875" y="14534"/>
                    <a:pt x="50317" y="1"/>
                    <a:pt x="32450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3"/>
            <p:cNvSpPr/>
            <p:nvPr/>
          </p:nvSpPr>
          <p:spPr>
            <a:xfrm>
              <a:off x="3483400" y="1865500"/>
              <a:ext cx="642775" cy="686875"/>
            </a:xfrm>
            <a:custGeom>
              <a:rect b="b" l="l" r="r" t="t"/>
              <a:pathLst>
                <a:path extrusionOk="0" h="27475" w="25711">
                  <a:moveTo>
                    <a:pt x="12868" y="8162"/>
                  </a:moveTo>
                  <a:cubicBezTo>
                    <a:pt x="15392" y="8162"/>
                    <a:pt x="17549" y="10711"/>
                    <a:pt x="17549" y="13725"/>
                  </a:cubicBezTo>
                  <a:cubicBezTo>
                    <a:pt x="17549" y="16764"/>
                    <a:pt x="15392" y="19313"/>
                    <a:pt x="12868" y="19313"/>
                  </a:cubicBezTo>
                  <a:cubicBezTo>
                    <a:pt x="10319" y="19313"/>
                    <a:pt x="8187" y="16764"/>
                    <a:pt x="8187" y="13725"/>
                  </a:cubicBezTo>
                  <a:cubicBezTo>
                    <a:pt x="8187" y="10711"/>
                    <a:pt x="10319" y="8162"/>
                    <a:pt x="12868" y="8162"/>
                  </a:cubicBezTo>
                  <a:close/>
                  <a:moveTo>
                    <a:pt x="12868" y="0"/>
                  </a:moveTo>
                  <a:cubicBezTo>
                    <a:pt x="5785" y="0"/>
                    <a:pt x="1" y="6152"/>
                    <a:pt x="1" y="13725"/>
                  </a:cubicBezTo>
                  <a:cubicBezTo>
                    <a:pt x="1" y="21298"/>
                    <a:pt x="5785" y="27475"/>
                    <a:pt x="12868" y="27475"/>
                  </a:cubicBezTo>
                  <a:cubicBezTo>
                    <a:pt x="19951" y="27475"/>
                    <a:pt x="25711" y="21298"/>
                    <a:pt x="25711" y="13725"/>
                  </a:cubicBezTo>
                  <a:cubicBezTo>
                    <a:pt x="25711" y="6152"/>
                    <a:pt x="19951" y="0"/>
                    <a:pt x="12868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3"/>
            <p:cNvSpPr/>
            <p:nvPr/>
          </p:nvSpPr>
          <p:spPr>
            <a:xfrm>
              <a:off x="2671550" y="2134175"/>
              <a:ext cx="675250" cy="676150"/>
            </a:xfrm>
            <a:custGeom>
              <a:rect b="b" l="l" r="r" t="t"/>
              <a:pathLst>
                <a:path extrusionOk="0" h="27046" w="27010">
                  <a:moveTo>
                    <a:pt x="12770" y="8174"/>
                  </a:moveTo>
                  <a:cubicBezTo>
                    <a:pt x="14583" y="8174"/>
                    <a:pt x="16471" y="9277"/>
                    <a:pt x="17573" y="11189"/>
                  </a:cubicBezTo>
                  <a:cubicBezTo>
                    <a:pt x="18333" y="12537"/>
                    <a:pt x="18603" y="14056"/>
                    <a:pt x="18284" y="15453"/>
                  </a:cubicBezTo>
                  <a:cubicBezTo>
                    <a:pt x="18015" y="16728"/>
                    <a:pt x="17304" y="17757"/>
                    <a:pt x="16299" y="18345"/>
                  </a:cubicBezTo>
                  <a:cubicBezTo>
                    <a:pt x="15662" y="18712"/>
                    <a:pt x="14960" y="18886"/>
                    <a:pt x="14246" y="18886"/>
                  </a:cubicBezTo>
                  <a:cubicBezTo>
                    <a:pt x="12434" y="18886"/>
                    <a:pt x="10544" y="17769"/>
                    <a:pt x="9437" y="15870"/>
                  </a:cubicBezTo>
                  <a:cubicBezTo>
                    <a:pt x="8677" y="14522"/>
                    <a:pt x="8407" y="12978"/>
                    <a:pt x="8726" y="11581"/>
                  </a:cubicBezTo>
                  <a:cubicBezTo>
                    <a:pt x="8995" y="10306"/>
                    <a:pt x="9706" y="9301"/>
                    <a:pt x="10711" y="8689"/>
                  </a:cubicBezTo>
                  <a:cubicBezTo>
                    <a:pt x="11348" y="8346"/>
                    <a:pt x="12059" y="8174"/>
                    <a:pt x="12770" y="8174"/>
                  </a:cubicBezTo>
                  <a:close/>
                  <a:moveTo>
                    <a:pt x="12742" y="0"/>
                  </a:moveTo>
                  <a:cubicBezTo>
                    <a:pt x="10645" y="0"/>
                    <a:pt x="8549" y="525"/>
                    <a:pt x="6643" y="1630"/>
                  </a:cubicBezTo>
                  <a:cubicBezTo>
                    <a:pt x="3603" y="3370"/>
                    <a:pt x="1496" y="6287"/>
                    <a:pt x="736" y="9841"/>
                  </a:cubicBezTo>
                  <a:cubicBezTo>
                    <a:pt x="1" y="13247"/>
                    <a:pt x="564" y="16826"/>
                    <a:pt x="2378" y="19938"/>
                  </a:cubicBezTo>
                  <a:cubicBezTo>
                    <a:pt x="4976" y="24472"/>
                    <a:pt x="9633" y="27046"/>
                    <a:pt x="14289" y="27046"/>
                  </a:cubicBezTo>
                  <a:cubicBezTo>
                    <a:pt x="16373" y="27046"/>
                    <a:pt x="18456" y="26507"/>
                    <a:pt x="20367" y="25428"/>
                  </a:cubicBezTo>
                  <a:cubicBezTo>
                    <a:pt x="23407" y="23664"/>
                    <a:pt x="25514" y="20747"/>
                    <a:pt x="26274" y="17193"/>
                  </a:cubicBezTo>
                  <a:cubicBezTo>
                    <a:pt x="27009" y="13787"/>
                    <a:pt x="26446" y="10208"/>
                    <a:pt x="24632" y="7096"/>
                  </a:cubicBezTo>
                  <a:cubicBezTo>
                    <a:pt x="22032" y="2571"/>
                    <a:pt x="17385" y="0"/>
                    <a:pt x="12742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3"/>
            <p:cNvSpPr/>
            <p:nvPr/>
          </p:nvSpPr>
          <p:spPr>
            <a:xfrm>
              <a:off x="4262775" y="2134175"/>
              <a:ext cx="675875" cy="676150"/>
            </a:xfrm>
            <a:custGeom>
              <a:rect b="b" l="l" r="r" t="t"/>
              <a:pathLst>
                <a:path extrusionOk="0" h="27046" w="27035">
                  <a:moveTo>
                    <a:pt x="14265" y="8174"/>
                  </a:moveTo>
                  <a:cubicBezTo>
                    <a:pt x="14976" y="8174"/>
                    <a:pt x="15662" y="8346"/>
                    <a:pt x="16299" y="8689"/>
                  </a:cubicBezTo>
                  <a:cubicBezTo>
                    <a:pt x="17329" y="9301"/>
                    <a:pt x="18039" y="10306"/>
                    <a:pt x="18309" y="11581"/>
                  </a:cubicBezTo>
                  <a:cubicBezTo>
                    <a:pt x="18603" y="12978"/>
                    <a:pt x="18358" y="14522"/>
                    <a:pt x="17574" y="15870"/>
                  </a:cubicBezTo>
                  <a:cubicBezTo>
                    <a:pt x="16789" y="17218"/>
                    <a:pt x="15613" y="18198"/>
                    <a:pt x="14216" y="18639"/>
                  </a:cubicBezTo>
                  <a:cubicBezTo>
                    <a:pt x="13726" y="18796"/>
                    <a:pt x="13232" y="18875"/>
                    <a:pt x="12751" y="18875"/>
                  </a:cubicBezTo>
                  <a:cubicBezTo>
                    <a:pt x="12030" y="18875"/>
                    <a:pt x="11339" y="18698"/>
                    <a:pt x="10736" y="18345"/>
                  </a:cubicBezTo>
                  <a:cubicBezTo>
                    <a:pt x="9706" y="17757"/>
                    <a:pt x="8996" y="16728"/>
                    <a:pt x="8726" y="15453"/>
                  </a:cubicBezTo>
                  <a:cubicBezTo>
                    <a:pt x="8407" y="14056"/>
                    <a:pt x="8677" y="12537"/>
                    <a:pt x="9461" y="11189"/>
                  </a:cubicBezTo>
                  <a:cubicBezTo>
                    <a:pt x="10564" y="9277"/>
                    <a:pt x="12451" y="8174"/>
                    <a:pt x="14265" y="8174"/>
                  </a:cubicBezTo>
                  <a:close/>
                  <a:moveTo>
                    <a:pt x="14281" y="0"/>
                  </a:moveTo>
                  <a:cubicBezTo>
                    <a:pt x="9636" y="0"/>
                    <a:pt x="4995" y="2571"/>
                    <a:pt x="2378" y="7096"/>
                  </a:cubicBezTo>
                  <a:cubicBezTo>
                    <a:pt x="589" y="10208"/>
                    <a:pt x="1" y="13787"/>
                    <a:pt x="736" y="17193"/>
                  </a:cubicBezTo>
                  <a:cubicBezTo>
                    <a:pt x="1521" y="20747"/>
                    <a:pt x="3604" y="23664"/>
                    <a:pt x="6643" y="25428"/>
                  </a:cubicBezTo>
                  <a:cubicBezTo>
                    <a:pt x="8530" y="26507"/>
                    <a:pt x="10613" y="27046"/>
                    <a:pt x="12746" y="27046"/>
                  </a:cubicBezTo>
                  <a:cubicBezTo>
                    <a:pt x="14069" y="27046"/>
                    <a:pt x="15392" y="26850"/>
                    <a:pt x="16716" y="26433"/>
                  </a:cubicBezTo>
                  <a:cubicBezTo>
                    <a:pt x="20025" y="25355"/>
                    <a:pt x="22843" y="23051"/>
                    <a:pt x="24657" y="19938"/>
                  </a:cubicBezTo>
                  <a:cubicBezTo>
                    <a:pt x="26446" y="16826"/>
                    <a:pt x="27034" y="13247"/>
                    <a:pt x="26299" y="9841"/>
                  </a:cubicBezTo>
                  <a:cubicBezTo>
                    <a:pt x="25515" y="6287"/>
                    <a:pt x="23431" y="3370"/>
                    <a:pt x="20392" y="1630"/>
                  </a:cubicBezTo>
                  <a:cubicBezTo>
                    <a:pt x="18478" y="525"/>
                    <a:pt x="16379" y="0"/>
                    <a:pt x="14281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" name="Google Shape;357;p24"/>
          <p:cNvGrpSpPr/>
          <p:nvPr/>
        </p:nvGrpSpPr>
        <p:grpSpPr>
          <a:xfrm>
            <a:off x="3600143" y="1744662"/>
            <a:ext cx="1944191" cy="2106394"/>
            <a:chOff x="3600143" y="1744662"/>
            <a:chExt cx="1944191" cy="2106394"/>
          </a:xfrm>
        </p:grpSpPr>
        <p:grpSp>
          <p:nvGrpSpPr>
            <p:cNvPr id="358" name="Google Shape;358;p24"/>
            <p:cNvGrpSpPr/>
            <p:nvPr/>
          </p:nvGrpSpPr>
          <p:grpSpPr>
            <a:xfrm>
              <a:off x="3600143" y="1744662"/>
              <a:ext cx="1944191" cy="2106394"/>
              <a:chOff x="3379088" y="1343400"/>
              <a:chExt cx="2385803" cy="2584849"/>
            </a:xfrm>
          </p:grpSpPr>
          <p:sp>
            <p:nvSpPr>
              <p:cNvPr id="359" name="Google Shape;359;p24"/>
              <p:cNvSpPr/>
              <p:nvPr/>
            </p:nvSpPr>
            <p:spPr>
              <a:xfrm>
                <a:off x="3658247" y="1343400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4215198" y="1968057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4751404" y="1345070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3379088" y="2811507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4028789" y="2880678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126723" y="2988152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5" name="Google Shape;365;p24"/>
            <p:cNvSpPr/>
            <p:nvPr/>
          </p:nvSpPr>
          <p:spPr>
            <a:xfrm>
              <a:off x="4577022" y="3163700"/>
              <a:ext cx="496717" cy="496747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" name="Google Shape;366;p24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</a:t>
            </a:r>
            <a:endParaRPr/>
          </a:p>
        </p:txBody>
      </p:sp>
      <p:sp>
        <p:nvSpPr>
          <p:cNvPr id="367" name="Google Shape;367;p24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68" name="Google Shape;368;p24"/>
          <p:cNvGrpSpPr/>
          <p:nvPr/>
        </p:nvGrpSpPr>
        <p:grpSpPr>
          <a:xfrm>
            <a:off x="5776200" y="2430733"/>
            <a:ext cx="2099730" cy="1499070"/>
            <a:chOff x="5776200" y="2430733"/>
            <a:chExt cx="2099730" cy="1499070"/>
          </a:xfrm>
        </p:grpSpPr>
        <p:sp>
          <p:nvSpPr>
            <p:cNvPr id="369" name="Google Shape;369;p24"/>
            <p:cNvSpPr/>
            <p:nvPr/>
          </p:nvSpPr>
          <p:spPr>
            <a:xfrm>
              <a:off x="5931630" y="3648103"/>
              <a:ext cx="1944300" cy="2817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0" name="Google Shape;370;p24"/>
            <p:cNvGrpSpPr/>
            <p:nvPr/>
          </p:nvGrpSpPr>
          <p:grpSpPr>
            <a:xfrm>
              <a:off x="5776200" y="2643715"/>
              <a:ext cx="1944180" cy="1207333"/>
              <a:chOff x="5776200" y="2643715"/>
              <a:chExt cx="1944180" cy="1207333"/>
            </a:xfrm>
          </p:grpSpPr>
          <p:sp>
            <p:nvSpPr>
              <p:cNvPr id="371" name="Google Shape;371;p24"/>
              <p:cNvSpPr/>
              <p:nvPr/>
            </p:nvSpPr>
            <p:spPr>
              <a:xfrm>
                <a:off x="6964575" y="3413047"/>
                <a:ext cx="437004" cy="424765"/>
              </a:xfrm>
              <a:custGeom>
                <a:rect b="b" l="l" r="r" t="t"/>
                <a:pathLst>
                  <a:path extrusionOk="0" h="8538" w="8784">
                    <a:moveTo>
                      <a:pt x="8784" y="1"/>
                    </a:moveTo>
                    <a:lnTo>
                      <a:pt x="5916" y="322"/>
                    </a:lnTo>
                    <a:lnTo>
                      <a:pt x="1252" y="845"/>
                    </a:lnTo>
                    <a:cubicBezTo>
                      <a:pt x="1252" y="845"/>
                      <a:pt x="1364" y="1752"/>
                      <a:pt x="1139" y="4150"/>
                    </a:cubicBezTo>
                    <a:cubicBezTo>
                      <a:pt x="1054" y="5037"/>
                      <a:pt x="806" y="5754"/>
                      <a:pt x="442" y="6552"/>
                    </a:cubicBezTo>
                    <a:cubicBezTo>
                      <a:pt x="70" y="7374"/>
                      <a:pt x="0" y="8393"/>
                      <a:pt x="1132" y="8513"/>
                    </a:cubicBezTo>
                    <a:cubicBezTo>
                      <a:pt x="1286" y="8529"/>
                      <a:pt x="1445" y="8537"/>
                      <a:pt x="1608" y="8537"/>
                    </a:cubicBezTo>
                    <a:cubicBezTo>
                      <a:pt x="2335" y="8537"/>
                      <a:pt x="3136" y="8380"/>
                      <a:pt x="3870" y="8114"/>
                    </a:cubicBezTo>
                    <a:cubicBezTo>
                      <a:pt x="4456" y="7900"/>
                      <a:pt x="4998" y="7618"/>
                      <a:pt x="5432" y="7288"/>
                    </a:cubicBezTo>
                    <a:cubicBezTo>
                      <a:pt x="6479" y="6491"/>
                      <a:pt x="7222" y="5355"/>
                      <a:pt x="7734" y="4154"/>
                    </a:cubicBezTo>
                    <a:cubicBezTo>
                      <a:pt x="8292" y="2844"/>
                      <a:pt x="8625" y="1438"/>
                      <a:pt x="8784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7157107" y="3413047"/>
                <a:ext cx="244471" cy="403721"/>
              </a:xfrm>
              <a:custGeom>
                <a:rect b="b" l="l" r="r" t="t"/>
                <a:pathLst>
                  <a:path extrusionOk="0" h="8115" w="4914">
                    <a:moveTo>
                      <a:pt x="4914" y="1"/>
                    </a:moveTo>
                    <a:lnTo>
                      <a:pt x="2046" y="322"/>
                    </a:lnTo>
                    <a:cubicBezTo>
                      <a:pt x="2051" y="3034"/>
                      <a:pt x="1325" y="5743"/>
                      <a:pt x="0" y="8114"/>
                    </a:cubicBezTo>
                    <a:cubicBezTo>
                      <a:pt x="586" y="7900"/>
                      <a:pt x="1128" y="7618"/>
                      <a:pt x="1562" y="7288"/>
                    </a:cubicBezTo>
                    <a:cubicBezTo>
                      <a:pt x="2609" y="6491"/>
                      <a:pt x="3352" y="5355"/>
                      <a:pt x="3864" y="4154"/>
                    </a:cubicBezTo>
                    <a:cubicBezTo>
                      <a:pt x="4422" y="2844"/>
                      <a:pt x="4755" y="1438"/>
                      <a:pt x="4914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6155543" y="3258624"/>
                <a:ext cx="353374" cy="547449"/>
              </a:xfrm>
              <a:custGeom>
                <a:rect b="b" l="l" r="r" t="t"/>
                <a:pathLst>
                  <a:path extrusionOk="0" h="11004" w="7103">
                    <a:moveTo>
                      <a:pt x="3929" y="1"/>
                    </a:moveTo>
                    <a:cubicBezTo>
                      <a:pt x="3929" y="1"/>
                      <a:pt x="0" y="9017"/>
                      <a:pt x="1016" y="10730"/>
                    </a:cubicBezTo>
                    <a:cubicBezTo>
                      <a:pt x="1089" y="10850"/>
                      <a:pt x="1186" y="10935"/>
                      <a:pt x="1314" y="10977"/>
                    </a:cubicBezTo>
                    <a:cubicBezTo>
                      <a:pt x="1368" y="10995"/>
                      <a:pt x="1424" y="11004"/>
                      <a:pt x="1481" y="11004"/>
                    </a:cubicBezTo>
                    <a:cubicBezTo>
                      <a:pt x="3428" y="11004"/>
                      <a:pt x="7103" y="935"/>
                      <a:pt x="7103" y="935"/>
                    </a:cubicBezTo>
                    <a:lnTo>
                      <a:pt x="5774" y="543"/>
                    </a:lnTo>
                    <a:lnTo>
                      <a:pt x="3929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6382651" y="3283697"/>
                <a:ext cx="343723" cy="553369"/>
              </a:xfrm>
              <a:custGeom>
                <a:rect b="b" l="l" r="r" t="t"/>
                <a:pathLst>
                  <a:path extrusionOk="0" h="11123" w="6909">
                    <a:moveTo>
                      <a:pt x="3688" y="1"/>
                    </a:moveTo>
                    <a:cubicBezTo>
                      <a:pt x="3688" y="1"/>
                      <a:pt x="0" y="9885"/>
                      <a:pt x="1492" y="11020"/>
                    </a:cubicBezTo>
                    <a:cubicBezTo>
                      <a:pt x="1542" y="11058"/>
                      <a:pt x="1600" y="11086"/>
                      <a:pt x="1666" y="11105"/>
                    </a:cubicBezTo>
                    <a:cubicBezTo>
                      <a:pt x="1711" y="11117"/>
                      <a:pt x="1757" y="11123"/>
                      <a:pt x="1804" y="11123"/>
                    </a:cubicBezTo>
                    <a:cubicBezTo>
                      <a:pt x="3746" y="11123"/>
                      <a:pt x="6908" y="764"/>
                      <a:pt x="6908" y="764"/>
                    </a:cubicBezTo>
                    <a:lnTo>
                      <a:pt x="5184" y="357"/>
                    </a:lnTo>
                    <a:lnTo>
                      <a:pt x="3688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6206039" y="3285638"/>
                <a:ext cx="302878" cy="520435"/>
              </a:xfrm>
              <a:custGeom>
                <a:rect b="b" l="l" r="r" t="t"/>
                <a:pathLst>
                  <a:path extrusionOk="0" h="10461" w="6088">
                    <a:moveTo>
                      <a:pt x="4759" y="0"/>
                    </a:moveTo>
                    <a:cubicBezTo>
                      <a:pt x="4751" y="0"/>
                      <a:pt x="4747" y="5"/>
                      <a:pt x="4743" y="8"/>
                    </a:cubicBezTo>
                    <a:cubicBezTo>
                      <a:pt x="3585" y="3576"/>
                      <a:pt x="1989" y="7002"/>
                      <a:pt x="1" y="10187"/>
                    </a:cubicBezTo>
                    <a:cubicBezTo>
                      <a:pt x="74" y="10307"/>
                      <a:pt x="171" y="10392"/>
                      <a:pt x="299" y="10434"/>
                    </a:cubicBezTo>
                    <a:cubicBezTo>
                      <a:pt x="353" y="10452"/>
                      <a:pt x="409" y="10461"/>
                      <a:pt x="466" y="10461"/>
                    </a:cubicBezTo>
                    <a:cubicBezTo>
                      <a:pt x="2413" y="10461"/>
                      <a:pt x="6088" y="392"/>
                      <a:pt x="6088" y="392"/>
                    </a:cubicBezTo>
                    <a:lnTo>
                      <a:pt x="4759" y="0"/>
                    </a:ln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6456828" y="3301458"/>
                <a:ext cx="269546" cy="535608"/>
              </a:xfrm>
              <a:custGeom>
                <a:rect b="b" l="l" r="r" t="t"/>
                <a:pathLst>
                  <a:path extrusionOk="0" h="10766" w="5418">
                    <a:moveTo>
                      <a:pt x="3693" y="0"/>
                    </a:moveTo>
                    <a:cubicBezTo>
                      <a:pt x="2907" y="3685"/>
                      <a:pt x="1662" y="7276"/>
                      <a:pt x="1" y="10663"/>
                    </a:cubicBezTo>
                    <a:cubicBezTo>
                      <a:pt x="51" y="10701"/>
                      <a:pt x="109" y="10729"/>
                      <a:pt x="175" y="10748"/>
                    </a:cubicBezTo>
                    <a:cubicBezTo>
                      <a:pt x="220" y="10760"/>
                      <a:pt x="266" y="10766"/>
                      <a:pt x="313" y="10766"/>
                    </a:cubicBezTo>
                    <a:cubicBezTo>
                      <a:pt x="2255" y="10766"/>
                      <a:pt x="5417" y="407"/>
                      <a:pt x="5417" y="407"/>
                    </a:cubicBezTo>
                    <a:lnTo>
                      <a:pt x="3693" y="0"/>
                    </a:ln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6353895" y="2645805"/>
                <a:ext cx="187060" cy="146464"/>
              </a:xfrm>
              <a:custGeom>
                <a:rect b="b" l="l" r="r" t="t"/>
                <a:pathLst>
                  <a:path extrusionOk="0" h="2944" w="3760">
                    <a:moveTo>
                      <a:pt x="2560" y="0"/>
                    </a:moveTo>
                    <a:cubicBezTo>
                      <a:pt x="2284" y="0"/>
                      <a:pt x="1998" y="82"/>
                      <a:pt x="1744" y="204"/>
                    </a:cubicBezTo>
                    <a:cubicBezTo>
                      <a:pt x="775" y="661"/>
                      <a:pt x="86" y="1661"/>
                      <a:pt x="1" y="2725"/>
                    </a:cubicBezTo>
                    <a:lnTo>
                      <a:pt x="3162" y="2943"/>
                    </a:lnTo>
                    <a:cubicBezTo>
                      <a:pt x="3406" y="2478"/>
                      <a:pt x="3658" y="2001"/>
                      <a:pt x="3708" y="1475"/>
                    </a:cubicBezTo>
                    <a:cubicBezTo>
                      <a:pt x="3759" y="951"/>
                      <a:pt x="3554" y="370"/>
                      <a:pt x="3089" y="122"/>
                    </a:cubicBezTo>
                    <a:cubicBezTo>
                      <a:pt x="2925" y="37"/>
                      <a:pt x="2744" y="0"/>
                      <a:pt x="2560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104450" y="2643715"/>
                <a:ext cx="203776" cy="159697"/>
              </a:xfrm>
              <a:custGeom>
                <a:rect b="b" l="l" r="r" t="t"/>
                <a:pathLst>
                  <a:path extrusionOk="0" h="3210" w="4096">
                    <a:moveTo>
                      <a:pt x="2713" y="1"/>
                    </a:moveTo>
                    <a:cubicBezTo>
                      <a:pt x="2589" y="1"/>
                      <a:pt x="2465" y="15"/>
                      <a:pt x="2345" y="44"/>
                    </a:cubicBezTo>
                    <a:cubicBezTo>
                      <a:pt x="1861" y="160"/>
                      <a:pt x="1446" y="471"/>
                      <a:pt x="1106" y="834"/>
                    </a:cubicBezTo>
                    <a:cubicBezTo>
                      <a:pt x="524" y="1458"/>
                      <a:pt x="137" y="2261"/>
                      <a:pt x="1" y="3105"/>
                    </a:cubicBezTo>
                    <a:lnTo>
                      <a:pt x="3162" y="3209"/>
                    </a:lnTo>
                    <a:cubicBezTo>
                      <a:pt x="3473" y="2795"/>
                      <a:pt x="3790" y="2372"/>
                      <a:pt x="3942" y="1880"/>
                    </a:cubicBezTo>
                    <a:cubicBezTo>
                      <a:pt x="4096" y="1385"/>
                      <a:pt x="4058" y="800"/>
                      <a:pt x="3713" y="412"/>
                    </a:cubicBezTo>
                    <a:cubicBezTo>
                      <a:pt x="3465" y="135"/>
                      <a:pt x="3090" y="1"/>
                      <a:pt x="2713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7469785" y="2745503"/>
                <a:ext cx="242133" cy="189349"/>
              </a:xfrm>
              <a:custGeom>
                <a:rect b="b" l="l" r="r" t="t"/>
                <a:pathLst>
                  <a:path extrusionOk="0" h="3806" w="4867">
                    <a:moveTo>
                      <a:pt x="3610" y="0"/>
                    </a:moveTo>
                    <a:cubicBezTo>
                      <a:pt x="3491" y="0"/>
                      <a:pt x="3371" y="9"/>
                      <a:pt x="3255" y="24"/>
                    </a:cubicBezTo>
                    <a:cubicBezTo>
                      <a:pt x="1945" y="199"/>
                      <a:pt x="725" y="966"/>
                      <a:pt x="0" y="2074"/>
                    </a:cubicBezTo>
                    <a:lnTo>
                      <a:pt x="818" y="3806"/>
                    </a:lnTo>
                    <a:cubicBezTo>
                      <a:pt x="1883" y="3612"/>
                      <a:pt x="2906" y="3178"/>
                      <a:pt x="3786" y="2547"/>
                    </a:cubicBezTo>
                    <a:cubicBezTo>
                      <a:pt x="4146" y="2287"/>
                      <a:pt x="4494" y="1981"/>
                      <a:pt x="4680" y="1574"/>
                    </a:cubicBezTo>
                    <a:cubicBezTo>
                      <a:pt x="4866" y="1168"/>
                      <a:pt x="4847" y="641"/>
                      <a:pt x="4537" y="323"/>
                    </a:cubicBezTo>
                    <a:cubicBezTo>
                      <a:pt x="4301" y="78"/>
                      <a:pt x="3957" y="0"/>
                      <a:pt x="3610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780429" y="2748787"/>
                <a:ext cx="1939952" cy="1102261"/>
              </a:xfrm>
              <a:custGeom>
                <a:rect b="b" l="l" r="r" t="t"/>
                <a:pathLst>
                  <a:path extrusionOk="0" h="22156" w="38994">
                    <a:moveTo>
                      <a:pt x="29144" y="1"/>
                    </a:moveTo>
                    <a:cubicBezTo>
                      <a:pt x="28049" y="1"/>
                      <a:pt x="26946" y="96"/>
                      <a:pt x="25871" y="125"/>
                    </a:cubicBezTo>
                    <a:cubicBezTo>
                      <a:pt x="24437" y="164"/>
                      <a:pt x="23004" y="199"/>
                      <a:pt x="21570" y="233"/>
                    </a:cubicBezTo>
                    <a:cubicBezTo>
                      <a:pt x="20168" y="269"/>
                      <a:pt x="18761" y="299"/>
                      <a:pt x="17355" y="330"/>
                    </a:cubicBezTo>
                    <a:cubicBezTo>
                      <a:pt x="15018" y="385"/>
                      <a:pt x="12678" y="435"/>
                      <a:pt x="10342" y="489"/>
                    </a:cubicBezTo>
                    <a:cubicBezTo>
                      <a:pt x="7200" y="567"/>
                      <a:pt x="4058" y="641"/>
                      <a:pt x="920" y="714"/>
                    </a:cubicBezTo>
                    <a:cubicBezTo>
                      <a:pt x="458" y="725"/>
                      <a:pt x="140" y="1043"/>
                      <a:pt x="78" y="1567"/>
                    </a:cubicBezTo>
                    <a:cubicBezTo>
                      <a:pt x="1" y="2221"/>
                      <a:pt x="323" y="3186"/>
                      <a:pt x="1256" y="4248"/>
                    </a:cubicBezTo>
                    <a:cubicBezTo>
                      <a:pt x="1376" y="4383"/>
                      <a:pt x="1505" y="4519"/>
                      <a:pt x="1644" y="4654"/>
                    </a:cubicBezTo>
                    <a:cubicBezTo>
                      <a:pt x="2222" y="5228"/>
                      <a:pt x="2984" y="5816"/>
                      <a:pt x="3953" y="6390"/>
                    </a:cubicBezTo>
                    <a:cubicBezTo>
                      <a:pt x="6859" y="8107"/>
                      <a:pt x="8107" y="8877"/>
                      <a:pt x="10342" y="10253"/>
                    </a:cubicBezTo>
                    <a:cubicBezTo>
                      <a:pt x="11330" y="10861"/>
                      <a:pt x="12524" y="11493"/>
                      <a:pt x="14170" y="12163"/>
                    </a:cubicBezTo>
                    <a:cubicBezTo>
                      <a:pt x="14833" y="12434"/>
                      <a:pt x="15573" y="12709"/>
                      <a:pt x="16402" y="12992"/>
                    </a:cubicBezTo>
                    <a:cubicBezTo>
                      <a:pt x="20533" y="14407"/>
                      <a:pt x="24555" y="14726"/>
                      <a:pt x="27343" y="14726"/>
                    </a:cubicBezTo>
                    <a:cubicBezTo>
                      <a:pt x="29633" y="14726"/>
                      <a:pt x="31090" y="14511"/>
                      <a:pt x="31090" y="14511"/>
                    </a:cubicBezTo>
                    <a:cubicBezTo>
                      <a:pt x="31090" y="14511"/>
                      <a:pt x="31288" y="15402"/>
                      <a:pt x="31288" y="17812"/>
                    </a:cubicBezTo>
                    <a:cubicBezTo>
                      <a:pt x="31288" y="18703"/>
                      <a:pt x="31105" y="19444"/>
                      <a:pt x="30823" y="20268"/>
                    </a:cubicBezTo>
                    <a:cubicBezTo>
                      <a:pt x="30524" y="21125"/>
                      <a:pt x="30551" y="22144"/>
                      <a:pt x="31690" y="22155"/>
                    </a:cubicBezTo>
                    <a:cubicBezTo>
                      <a:pt x="31705" y="22155"/>
                      <a:pt x="31719" y="22155"/>
                      <a:pt x="31734" y="22155"/>
                    </a:cubicBezTo>
                    <a:cubicBezTo>
                      <a:pt x="32865" y="22155"/>
                      <a:pt x="34218" y="21697"/>
                      <a:pt x="35228" y="21024"/>
                    </a:cubicBezTo>
                    <a:cubicBezTo>
                      <a:pt x="35460" y="20869"/>
                      <a:pt x="35669" y="20706"/>
                      <a:pt x="35855" y="20532"/>
                    </a:cubicBezTo>
                    <a:cubicBezTo>
                      <a:pt x="36824" y="19641"/>
                      <a:pt x="37456" y="18444"/>
                      <a:pt x="37854" y="17200"/>
                    </a:cubicBezTo>
                    <a:cubicBezTo>
                      <a:pt x="38994" y="13620"/>
                      <a:pt x="38514" y="9525"/>
                      <a:pt x="37429" y="5995"/>
                    </a:cubicBezTo>
                    <a:cubicBezTo>
                      <a:pt x="37343" y="5720"/>
                      <a:pt x="37250" y="5444"/>
                      <a:pt x="37146" y="5177"/>
                    </a:cubicBezTo>
                    <a:cubicBezTo>
                      <a:pt x="36274" y="2965"/>
                      <a:pt x="34616" y="1186"/>
                      <a:pt x="32334" y="435"/>
                    </a:cubicBezTo>
                    <a:cubicBezTo>
                      <a:pt x="31301" y="94"/>
                      <a:pt x="30227" y="1"/>
                      <a:pt x="29144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784309" y="2748787"/>
                <a:ext cx="1936071" cy="1045994"/>
              </a:xfrm>
              <a:custGeom>
                <a:rect b="b" l="l" r="r" t="t"/>
                <a:pathLst>
                  <a:path extrusionOk="0" h="21025" w="38916">
                    <a:moveTo>
                      <a:pt x="29066" y="1"/>
                    </a:moveTo>
                    <a:cubicBezTo>
                      <a:pt x="27971" y="1"/>
                      <a:pt x="26868" y="96"/>
                      <a:pt x="25793" y="125"/>
                    </a:cubicBezTo>
                    <a:cubicBezTo>
                      <a:pt x="24359" y="164"/>
                      <a:pt x="22926" y="199"/>
                      <a:pt x="21492" y="233"/>
                    </a:cubicBezTo>
                    <a:cubicBezTo>
                      <a:pt x="20090" y="269"/>
                      <a:pt x="18683" y="299"/>
                      <a:pt x="17277" y="330"/>
                    </a:cubicBezTo>
                    <a:cubicBezTo>
                      <a:pt x="14940" y="385"/>
                      <a:pt x="12600" y="435"/>
                      <a:pt x="10264" y="489"/>
                    </a:cubicBezTo>
                    <a:cubicBezTo>
                      <a:pt x="7122" y="567"/>
                      <a:pt x="3980" y="641"/>
                      <a:pt x="842" y="714"/>
                    </a:cubicBezTo>
                    <a:cubicBezTo>
                      <a:pt x="380" y="725"/>
                      <a:pt x="62" y="1043"/>
                      <a:pt x="0" y="1567"/>
                    </a:cubicBezTo>
                    <a:cubicBezTo>
                      <a:pt x="8912" y="1524"/>
                      <a:pt x="17827" y="1481"/>
                      <a:pt x="26739" y="1438"/>
                    </a:cubicBezTo>
                    <a:cubicBezTo>
                      <a:pt x="26901" y="1438"/>
                      <a:pt x="27063" y="1437"/>
                      <a:pt x="27226" y="1437"/>
                    </a:cubicBezTo>
                    <a:cubicBezTo>
                      <a:pt x="28596" y="1437"/>
                      <a:pt x="29983" y="1487"/>
                      <a:pt x="31267" y="1957"/>
                    </a:cubicBezTo>
                    <a:cubicBezTo>
                      <a:pt x="34228" y="3039"/>
                      <a:pt x="35995" y="6146"/>
                      <a:pt x="36676" y="9222"/>
                    </a:cubicBezTo>
                    <a:cubicBezTo>
                      <a:pt x="37552" y="13174"/>
                      <a:pt x="36963" y="17409"/>
                      <a:pt x="35150" y="21024"/>
                    </a:cubicBezTo>
                    <a:cubicBezTo>
                      <a:pt x="35382" y="20869"/>
                      <a:pt x="35591" y="20706"/>
                      <a:pt x="35777" y="20532"/>
                    </a:cubicBezTo>
                    <a:cubicBezTo>
                      <a:pt x="36746" y="19641"/>
                      <a:pt x="37378" y="18444"/>
                      <a:pt x="37776" y="17200"/>
                    </a:cubicBezTo>
                    <a:cubicBezTo>
                      <a:pt x="38916" y="13620"/>
                      <a:pt x="38436" y="9525"/>
                      <a:pt x="37351" y="5995"/>
                    </a:cubicBezTo>
                    <a:cubicBezTo>
                      <a:pt x="37265" y="5720"/>
                      <a:pt x="37172" y="5444"/>
                      <a:pt x="37068" y="5177"/>
                    </a:cubicBezTo>
                    <a:cubicBezTo>
                      <a:pt x="36196" y="2965"/>
                      <a:pt x="34538" y="1186"/>
                      <a:pt x="32256" y="435"/>
                    </a:cubicBezTo>
                    <a:cubicBezTo>
                      <a:pt x="31223" y="94"/>
                      <a:pt x="30149" y="1"/>
                      <a:pt x="29066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7027807" y="3464687"/>
                <a:ext cx="313475" cy="107609"/>
              </a:xfrm>
              <a:custGeom>
                <a:rect b="b" l="l" r="r" t="t"/>
                <a:pathLst>
                  <a:path extrusionOk="0" h="2163" w="6301">
                    <a:moveTo>
                      <a:pt x="6098" y="1"/>
                    </a:moveTo>
                    <a:lnTo>
                      <a:pt x="6002" y="16"/>
                    </a:lnTo>
                    <a:cubicBezTo>
                      <a:pt x="5984" y="19"/>
                      <a:pt x="4528" y="230"/>
                      <a:pt x="2271" y="230"/>
                    </a:cubicBezTo>
                    <a:cubicBezTo>
                      <a:pt x="1586" y="230"/>
                      <a:pt x="827" y="210"/>
                      <a:pt x="11" y="160"/>
                    </a:cubicBezTo>
                    <a:lnTo>
                      <a:pt x="0" y="373"/>
                    </a:lnTo>
                    <a:cubicBezTo>
                      <a:pt x="812" y="422"/>
                      <a:pt x="1568" y="441"/>
                      <a:pt x="2252" y="441"/>
                    </a:cubicBezTo>
                    <a:cubicBezTo>
                      <a:pt x="4200" y="441"/>
                      <a:pt x="5562" y="287"/>
                      <a:pt x="5932" y="242"/>
                    </a:cubicBezTo>
                    <a:cubicBezTo>
                      <a:pt x="5966" y="458"/>
                      <a:pt x="6052" y="1055"/>
                      <a:pt x="6091" y="2163"/>
                    </a:cubicBezTo>
                    <a:lnTo>
                      <a:pt x="6300" y="2155"/>
                    </a:lnTo>
                    <a:cubicBezTo>
                      <a:pt x="6249" y="698"/>
                      <a:pt x="6125" y="121"/>
                      <a:pt x="6122" y="97"/>
                    </a:cubicBezTo>
                    <a:lnTo>
                      <a:pt x="6098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146289" y="2838436"/>
                <a:ext cx="29551" cy="55969"/>
              </a:xfrm>
              <a:custGeom>
                <a:rect b="b" l="l" r="r" t="t"/>
                <a:pathLst>
                  <a:path extrusionOk="0" h="1125" w="594">
                    <a:moveTo>
                      <a:pt x="299" y="1"/>
                    </a:moveTo>
                    <a:cubicBezTo>
                      <a:pt x="132" y="1"/>
                      <a:pt x="0" y="253"/>
                      <a:pt x="0" y="563"/>
                    </a:cubicBezTo>
                    <a:cubicBezTo>
                      <a:pt x="0" y="872"/>
                      <a:pt x="132" y="1124"/>
                      <a:pt x="299" y="1124"/>
                    </a:cubicBezTo>
                    <a:cubicBezTo>
                      <a:pt x="462" y="1124"/>
                      <a:pt x="594" y="872"/>
                      <a:pt x="594" y="563"/>
                    </a:cubicBezTo>
                    <a:cubicBezTo>
                      <a:pt x="594" y="253"/>
                      <a:pt x="462" y="1"/>
                      <a:pt x="299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776200" y="2779284"/>
                <a:ext cx="88157" cy="83829"/>
              </a:xfrm>
              <a:custGeom>
                <a:rect b="b" l="l" r="r" t="t"/>
                <a:pathLst>
                  <a:path extrusionOk="0" h="1685" w="1772">
                    <a:moveTo>
                      <a:pt x="884" y="1"/>
                    </a:moveTo>
                    <a:cubicBezTo>
                      <a:pt x="555" y="1"/>
                      <a:pt x="222" y="70"/>
                      <a:pt x="109" y="303"/>
                    </a:cubicBezTo>
                    <a:cubicBezTo>
                      <a:pt x="0" y="519"/>
                      <a:pt x="98" y="791"/>
                      <a:pt x="214" y="1004"/>
                    </a:cubicBezTo>
                    <a:cubicBezTo>
                      <a:pt x="343" y="1249"/>
                      <a:pt x="555" y="1685"/>
                      <a:pt x="844" y="1685"/>
                    </a:cubicBezTo>
                    <a:cubicBezTo>
                      <a:pt x="857" y="1685"/>
                      <a:pt x="870" y="1684"/>
                      <a:pt x="884" y="1682"/>
                    </a:cubicBezTo>
                    <a:cubicBezTo>
                      <a:pt x="897" y="1684"/>
                      <a:pt x="911" y="1685"/>
                      <a:pt x="924" y="1685"/>
                    </a:cubicBezTo>
                    <a:cubicBezTo>
                      <a:pt x="1217" y="1685"/>
                      <a:pt x="1425" y="1249"/>
                      <a:pt x="1558" y="1004"/>
                    </a:cubicBezTo>
                    <a:cubicBezTo>
                      <a:pt x="1674" y="791"/>
                      <a:pt x="1772" y="519"/>
                      <a:pt x="1663" y="303"/>
                    </a:cubicBezTo>
                    <a:cubicBezTo>
                      <a:pt x="1547" y="70"/>
                      <a:pt x="1218" y="1"/>
                      <a:pt x="884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842915" y="2908036"/>
                <a:ext cx="87361" cy="72287"/>
              </a:xfrm>
              <a:custGeom>
                <a:rect b="b" l="l" r="r" t="t"/>
                <a:pathLst>
                  <a:path extrusionOk="0" h="1453" w="1756">
                    <a:moveTo>
                      <a:pt x="1709" y="0"/>
                    </a:moveTo>
                    <a:lnTo>
                      <a:pt x="1379" y="35"/>
                    </a:lnTo>
                    <a:cubicBezTo>
                      <a:pt x="1415" y="380"/>
                      <a:pt x="1248" y="744"/>
                      <a:pt x="966" y="946"/>
                    </a:cubicBezTo>
                    <a:cubicBezTo>
                      <a:pt x="799" y="1063"/>
                      <a:pt x="592" y="1124"/>
                      <a:pt x="386" y="1124"/>
                    </a:cubicBezTo>
                    <a:cubicBezTo>
                      <a:pt x="253" y="1124"/>
                      <a:pt x="121" y="1099"/>
                      <a:pt x="0" y="1047"/>
                    </a:cubicBezTo>
                    <a:lnTo>
                      <a:pt x="0" y="1047"/>
                    </a:lnTo>
                    <a:cubicBezTo>
                      <a:pt x="120" y="1182"/>
                      <a:pt x="249" y="1318"/>
                      <a:pt x="388" y="1453"/>
                    </a:cubicBezTo>
                    <a:cubicBezTo>
                      <a:pt x="659" y="1453"/>
                      <a:pt x="930" y="1372"/>
                      <a:pt x="1155" y="1213"/>
                    </a:cubicBezTo>
                    <a:cubicBezTo>
                      <a:pt x="1538" y="946"/>
                      <a:pt x="1756" y="469"/>
                      <a:pt x="1709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6335040" y="3279071"/>
                <a:ext cx="201637" cy="99102"/>
              </a:xfrm>
              <a:custGeom>
                <a:rect b="b" l="l" r="r" t="t"/>
                <a:pathLst>
                  <a:path extrusionOk="0" h="1992" w="4053">
                    <a:moveTo>
                      <a:pt x="101" y="1"/>
                    </a:moveTo>
                    <a:lnTo>
                      <a:pt x="0" y="187"/>
                    </a:lnTo>
                    <a:cubicBezTo>
                      <a:pt x="902" y="690"/>
                      <a:pt x="1875" y="1151"/>
                      <a:pt x="2980" y="1601"/>
                    </a:cubicBezTo>
                    <a:cubicBezTo>
                      <a:pt x="3301" y="1732"/>
                      <a:pt x="3634" y="1864"/>
                      <a:pt x="3976" y="1992"/>
                    </a:cubicBezTo>
                    <a:lnTo>
                      <a:pt x="4053" y="1791"/>
                    </a:lnTo>
                    <a:cubicBezTo>
                      <a:pt x="3711" y="1666"/>
                      <a:pt x="3379" y="1535"/>
                      <a:pt x="3061" y="1407"/>
                    </a:cubicBezTo>
                    <a:cubicBezTo>
                      <a:pt x="1964" y="958"/>
                      <a:pt x="995" y="500"/>
                      <a:pt x="101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6954924" y="2940224"/>
                <a:ext cx="248302" cy="114574"/>
              </a:xfrm>
              <a:custGeom>
                <a:rect b="b" l="l" r="r" t="t"/>
                <a:pathLst>
                  <a:path extrusionOk="0" h="2303" w="4991">
                    <a:moveTo>
                      <a:pt x="2496" y="1"/>
                    </a:moveTo>
                    <a:cubicBezTo>
                      <a:pt x="1117" y="1"/>
                      <a:pt x="1" y="516"/>
                      <a:pt x="1" y="1151"/>
                    </a:cubicBezTo>
                    <a:cubicBezTo>
                      <a:pt x="1" y="1787"/>
                      <a:pt x="1117" y="2302"/>
                      <a:pt x="2496" y="2302"/>
                    </a:cubicBezTo>
                    <a:cubicBezTo>
                      <a:pt x="3875" y="2302"/>
                      <a:pt x="4990" y="1787"/>
                      <a:pt x="4990" y="1151"/>
                    </a:cubicBezTo>
                    <a:cubicBezTo>
                      <a:pt x="4990" y="516"/>
                      <a:pt x="3875" y="1"/>
                      <a:pt x="2496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6879155" y="3068778"/>
                <a:ext cx="103977" cy="47860"/>
              </a:xfrm>
              <a:custGeom>
                <a:rect b="b" l="l" r="r" t="t"/>
                <a:pathLst>
                  <a:path extrusionOk="0" h="962" w="2090">
                    <a:moveTo>
                      <a:pt x="1043" y="1"/>
                    </a:moveTo>
                    <a:cubicBezTo>
                      <a:pt x="469" y="1"/>
                      <a:pt x="1" y="214"/>
                      <a:pt x="1" y="482"/>
                    </a:cubicBezTo>
                    <a:cubicBezTo>
                      <a:pt x="1" y="745"/>
                      <a:pt x="469" y="961"/>
                      <a:pt x="1043" y="961"/>
                    </a:cubicBezTo>
                    <a:cubicBezTo>
                      <a:pt x="1620" y="961"/>
                      <a:pt x="2089" y="745"/>
                      <a:pt x="2089" y="482"/>
                    </a:cubicBezTo>
                    <a:cubicBezTo>
                      <a:pt x="2089" y="214"/>
                      <a:pt x="1620" y="1"/>
                      <a:pt x="1043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6777018" y="3252853"/>
                <a:ext cx="153280" cy="70595"/>
              </a:xfrm>
              <a:custGeom>
                <a:rect b="b" l="l" r="r" t="t"/>
                <a:pathLst>
                  <a:path extrusionOk="0" h="1419" w="3081">
                    <a:moveTo>
                      <a:pt x="1538" y="1"/>
                    </a:moveTo>
                    <a:cubicBezTo>
                      <a:pt x="689" y="1"/>
                      <a:pt x="0" y="319"/>
                      <a:pt x="0" y="710"/>
                    </a:cubicBezTo>
                    <a:cubicBezTo>
                      <a:pt x="0" y="1101"/>
                      <a:pt x="689" y="1419"/>
                      <a:pt x="1538" y="1419"/>
                    </a:cubicBezTo>
                    <a:cubicBezTo>
                      <a:pt x="2391" y="1419"/>
                      <a:pt x="3080" y="1101"/>
                      <a:pt x="3080" y="710"/>
                    </a:cubicBezTo>
                    <a:cubicBezTo>
                      <a:pt x="3080" y="319"/>
                      <a:pt x="2391" y="1"/>
                      <a:pt x="1538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7367051" y="3332502"/>
                <a:ext cx="82685" cy="38208"/>
              </a:xfrm>
              <a:custGeom>
                <a:rect b="b" l="l" r="r" t="t"/>
                <a:pathLst>
                  <a:path extrusionOk="0" h="768" w="1662">
                    <a:moveTo>
                      <a:pt x="829" y="0"/>
                    </a:moveTo>
                    <a:cubicBezTo>
                      <a:pt x="372" y="0"/>
                      <a:pt x="0" y="170"/>
                      <a:pt x="0" y="383"/>
                    </a:cubicBezTo>
                    <a:cubicBezTo>
                      <a:pt x="0" y="592"/>
                      <a:pt x="372" y="767"/>
                      <a:pt x="829" y="767"/>
                    </a:cubicBezTo>
                    <a:cubicBezTo>
                      <a:pt x="1290" y="767"/>
                      <a:pt x="1662" y="592"/>
                      <a:pt x="1662" y="383"/>
                    </a:cubicBezTo>
                    <a:cubicBezTo>
                      <a:pt x="1662" y="170"/>
                      <a:pt x="1290" y="0"/>
                      <a:pt x="829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7344067" y="3084200"/>
                <a:ext cx="82784" cy="38009"/>
              </a:xfrm>
              <a:custGeom>
                <a:rect b="b" l="l" r="r" t="t"/>
                <a:pathLst>
                  <a:path extrusionOk="0" h="764" w="1664">
                    <a:moveTo>
                      <a:pt x="834" y="0"/>
                    </a:moveTo>
                    <a:cubicBezTo>
                      <a:pt x="373" y="0"/>
                      <a:pt x="1" y="172"/>
                      <a:pt x="1" y="381"/>
                    </a:cubicBezTo>
                    <a:cubicBezTo>
                      <a:pt x="1" y="594"/>
                      <a:pt x="373" y="764"/>
                      <a:pt x="834" y="764"/>
                    </a:cubicBezTo>
                    <a:cubicBezTo>
                      <a:pt x="1291" y="764"/>
                      <a:pt x="1663" y="594"/>
                      <a:pt x="1663" y="381"/>
                    </a:cubicBezTo>
                    <a:cubicBezTo>
                      <a:pt x="1663" y="172"/>
                      <a:pt x="1291" y="0"/>
                      <a:pt x="834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7215513" y="3221460"/>
                <a:ext cx="167409" cy="76914"/>
              </a:xfrm>
              <a:custGeom>
                <a:rect b="b" l="l" r="r" t="t"/>
                <a:pathLst>
                  <a:path extrusionOk="0" h="1546" w="3365">
                    <a:moveTo>
                      <a:pt x="1682" y="0"/>
                    </a:moveTo>
                    <a:cubicBezTo>
                      <a:pt x="752" y="0"/>
                      <a:pt x="1" y="345"/>
                      <a:pt x="1" y="775"/>
                    </a:cubicBezTo>
                    <a:cubicBezTo>
                      <a:pt x="1" y="1202"/>
                      <a:pt x="752" y="1546"/>
                      <a:pt x="1682" y="1546"/>
                    </a:cubicBezTo>
                    <a:cubicBezTo>
                      <a:pt x="2612" y="1546"/>
                      <a:pt x="3364" y="1202"/>
                      <a:pt x="3364" y="775"/>
                    </a:cubicBezTo>
                    <a:cubicBezTo>
                      <a:pt x="3364" y="345"/>
                      <a:pt x="2612" y="0"/>
                      <a:pt x="1682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" name="Google Shape;393;p24"/>
            <p:cNvGrpSpPr/>
            <p:nvPr/>
          </p:nvGrpSpPr>
          <p:grpSpPr>
            <a:xfrm>
              <a:off x="6804718" y="2430733"/>
              <a:ext cx="548719" cy="358036"/>
              <a:chOff x="6608181" y="1991821"/>
              <a:chExt cx="548719" cy="358036"/>
            </a:xfrm>
          </p:grpSpPr>
          <p:sp>
            <p:nvSpPr>
              <p:cNvPr id="394" name="Google Shape;394;p24"/>
              <p:cNvSpPr/>
              <p:nvPr/>
            </p:nvSpPr>
            <p:spPr>
              <a:xfrm>
                <a:off x="6805718" y="2259262"/>
                <a:ext cx="40164" cy="90595"/>
              </a:xfrm>
              <a:custGeom>
                <a:rect b="b" l="l" r="r" t="t"/>
                <a:pathLst>
                  <a:path extrusionOk="0" h="2903" w="1287">
                    <a:moveTo>
                      <a:pt x="1078" y="0"/>
                    </a:moveTo>
                    <a:lnTo>
                      <a:pt x="795" y="2132"/>
                    </a:lnTo>
                    <a:lnTo>
                      <a:pt x="1" y="2732"/>
                    </a:lnTo>
                    <a:lnTo>
                      <a:pt x="129" y="2903"/>
                    </a:lnTo>
                    <a:lnTo>
                      <a:pt x="993" y="2248"/>
                    </a:lnTo>
                    <a:lnTo>
                      <a:pt x="1287" y="32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6795700" y="2324078"/>
                <a:ext cx="57110" cy="15011"/>
              </a:xfrm>
              <a:custGeom>
                <a:rect b="b" l="l" r="r" t="t"/>
                <a:pathLst>
                  <a:path extrusionOk="0" h="481" w="1830">
                    <a:moveTo>
                      <a:pt x="1225" y="1"/>
                    </a:moveTo>
                    <a:lnTo>
                      <a:pt x="0" y="271"/>
                    </a:lnTo>
                    <a:lnTo>
                      <a:pt x="47" y="481"/>
                    </a:lnTo>
                    <a:lnTo>
                      <a:pt x="1205" y="225"/>
                    </a:lnTo>
                    <a:lnTo>
                      <a:pt x="1744" y="462"/>
                    </a:lnTo>
                    <a:lnTo>
                      <a:pt x="1829" y="264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6729792" y="2211141"/>
                <a:ext cx="44783" cy="124487"/>
              </a:xfrm>
              <a:custGeom>
                <a:rect b="b" l="l" r="r" t="t"/>
                <a:pathLst>
                  <a:path extrusionOk="0" h="3989" w="1435">
                    <a:moveTo>
                      <a:pt x="1225" y="1"/>
                    </a:moveTo>
                    <a:lnTo>
                      <a:pt x="799" y="3216"/>
                    </a:lnTo>
                    <a:lnTo>
                      <a:pt x="0" y="3817"/>
                    </a:lnTo>
                    <a:lnTo>
                      <a:pt x="132" y="3988"/>
                    </a:lnTo>
                    <a:lnTo>
                      <a:pt x="996" y="3332"/>
                    </a:lnTo>
                    <a:lnTo>
                      <a:pt x="1434" y="28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6719775" y="2309817"/>
                <a:ext cx="57079" cy="15042"/>
              </a:xfrm>
              <a:custGeom>
                <a:rect b="b" l="l" r="r" t="t"/>
                <a:pathLst>
                  <a:path extrusionOk="0" h="482" w="1829">
                    <a:moveTo>
                      <a:pt x="1228" y="0"/>
                    </a:moveTo>
                    <a:lnTo>
                      <a:pt x="1" y="272"/>
                    </a:lnTo>
                    <a:lnTo>
                      <a:pt x="47" y="481"/>
                    </a:lnTo>
                    <a:lnTo>
                      <a:pt x="1205" y="222"/>
                    </a:lnTo>
                    <a:lnTo>
                      <a:pt x="1744" y="458"/>
                    </a:lnTo>
                    <a:lnTo>
                      <a:pt x="1829" y="263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6608181" y="2010920"/>
                <a:ext cx="79579" cy="27119"/>
              </a:xfrm>
              <a:custGeom>
                <a:rect b="b" l="l" r="r" t="t"/>
                <a:pathLst>
                  <a:path extrusionOk="0" h="869" w="2550">
                    <a:moveTo>
                      <a:pt x="2422" y="1"/>
                    </a:moveTo>
                    <a:lnTo>
                      <a:pt x="0" y="868"/>
                    </a:lnTo>
                    <a:lnTo>
                      <a:pt x="0" y="868"/>
                    </a:lnTo>
                    <a:lnTo>
                      <a:pt x="2549" y="850"/>
                    </a:lnTo>
                    <a:lnTo>
                      <a:pt x="2422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669969" y="1991821"/>
                <a:ext cx="486931" cy="288669"/>
              </a:xfrm>
              <a:custGeom>
                <a:rect b="b" l="l" r="r" t="t"/>
                <a:pathLst>
                  <a:path extrusionOk="0" h="9250" w="15603">
                    <a:moveTo>
                      <a:pt x="3000" y="0"/>
                    </a:moveTo>
                    <a:cubicBezTo>
                      <a:pt x="2234" y="0"/>
                      <a:pt x="1590" y="156"/>
                      <a:pt x="1139" y="310"/>
                    </a:cubicBezTo>
                    <a:cubicBezTo>
                      <a:pt x="694" y="462"/>
                      <a:pt x="438" y="613"/>
                      <a:pt x="438" y="613"/>
                    </a:cubicBezTo>
                    <a:cubicBezTo>
                      <a:pt x="1" y="7479"/>
                      <a:pt x="3840" y="8839"/>
                      <a:pt x="6952" y="8839"/>
                    </a:cubicBezTo>
                    <a:cubicBezTo>
                      <a:pt x="8993" y="8839"/>
                      <a:pt x="10721" y="8253"/>
                      <a:pt x="10721" y="8253"/>
                    </a:cubicBezTo>
                    <a:lnTo>
                      <a:pt x="15270" y="9249"/>
                    </a:lnTo>
                    <a:lnTo>
                      <a:pt x="15393" y="8420"/>
                    </a:lnTo>
                    <a:lnTo>
                      <a:pt x="15602" y="6986"/>
                    </a:lnTo>
                    <a:lnTo>
                      <a:pt x="10701" y="6998"/>
                    </a:lnTo>
                    <a:cubicBezTo>
                      <a:pt x="8210" y="1206"/>
                      <a:pt x="5132" y="0"/>
                      <a:pt x="300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799227" y="2025399"/>
                <a:ext cx="241827" cy="172359"/>
              </a:xfrm>
              <a:custGeom>
                <a:rect b="b" l="l" r="r" t="t"/>
                <a:pathLst>
                  <a:path extrusionOk="0" h="5523" w="7749">
                    <a:moveTo>
                      <a:pt x="1672" y="0"/>
                    </a:moveTo>
                    <a:cubicBezTo>
                      <a:pt x="953" y="0"/>
                      <a:pt x="477" y="114"/>
                      <a:pt x="477" y="114"/>
                    </a:cubicBezTo>
                    <a:cubicBezTo>
                      <a:pt x="457" y="230"/>
                      <a:pt x="445" y="346"/>
                      <a:pt x="434" y="459"/>
                    </a:cubicBezTo>
                    <a:cubicBezTo>
                      <a:pt x="0" y="4593"/>
                      <a:pt x="2260" y="5522"/>
                      <a:pt x="4381" y="5522"/>
                    </a:cubicBezTo>
                    <a:cubicBezTo>
                      <a:pt x="5046" y="5522"/>
                      <a:pt x="5699" y="5430"/>
                      <a:pt x="6249" y="5318"/>
                    </a:cubicBezTo>
                    <a:cubicBezTo>
                      <a:pt x="7129" y="5135"/>
                      <a:pt x="7748" y="4899"/>
                      <a:pt x="7748" y="4899"/>
                    </a:cubicBezTo>
                    <a:cubicBezTo>
                      <a:pt x="6418" y="635"/>
                      <a:pt x="3369" y="0"/>
                      <a:pt x="1672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669969" y="2001495"/>
                <a:ext cx="480408" cy="278995"/>
              </a:xfrm>
              <a:custGeom>
                <a:rect b="b" l="l" r="r" t="t"/>
                <a:pathLst>
                  <a:path extrusionOk="0" h="8940" w="15394">
                    <a:moveTo>
                      <a:pt x="1139" y="0"/>
                    </a:moveTo>
                    <a:cubicBezTo>
                      <a:pt x="694" y="152"/>
                      <a:pt x="438" y="303"/>
                      <a:pt x="438" y="303"/>
                    </a:cubicBezTo>
                    <a:cubicBezTo>
                      <a:pt x="1" y="7169"/>
                      <a:pt x="3840" y="8529"/>
                      <a:pt x="6952" y="8529"/>
                    </a:cubicBezTo>
                    <a:cubicBezTo>
                      <a:pt x="8993" y="8529"/>
                      <a:pt x="10721" y="7943"/>
                      <a:pt x="10721" y="7943"/>
                    </a:cubicBezTo>
                    <a:lnTo>
                      <a:pt x="15270" y="8939"/>
                    </a:lnTo>
                    <a:lnTo>
                      <a:pt x="15393" y="8110"/>
                    </a:lnTo>
                    <a:cubicBezTo>
                      <a:pt x="13785" y="7772"/>
                      <a:pt x="12205" y="7459"/>
                      <a:pt x="10616" y="7087"/>
                    </a:cubicBezTo>
                    <a:cubicBezTo>
                      <a:pt x="9306" y="7412"/>
                      <a:pt x="8334" y="7544"/>
                      <a:pt x="6982" y="7556"/>
                    </a:cubicBezTo>
                    <a:cubicBezTo>
                      <a:pt x="6967" y="7556"/>
                      <a:pt x="6952" y="7556"/>
                      <a:pt x="6938" y="7556"/>
                    </a:cubicBezTo>
                    <a:cubicBezTo>
                      <a:pt x="5603" y="7556"/>
                      <a:pt x="4220" y="7217"/>
                      <a:pt x="3201" y="6354"/>
                    </a:cubicBezTo>
                    <a:cubicBezTo>
                      <a:pt x="2259" y="5556"/>
                      <a:pt x="1697" y="4383"/>
                      <a:pt x="1426" y="3178"/>
                    </a:cubicBezTo>
                    <a:cubicBezTo>
                      <a:pt x="1189" y="2139"/>
                      <a:pt x="1150" y="1066"/>
                      <a:pt x="1139" y="0"/>
                    </a:cubicBezTo>
                    <a:close/>
                  </a:path>
                </a:pathLst>
              </a:custGeom>
              <a:solidFill>
                <a:srgbClr val="B75B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740215" y="2021904"/>
                <a:ext cx="10423" cy="19505"/>
              </a:xfrm>
              <a:custGeom>
                <a:rect b="b" l="l" r="r" t="t"/>
                <a:pathLst>
                  <a:path extrusionOk="0" h="625" w="334">
                    <a:moveTo>
                      <a:pt x="167" y="1"/>
                    </a:moveTo>
                    <a:cubicBezTo>
                      <a:pt x="74" y="1"/>
                      <a:pt x="0" y="140"/>
                      <a:pt x="0" y="312"/>
                    </a:cubicBezTo>
                    <a:cubicBezTo>
                      <a:pt x="0" y="485"/>
                      <a:pt x="74" y="625"/>
                      <a:pt x="167" y="625"/>
                    </a:cubicBezTo>
                    <a:cubicBezTo>
                      <a:pt x="256" y="625"/>
                      <a:pt x="333" y="485"/>
                      <a:pt x="333" y="312"/>
                    </a:cubicBezTo>
                    <a:cubicBezTo>
                      <a:pt x="333" y="140"/>
                      <a:pt x="256" y="1"/>
                      <a:pt x="167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4"/>
              <p:cNvSpPr/>
              <p:nvPr/>
            </p:nvSpPr>
            <p:spPr>
              <a:xfrm>
                <a:off x="6812739" y="2025399"/>
                <a:ext cx="228314" cy="165961"/>
              </a:xfrm>
              <a:custGeom>
                <a:rect b="b" l="l" r="r" t="t"/>
                <a:pathLst>
                  <a:path extrusionOk="0" h="5318" w="7316">
                    <a:moveTo>
                      <a:pt x="1239" y="0"/>
                    </a:moveTo>
                    <a:cubicBezTo>
                      <a:pt x="520" y="0"/>
                      <a:pt x="44" y="114"/>
                      <a:pt x="44" y="114"/>
                    </a:cubicBezTo>
                    <a:cubicBezTo>
                      <a:pt x="24" y="230"/>
                      <a:pt x="12" y="346"/>
                      <a:pt x="1" y="459"/>
                    </a:cubicBezTo>
                    <a:cubicBezTo>
                      <a:pt x="1380" y="796"/>
                      <a:pt x="2678" y="1482"/>
                      <a:pt x="3732" y="2435"/>
                    </a:cubicBezTo>
                    <a:cubicBezTo>
                      <a:pt x="4615" y="3237"/>
                      <a:pt x="5332" y="4225"/>
                      <a:pt x="5816" y="5318"/>
                    </a:cubicBezTo>
                    <a:cubicBezTo>
                      <a:pt x="6696" y="5135"/>
                      <a:pt x="7315" y="4899"/>
                      <a:pt x="7315" y="4899"/>
                    </a:cubicBezTo>
                    <a:cubicBezTo>
                      <a:pt x="5985" y="635"/>
                      <a:pt x="2936" y="0"/>
                      <a:pt x="1239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4"/>
              <p:cNvSpPr/>
              <p:nvPr/>
            </p:nvSpPr>
            <p:spPr>
              <a:xfrm>
                <a:off x="6801255" y="2028458"/>
                <a:ext cx="241016" cy="172577"/>
              </a:xfrm>
              <a:custGeom>
                <a:rect b="b" l="l" r="r" t="t"/>
                <a:pathLst>
                  <a:path extrusionOk="0" h="5530" w="7723">
                    <a:moveTo>
                      <a:pt x="303" y="0"/>
                    </a:moveTo>
                    <a:lnTo>
                      <a:pt x="303" y="0"/>
                    </a:lnTo>
                    <a:cubicBezTo>
                      <a:pt x="1" y="2240"/>
                      <a:pt x="415" y="3825"/>
                      <a:pt x="1531" y="4712"/>
                    </a:cubicBezTo>
                    <a:cubicBezTo>
                      <a:pt x="2213" y="5254"/>
                      <a:pt x="3166" y="5529"/>
                      <a:pt x="4328" y="5529"/>
                    </a:cubicBezTo>
                    <a:cubicBezTo>
                      <a:pt x="4681" y="5529"/>
                      <a:pt x="5056" y="5502"/>
                      <a:pt x="5448" y="5452"/>
                    </a:cubicBezTo>
                    <a:cubicBezTo>
                      <a:pt x="6703" y="5286"/>
                      <a:pt x="7715" y="4905"/>
                      <a:pt x="7722" y="4902"/>
                    </a:cubicBezTo>
                    <a:lnTo>
                      <a:pt x="7649" y="4704"/>
                    </a:lnTo>
                    <a:cubicBezTo>
                      <a:pt x="7637" y="4708"/>
                      <a:pt x="6649" y="5080"/>
                      <a:pt x="5417" y="5243"/>
                    </a:cubicBezTo>
                    <a:cubicBezTo>
                      <a:pt x="5085" y="5286"/>
                      <a:pt x="4715" y="5317"/>
                      <a:pt x="4332" y="5317"/>
                    </a:cubicBezTo>
                    <a:cubicBezTo>
                      <a:pt x="3412" y="5317"/>
                      <a:pt x="2412" y="5141"/>
                      <a:pt x="1662" y="4545"/>
                    </a:cubicBezTo>
                    <a:cubicBezTo>
                      <a:pt x="609" y="3709"/>
                      <a:pt x="221" y="2189"/>
                      <a:pt x="516" y="27"/>
                    </a:cubicBez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4"/>
              <p:cNvSpPr/>
              <p:nvPr/>
            </p:nvSpPr>
            <p:spPr>
              <a:xfrm>
                <a:off x="6768239" y="2069557"/>
                <a:ext cx="25902" cy="56392"/>
              </a:xfrm>
              <a:custGeom>
                <a:rect b="b" l="l" r="r" t="t"/>
                <a:pathLst>
                  <a:path extrusionOk="0" h="1807" w="830">
                    <a:moveTo>
                      <a:pt x="415" y="1"/>
                    </a:moveTo>
                    <a:cubicBezTo>
                      <a:pt x="187" y="1"/>
                      <a:pt x="1" y="407"/>
                      <a:pt x="1" y="904"/>
                    </a:cubicBezTo>
                    <a:cubicBezTo>
                      <a:pt x="1" y="1403"/>
                      <a:pt x="187" y="1807"/>
                      <a:pt x="415" y="1807"/>
                    </a:cubicBezTo>
                    <a:cubicBezTo>
                      <a:pt x="644" y="1807"/>
                      <a:pt x="830" y="1403"/>
                      <a:pt x="830" y="904"/>
                    </a:cubicBezTo>
                    <a:cubicBezTo>
                      <a:pt x="830" y="407"/>
                      <a:pt x="644" y="1"/>
                      <a:pt x="415" y="1"/>
                    </a:cubicBezTo>
                    <a:close/>
                  </a:path>
                </a:pathLst>
              </a:custGeom>
              <a:solidFill>
                <a:srgbClr val="B75B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4"/>
              <p:cNvSpPr/>
              <p:nvPr/>
            </p:nvSpPr>
            <p:spPr>
              <a:xfrm>
                <a:off x="6752760" y="2127944"/>
                <a:ext cx="12982" cy="28336"/>
              </a:xfrm>
              <a:custGeom>
                <a:rect b="b" l="l" r="r" t="t"/>
                <a:pathLst>
                  <a:path extrusionOk="0" h="908" w="416">
                    <a:moveTo>
                      <a:pt x="206" y="1"/>
                    </a:moveTo>
                    <a:cubicBezTo>
                      <a:pt x="94" y="1"/>
                      <a:pt x="1" y="203"/>
                      <a:pt x="1" y="455"/>
                    </a:cubicBezTo>
                    <a:cubicBezTo>
                      <a:pt x="1" y="703"/>
                      <a:pt x="94" y="907"/>
                      <a:pt x="206" y="907"/>
                    </a:cubicBezTo>
                    <a:cubicBezTo>
                      <a:pt x="323" y="907"/>
                      <a:pt x="416" y="703"/>
                      <a:pt x="416" y="455"/>
                    </a:cubicBezTo>
                    <a:cubicBezTo>
                      <a:pt x="416" y="203"/>
                      <a:pt x="323" y="1"/>
                      <a:pt x="206" y="1"/>
                    </a:cubicBezTo>
                    <a:close/>
                  </a:path>
                </a:pathLst>
              </a:custGeom>
              <a:solidFill>
                <a:srgbClr val="B75B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24"/>
              <p:cNvSpPr/>
              <p:nvPr/>
            </p:nvSpPr>
            <p:spPr>
              <a:xfrm>
                <a:off x="6793890" y="2151443"/>
                <a:ext cx="17788" cy="38572"/>
              </a:xfrm>
              <a:custGeom>
                <a:rect b="b" l="l" r="r" t="t"/>
                <a:pathLst>
                  <a:path extrusionOk="0" h="1236" w="570">
                    <a:moveTo>
                      <a:pt x="287" y="0"/>
                    </a:moveTo>
                    <a:cubicBezTo>
                      <a:pt x="128" y="0"/>
                      <a:pt x="1" y="275"/>
                      <a:pt x="1" y="619"/>
                    </a:cubicBezTo>
                    <a:cubicBezTo>
                      <a:pt x="1" y="961"/>
                      <a:pt x="128" y="1236"/>
                      <a:pt x="287" y="1236"/>
                    </a:cubicBezTo>
                    <a:cubicBezTo>
                      <a:pt x="446" y="1236"/>
                      <a:pt x="570" y="961"/>
                      <a:pt x="570" y="619"/>
                    </a:cubicBezTo>
                    <a:cubicBezTo>
                      <a:pt x="570" y="275"/>
                      <a:pt x="446" y="0"/>
                      <a:pt x="287" y="0"/>
                    </a:cubicBezTo>
                    <a:close/>
                  </a:path>
                </a:pathLst>
              </a:custGeom>
              <a:solidFill>
                <a:srgbClr val="B75B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8" name="Google Shape;408;p24"/>
          <p:cNvGrpSpPr/>
          <p:nvPr/>
        </p:nvGrpSpPr>
        <p:grpSpPr>
          <a:xfrm>
            <a:off x="3899776" y="1300634"/>
            <a:ext cx="457491" cy="496731"/>
            <a:chOff x="3899675" y="1111825"/>
            <a:chExt cx="631371" cy="685524"/>
          </a:xfrm>
        </p:grpSpPr>
        <p:sp>
          <p:nvSpPr>
            <p:cNvPr id="409" name="Google Shape;409;p24"/>
            <p:cNvSpPr/>
            <p:nvPr/>
          </p:nvSpPr>
          <p:spPr>
            <a:xfrm>
              <a:off x="4255918" y="1734516"/>
              <a:ext cx="70871" cy="57985"/>
            </a:xfrm>
            <a:custGeom>
              <a:rect b="b" l="l" r="r" t="t"/>
              <a:pathLst>
                <a:path extrusionOk="0" h="1818" w="2222">
                  <a:moveTo>
                    <a:pt x="1" y="1"/>
                  </a:moveTo>
                  <a:lnTo>
                    <a:pt x="1113" y="1818"/>
                  </a:lnTo>
                  <a:lnTo>
                    <a:pt x="1315" y="1694"/>
                  </a:lnTo>
                  <a:lnTo>
                    <a:pt x="578" y="489"/>
                  </a:lnTo>
                  <a:lnTo>
                    <a:pt x="2132" y="1113"/>
                  </a:lnTo>
                  <a:lnTo>
                    <a:pt x="2221" y="8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4249634" y="1740831"/>
              <a:ext cx="19041" cy="31193"/>
            </a:xfrm>
            <a:custGeom>
              <a:rect b="b" l="l" r="r" t="t"/>
              <a:pathLst>
                <a:path extrusionOk="0" h="978" w="597">
                  <a:moveTo>
                    <a:pt x="376" y="1"/>
                  </a:moveTo>
                  <a:lnTo>
                    <a:pt x="0" y="884"/>
                  </a:lnTo>
                  <a:lnTo>
                    <a:pt x="221" y="977"/>
                  </a:lnTo>
                  <a:lnTo>
                    <a:pt x="597" y="94"/>
                  </a:lnTo>
                  <a:lnTo>
                    <a:pt x="376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4171777" y="1731550"/>
              <a:ext cx="59452" cy="65799"/>
            </a:xfrm>
            <a:custGeom>
              <a:rect b="b" l="l" r="r" t="t"/>
              <a:pathLst>
                <a:path extrusionOk="0" h="2063" w="1864">
                  <a:moveTo>
                    <a:pt x="1" y="1"/>
                  </a:moveTo>
                  <a:lnTo>
                    <a:pt x="535" y="2062"/>
                  </a:lnTo>
                  <a:lnTo>
                    <a:pt x="768" y="2004"/>
                  </a:lnTo>
                  <a:lnTo>
                    <a:pt x="411" y="636"/>
                  </a:lnTo>
                  <a:lnTo>
                    <a:pt x="1716" y="1682"/>
                  </a:lnTo>
                  <a:lnTo>
                    <a:pt x="1864" y="149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4155829" y="1739205"/>
              <a:ext cx="25484" cy="28482"/>
            </a:xfrm>
            <a:custGeom>
              <a:rect b="b" l="l" r="r" t="t"/>
              <a:pathLst>
                <a:path extrusionOk="0" h="893" w="799">
                  <a:moveTo>
                    <a:pt x="617" y="1"/>
                  </a:moveTo>
                  <a:lnTo>
                    <a:pt x="0" y="737"/>
                  </a:lnTo>
                  <a:lnTo>
                    <a:pt x="183" y="892"/>
                  </a:lnTo>
                  <a:lnTo>
                    <a:pt x="798" y="152"/>
                  </a:lnTo>
                  <a:lnTo>
                    <a:pt x="617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3967358" y="1111825"/>
              <a:ext cx="495106" cy="635954"/>
            </a:xfrm>
            <a:custGeom>
              <a:rect b="b" l="l" r="r" t="t"/>
              <a:pathLst>
                <a:path extrusionOk="0" h="19939" w="15523">
                  <a:moveTo>
                    <a:pt x="12899" y="0"/>
                  </a:moveTo>
                  <a:lnTo>
                    <a:pt x="12318" y="841"/>
                  </a:lnTo>
                  <a:lnTo>
                    <a:pt x="11980" y="1329"/>
                  </a:lnTo>
                  <a:lnTo>
                    <a:pt x="11900" y="1445"/>
                  </a:lnTo>
                  <a:lnTo>
                    <a:pt x="10551" y="3394"/>
                  </a:lnTo>
                  <a:lnTo>
                    <a:pt x="5108" y="3437"/>
                  </a:lnTo>
                  <a:lnTo>
                    <a:pt x="3759" y="1600"/>
                  </a:lnTo>
                  <a:lnTo>
                    <a:pt x="2678" y="128"/>
                  </a:lnTo>
                  <a:lnTo>
                    <a:pt x="2678" y="128"/>
                  </a:lnTo>
                  <a:cubicBezTo>
                    <a:pt x="2678" y="129"/>
                    <a:pt x="1" y="14529"/>
                    <a:pt x="4844" y="18772"/>
                  </a:cubicBezTo>
                  <a:cubicBezTo>
                    <a:pt x="5266" y="19144"/>
                    <a:pt x="5747" y="19438"/>
                    <a:pt x="6289" y="19636"/>
                  </a:cubicBezTo>
                  <a:cubicBezTo>
                    <a:pt x="6823" y="19833"/>
                    <a:pt x="7417" y="19938"/>
                    <a:pt x="8083" y="19938"/>
                  </a:cubicBezTo>
                  <a:cubicBezTo>
                    <a:pt x="8955" y="19938"/>
                    <a:pt x="9699" y="19717"/>
                    <a:pt x="10326" y="19322"/>
                  </a:cubicBezTo>
                  <a:cubicBezTo>
                    <a:pt x="10481" y="19225"/>
                    <a:pt x="10628" y="19117"/>
                    <a:pt x="10772" y="19001"/>
                  </a:cubicBezTo>
                  <a:cubicBezTo>
                    <a:pt x="15522" y="15053"/>
                    <a:pt x="12899" y="1"/>
                    <a:pt x="12899" y="0"/>
                  </a:cubicBezTo>
                  <a:close/>
                </a:path>
              </a:pathLst>
            </a:custGeom>
            <a:solidFill>
              <a:srgbClr val="A3BF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4307940" y="1296690"/>
              <a:ext cx="15118" cy="28578"/>
            </a:xfrm>
            <a:custGeom>
              <a:rect b="b" l="l" r="r" t="t"/>
              <a:pathLst>
                <a:path extrusionOk="0" h="896" w="474">
                  <a:moveTo>
                    <a:pt x="237" y="1"/>
                  </a:moveTo>
                  <a:cubicBezTo>
                    <a:pt x="106" y="1"/>
                    <a:pt x="1" y="202"/>
                    <a:pt x="1" y="450"/>
                  </a:cubicBezTo>
                  <a:cubicBezTo>
                    <a:pt x="1" y="698"/>
                    <a:pt x="106" y="895"/>
                    <a:pt x="237" y="895"/>
                  </a:cubicBezTo>
                  <a:cubicBezTo>
                    <a:pt x="369" y="895"/>
                    <a:pt x="474" y="698"/>
                    <a:pt x="474" y="450"/>
                  </a:cubicBezTo>
                  <a:cubicBezTo>
                    <a:pt x="474" y="202"/>
                    <a:pt x="369" y="1"/>
                    <a:pt x="237" y="1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3967358" y="1115908"/>
              <a:ext cx="154499" cy="594682"/>
            </a:xfrm>
            <a:custGeom>
              <a:rect b="b" l="l" r="r" t="t"/>
              <a:pathLst>
                <a:path extrusionOk="0" h="18645" w="4844">
                  <a:moveTo>
                    <a:pt x="2678" y="0"/>
                  </a:moveTo>
                  <a:cubicBezTo>
                    <a:pt x="2678" y="1"/>
                    <a:pt x="1" y="14401"/>
                    <a:pt x="4844" y="18644"/>
                  </a:cubicBezTo>
                  <a:cubicBezTo>
                    <a:pt x="2922" y="13166"/>
                    <a:pt x="2531" y="7148"/>
                    <a:pt x="3759" y="147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4310906" y="1111825"/>
              <a:ext cx="151565" cy="606069"/>
            </a:xfrm>
            <a:custGeom>
              <a:rect b="b" l="l" r="r" t="t"/>
              <a:pathLst>
                <a:path extrusionOk="0" h="19002" w="4752">
                  <a:moveTo>
                    <a:pt x="2128" y="0"/>
                  </a:moveTo>
                  <a:lnTo>
                    <a:pt x="1547" y="841"/>
                  </a:lnTo>
                  <a:lnTo>
                    <a:pt x="1209" y="1329"/>
                  </a:lnTo>
                  <a:lnTo>
                    <a:pt x="1129" y="1445"/>
                  </a:lnTo>
                  <a:cubicBezTo>
                    <a:pt x="2415" y="7246"/>
                    <a:pt x="2008" y="13410"/>
                    <a:pt x="1" y="19001"/>
                  </a:cubicBezTo>
                  <a:cubicBezTo>
                    <a:pt x="4751" y="15053"/>
                    <a:pt x="2128" y="1"/>
                    <a:pt x="2128" y="0"/>
                  </a:cubicBez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4127633" y="1296690"/>
              <a:ext cx="15118" cy="28578"/>
            </a:xfrm>
            <a:custGeom>
              <a:rect b="b" l="l" r="r" t="t"/>
              <a:pathLst>
                <a:path extrusionOk="0" h="896" w="474">
                  <a:moveTo>
                    <a:pt x="237" y="1"/>
                  </a:moveTo>
                  <a:cubicBezTo>
                    <a:pt x="106" y="1"/>
                    <a:pt x="1" y="202"/>
                    <a:pt x="1" y="450"/>
                  </a:cubicBezTo>
                  <a:cubicBezTo>
                    <a:pt x="1" y="698"/>
                    <a:pt x="106" y="895"/>
                    <a:pt x="237" y="895"/>
                  </a:cubicBezTo>
                  <a:cubicBezTo>
                    <a:pt x="369" y="895"/>
                    <a:pt x="473" y="698"/>
                    <a:pt x="473" y="450"/>
                  </a:cubicBezTo>
                  <a:cubicBezTo>
                    <a:pt x="473" y="202"/>
                    <a:pt x="369" y="1"/>
                    <a:pt x="237" y="1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4130249" y="1220078"/>
              <a:ext cx="173668" cy="145601"/>
            </a:xfrm>
            <a:custGeom>
              <a:rect b="b" l="l" r="r" t="t"/>
              <a:pathLst>
                <a:path extrusionOk="0" h="4565" w="5445">
                  <a:moveTo>
                    <a:pt x="5444" y="0"/>
                  </a:moveTo>
                  <a:lnTo>
                    <a:pt x="1" y="43"/>
                  </a:lnTo>
                  <a:lnTo>
                    <a:pt x="3266" y="4565"/>
                  </a:lnTo>
                  <a:lnTo>
                    <a:pt x="5444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4213018" y="1333019"/>
              <a:ext cx="36265" cy="34574"/>
            </a:xfrm>
            <a:custGeom>
              <a:rect b="b" l="l" r="r" t="t"/>
              <a:pathLst>
                <a:path extrusionOk="0" h="1084" w="1137">
                  <a:moveTo>
                    <a:pt x="571" y="1"/>
                  </a:moveTo>
                  <a:cubicBezTo>
                    <a:pt x="358" y="1"/>
                    <a:pt x="144" y="47"/>
                    <a:pt x="71" y="194"/>
                  </a:cubicBezTo>
                  <a:cubicBezTo>
                    <a:pt x="1" y="334"/>
                    <a:pt x="63" y="508"/>
                    <a:pt x="137" y="647"/>
                  </a:cubicBezTo>
                  <a:cubicBezTo>
                    <a:pt x="222" y="803"/>
                    <a:pt x="357" y="1083"/>
                    <a:pt x="545" y="1083"/>
                  </a:cubicBezTo>
                  <a:cubicBezTo>
                    <a:pt x="554" y="1083"/>
                    <a:pt x="562" y="1083"/>
                    <a:pt x="571" y="1082"/>
                  </a:cubicBezTo>
                  <a:cubicBezTo>
                    <a:pt x="579" y="1083"/>
                    <a:pt x="588" y="1083"/>
                    <a:pt x="596" y="1083"/>
                  </a:cubicBezTo>
                  <a:cubicBezTo>
                    <a:pt x="780" y="1083"/>
                    <a:pt x="915" y="803"/>
                    <a:pt x="1001" y="647"/>
                  </a:cubicBezTo>
                  <a:cubicBezTo>
                    <a:pt x="1074" y="508"/>
                    <a:pt x="1136" y="338"/>
                    <a:pt x="1067" y="194"/>
                  </a:cubicBezTo>
                  <a:cubicBezTo>
                    <a:pt x="997" y="47"/>
                    <a:pt x="784" y="1"/>
                    <a:pt x="571" y="1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4316105" y="1379968"/>
              <a:ext cx="214940" cy="310338"/>
            </a:xfrm>
            <a:custGeom>
              <a:rect b="b" l="l" r="r" t="t"/>
              <a:pathLst>
                <a:path extrusionOk="0" h="9730" w="6739">
                  <a:moveTo>
                    <a:pt x="2686" y="1"/>
                  </a:moveTo>
                  <a:lnTo>
                    <a:pt x="2686" y="1"/>
                  </a:lnTo>
                  <a:cubicBezTo>
                    <a:pt x="2573" y="140"/>
                    <a:pt x="2468" y="284"/>
                    <a:pt x="2364" y="423"/>
                  </a:cubicBezTo>
                  <a:cubicBezTo>
                    <a:pt x="0" y="3685"/>
                    <a:pt x="384" y="6526"/>
                    <a:pt x="996" y="8184"/>
                  </a:cubicBezTo>
                  <a:cubicBezTo>
                    <a:pt x="1357" y="9164"/>
                    <a:pt x="1799" y="9729"/>
                    <a:pt x="1799" y="9729"/>
                  </a:cubicBezTo>
                  <a:cubicBezTo>
                    <a:pt x="6738" y="4914"/>
                    <a:pt x="2686" y="1"/>
                    <a:pt x="268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4347873" y="1379968"/>
              <a:ext cx="183173" cy="310338"/>
            </a:xfrm>
            <a:custGeom>
              <a:rect b="b" l="l" r="r" t="t"/>
              <a:pathLst>
                <a:path extrusionOk="0" h="9730" w="5743">
                  <a:moveTo>
                    <a:pt x="1690" y="1"/>
                  </a:moveTo>
                  <a:lnTo>
                    <a:pt x="1690" y="1"/>
                  </a:lnTo>
                  <a:cubicBezTo>
                    <a:pt x="1577" y="140"/>
                    <a:pt x="1472" y="284"/>
                    <a:pt x="1368" y="423"/>
                  </a:cubicBezTo>
                  <a:cubicBezTo>
                    <a:pt x="2065" y="2143"/>
                    <a:pt x="2089" y="4123"/>
                    <a:pt x="1430" y="5856"/>
                  </a:cubicBezTo>
                  <a:cubicBezTo>
                    <a:pt x="1105" y="6712"/>
                    <a:pt x="612" y="7502"/>
                    <a:pt x="0" y="8184"/>
                  </a:cubicBezTo>
                  <a:cubicBezTo>
                    <a:pt x="361" y="9164"/>
                    <a:pt x="803" y="9729"/>
                    <a:pt x="803" y="9729"/>
                  </a:cubicBezTo>
                  <a:cubicBezTo>
                    <a:pt x="5742" y="4914"/>
                    <a:pt x="1690" y="1"/>
                    <a:pt x="1690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4312501" y="1463375"/>
              <a:ext cx="46886" cy="198387"/>
            </a:xfrm>
            <a:custGeom>
              <a:rect b="b" l="l" r="r" t="t"/>
              <a:pathLst>
                <a:path extrusionOk="0" h="6220" w="1470">
                  <a:moveTo>
                    <a:pt x="1117" y="1"/>
                  </a:moveTo>
                  <a:lnTo>
                    <a:pt x="1117" y="1"/>
                  </a:lnTo>
                  <a:cubicBezTo>
                    <a:pt x="1" y="2799"/>
                    <a:pt x="721" y="5100"/>
                    <a:pt x="1252" y="6220"/>
                  </a:cubicBezTo>
                  <a:lnTo>
                    <a:pt x="1470" y="6119"/>
                  </a:lnTo>
                  <a:cubicBezTo>
                    <a:pt x="954" y="5031"/>
                    <a:pt x="253" y="2803"/>
                    <a:pt x="1338" y="90"/>
                  </a:cubicBezTo>
                  <a:lnTo>
                    <a:pt x="1117" y="1"/>
                  </a:ln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3899675" y="1379968"/>
              <a:ext cx="221319" cy="310338"/>
            </a:xfrm>
            <a:custGeom>
              <a:rect b="b" l="l" r="r" t="t"/>
              <a:pathLst>
                <a:path extrusionOk="0" h="9730" w="6939">
                  <a:moveTo>
                    <a:pt x="4052" y="1"/>
                  </a:moveTo>
                  <a:cubicBezTo>
                    <a:pt x="4052" y="1"/>
                    <a:pt x="0" y="4914"/>
                    <a:pt x="4943" y="9729"/>
                  </a:cubicBezTo>
                  <a:cubicBezTo>
                    <a:pt x="4943" y="9729"/>
                    <a:pt x="5261" y="9316"/>
                    <a:pt x="5583" y="8587"/>
                  </a:cubicBezTo>
                  <a:cubicBezTo>
                    <a:pt x="6268" y="7018"/>
                    <a:pt x="6939" y="3984"/>
                    <a:pt x="4394" y="450"/>
                  </a:cubicBezTo>
                  <a:cubicBezTo>
                    <a:pt x="4285" y="303"/>
                    <a:pt x="4172" y="152"/>
                    <a:pt x="405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3899675" y="1379968"/>
              <a:ext cx="178070" cy="310338"/>
            </a:xfrm>
            <a:custGeom>
              <a:rect b="b" l="l" r="r" t="t"/>
              <a:pathLst>
                <a:path extrusionOk="0" h="9730" w="5583">
                  <a:moveTo>
                    <a:pt x="4052" y="1"/>
                  </a:moveTo>
                  <a:cubicBezTo>
                    <a:pt x="4052" y="1"/>
                    <a:pt x="0" y="4914"/>
                    <a:pt x="4943" y="9729"/>
                  </a:cubicBezTo>
                  <a:cubicBezTo>
                    <a:pt x="4943" y="9729"/>
                    <a:pt x="5261" y="9316"/>
                    <a:pt x="5583" y="8587"/>
                  </a:cubicBezTo>
                  <a:cubicBezTo>
                    <a:pt x="4668" y="7378"/>
                    <a:pt x="3882" y="6080"/>
                    <a:pt x="3622" y="4604"/>
                  </a:cubicBezTo>
                  <a:cubicBezTo>
                    <a:pt x="3371" y="3190"/>
                    <a:pt x="3657" y="1686"/>
                    <a:pt x="4394" y="450"/>
                  </a:cubicBezTo>
                  <a:cubicBezTo>
                    <a:pt x="4285" y="303"/>
                    <a:pt x="4172" y="152"/>
                    <a:pt x="4052" y="1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4025950" y="1377512"/>
              <a:ext cx="77505" cy="188978"/>
            </a:xfrm>
            <a:custGeom>
              <a:rect b="b" l="l" r="r" t="t"/>
              <a:pathLst>
                <a:path extrusionOk="0" h="5925" w="2430">
                  <a:moveTo>
                    <a:pt x="186" y="1"/>
                  </a:moveTo>
                  <a:lnTo>
                    <a:pt x="0" y="151"/>
                  </a:lnTo>
                  <a:cubicBezTo>
                    <a:pt x="1472" y="2015"/>
                    <a:pt x="2189" y="3957"/>
                    <a:pt x="2123" y="5913"/>
                  </a:cubicBezTo>
                  <a:lnTo>
                    <a:pt x="2364" y="5924"/>
                  </a:lnTo>
                  <a:cubicBezTo>
                    <a:pt x="2429" y="3906"/>
                    <a:pt x="1697" y="1915"/>
                    <a:pt x="186" y="1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4251229" y="1447236"/>
              <a:ext cx="45993" cy="99959"/>
            </a:xfrm>
            <a:custGeom>
              <a:rect b="b" l="l" r="r" t="t"/>
              <a:pathLst>
                <a:path extrusionOk="0" h="3134" w="1442">
                  <a:moveTo>
                    <a:pt x="721" y="0"/>
                  </a:moveTo>
                  <a:cubicBezTo>
                    <a:pt x="322" y="0"/>
                    <a:pt x="1" y="701"/>
                    <a:pt x="1" y="1565"/>
                  </a:cubicBezTo>
                  <a:cubicBezTo>
                    <a:pt x="1" y="2433"/>
                    <a:pt x="322" y="3134"/>
                    <a:pt x="721" y="3134"/>
                  </a:cubicBezTo>
                  <a:cubicBezTo>
                    <a:pt x="1120" y="3134"/>
                    <a:pt x="1442" y="2433"/>
                    <a:pt x="1442" y="1565"/>
                  </a:cubicBezTo>
                  <a:cubicBezTo>
                    <a:pt x="1442" y="701"/>
                    <a:pt x="1120" y="0"/>
                    <a:pt x="721" y="0"/>
                  </a:cubicBez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4132960" y="1477855"/>
              <a:ext cx="30077" cy="65289"/>
            </a:xfrm>
            <a:custGeom>
              <a:rect b="b" l="l" r="r" t="t"/>
              <a:pathLst>
                <a:path extrusionOk="0" h="2047" w="943">
                  <a:moveTo>
                    <a:pt x="469" y="1"/>
                  </a:moveTo>
                  <a:cubicBezTo>
                    <a:pt x="210" y="1"/>
                    <a:pt x="0" y="462"/>
                    <a:pt x="0" y="1023"/>
                  </a:cubicBezTo>
                  <a:cubicBezTo>
                    <a:pt x="0" y="1589"/>
                    <a:pt x="210" y="2046"/>
                    <a:pt x="469" y="2046"/>
                  </a:cubicBezTo>
                  <a:cubicBezTo>
                    <a:pt x="729" y="2046"/>
                    <a:pt x="942" y="1589"/>
                    <a:pt x="942" y="1023"/>
                  </a:cubicBezTo>
                  <a:cubicBezTo>
                    <a:pt x="942" y="462"/>
                    <a:pt x="729" y="1"/>
                    <a:pt x="469" y="1"/>
                  </a:cubicBez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4194391" y="1566332"/>
              <a:ext cx="43409" cy="94186"/>
            </a:xfrm>
            <a:custGeom>
              <a:rect b="b" l="l" r="r" t="t"/>
              <a:pathLst>
                <a:path extrusionOk="0" h="2953" w="1361">
                  <a:moveTo>
                    <a:pt x="682" y="0"/>
                  </a:moveTo>
                  <a:cubicBezTo>
                    <a:pt x="306" y="0"/>
                    <a:pt x="0" y="660"/>
                    <a:pt x="0" y="1477"/>
                  </a:cubicBezTo>
                  <a:cubicBezTo>
                    <a:pt x="0" y="2291"/>
                    <a:pt x="306" y="2953"/>
                    <a:pt x="682" y="2953"/>
                  </a:cubicBezTo>
                  <a:cubicBezTo>
                    <a:pt x="1058" y="2953"/>
                    <a:pt x="1361" y="2291"/>
                    <a:pt x="1361" y="1477"/>
                  </a:cubicBezTo>
                  <a:cubicBezTo>
                    <a:pt x="1361" y="660"/>
                    <a:pt x="1058" y="0"/>
                    <a:pt x="682" y="0"/>
                  </a:cubicBez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4211072" y="1426695"/>
              <a:ext cx="19424" cy="42070"/>
            </a:xfrm>
            <a:custGeom>
              <a:rect b="b" l="l" r="r" t="t"/>
              <a:pathLst>
                <a:path extrusionOk="0" h="1319" w="609">
                  <a:moveTo>
                    <a:pt x="307" y="1"/>
                  </a:moveTo>
                  <a:cubicBezTo>
                    <a:pt x="135" y="1"/>
                    <a:pt x="1" y="295"/>
                    <a:pt x="1" y="659"/>
                  </a:cubicBezTo>
                  <a:cubicBezTo>
                    <a:pt x="1" y="1023"/>
                    <a:pt x="135" y="1318"/>
                    <a:pt x="307" y="1318"/>
                  </a:cubicBezTo>
                  <a:cubicBezTo>
                    <a:pt x="473" y="1318"/>
                    <a:pt x="609" y="1023"/>
                    <a:pt x="609" y="659"/>
                  </a:cubicBezTo>
                  <a:cubicBezTo>
                    <a:pt x="609" y="295"/>
                    <a:pt x="473" y="1"/>
                    <a:pt x="307" y="1"/>
                  </a:cubicBezTo>
                  <a:close/>
                </a:path>
              </a:pathLst>
            </a:custGeom>
            <a:solidFill>
              <a:srgbClr val="88A8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" name="Google Shape;430;p24"/>
          <p:cNvGrpSpPr/>
          <p:nvPr/>
        </p:nvGrpSpPr>
        <p:grpSpPr>
          <a:xfrm>
            <a:off x="1480813" y="2430780"/>
            <a:ext cx="1368622" cy="1457320"/>
            <a:chOff x="1480813" y="2430780"/>
            <a:chExt cx="1368622" cy="1457320"/>
          </a:xfrm>
        </p:grpSpPr>
        <p:sp>
          <p:nvSpPr>
            <p:cNvPr id="431" name="Google Shape;431;p24"/>
            <p:cNvSpPr/>
            <p:nvPr/>
          </p:nvSpPr>
          <p:spPr>
            <a:xfrm>
              <a:off x="1480813" y="3689800"/>
              <a:ext cx="1368600" cy="1983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2" name="Google Shape;432;p24"/>
            <p:cNvGrpSpPr/>
            <p:nvPr/>
          </p:nvGrpSpPr>
          <p:grpSpPr>
            <a:xfrm>
              <a:off x="1598945" y="2430780"/>
              <a:ext cx="1250489" cy="1379971"/>
              <a:chOff x="1451403" y="1665149"/>
              <a:chExt cx="1944169" cy="2145477"/>
            </a:xfrm>
          </p:grpSpPr>
          <p:sp>
            <p:nvSpPr>
              <p:cNvPr id="433" name="Google Shape;433;p24"/>
              <p:cNvSpPr/>
              <p:nvPr/>
            </p:nvSpPr>
            <p:spPr>
              <a:xfrm flipH="1">
                <a:off x="1451403" y="3105087"/>
                <a:ext cx="313751" cy="245354"/>
              </a:xfrm>
              <a:custGeom>
                <a:rect b="b" l="l" r="r" t="t"/>
                <a:pathLst>
                  <a:path extrusionOk="0" h="3806" w="4867">
                    <a:moveTo>
                      <a:pt x="3610" y="0"/>
                    </a:moveTo>
                    <a:cubicBezTo>
                      <a:pt x="3491" y="0"/>
                      <a:pt x="3371" y="9"/>
                      <a:pt x="3255" y="24"/>
                    </a:cubicBezTo>
                    <a:cubicBezTo>
                      <a:pt x="1945" y="199"/>
                      <a:pt x="725" y="966"/>
                      <a:pt x="0" y="2074"/>
                    </a:cubicBezTo>
                    <a:lnTo>
                      <a:pt x="818" y="3806"/>
                    </a:lnTo>
                    <a:cubicBezTo>
                      <a:pt x="1883" y="3612"/>
                      <a:pt x="2906" y="3178"/>
                      <a:pt x="3786" y="2547"/>
                    </a:cubicBezTo>
                    <a:cubicBezTo>
                      <a:pt x="4146" y="2287"/>
                      <a:pt x="4494" y="1981"/>
                      <a:pt x="4680" y="1574"/>
                    </a:cubicBezTo>
                    <a:cubicBezTo>
                      <a:pt x="4866" y="1168"/>
                      <a:pt x="4847" y="641"/>
                      <a:pt x="4537" y="323"/>
                    </a:cubicBezTo>
                    <a:cubicBezTo>
                      <a:pt x="4301" y="78"/>
                      <a:pt x="3957" y="0"/>
                      <a:pt x="3610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4"/>
              <p:cNvSpPr/>
              <p:nvPr/>
            </p:nvSpPr>
            <p:spPr>
              <a:xfrm>
                <a:off x="1470424" y="1665149"/>
                <a:ext cx="1894266" cy="2137265"/>
              </a:xfrm>
              <a:custGeom>
                <a:rect b="b" l="l" r="r" t="t"/>
                <a:pathLst>
                  <a:path extrusionOk="0" h="27336" w="24228">
                    <a:moveTo>
                      <a:pt x="15347" y="1"/>
                    </a:moveTo>
                    <a:lnTo>
                      <a:pt x="15242" y="1206"/>
                    </a:lnTo>
                    <a:lnTo>
                      <a:pt x="15048" y="3469"/>
                    </a:lnTo>
                    <a:lnTo>
                      <a:pt x="11782" y="3535"/>
                    </a:lnTo>
                    <a:cubicBezTo>
                      <a:pt x="11782" y="3535"/>
                      <a:pt x="11774" y="3527"/>
                      <a:pt x="11767" y="3515"/>
                    </a:cubicBezTo>
                    <a:cubicBezTo>
                      <a:pt x="11685" y="3403"/>
                      <a:pt x="11201" y="2748"/>
                      <a:pt x="10678" y="2004"/>
                    </a:cubicBezTo>
                    <a:cubicBezTo>
                      <a:pt x="10403" y="1609"/>
                      <a:pt x="10116" y="1190"/>
                      <a:pt x="9872" y="815"/>
                    </a:cubicBezTo>
                    <a:cubicBezTo>
                      <a:pt x="9759" y="644"/>
                      <a:pt x="9659" y="482"/>
                      <a:pt x="9570" y="330"/>
                    </a:cubicBezTo>
                    <a:lnTo>
                      <a:pt x="9570" y="330"/>
                    </a:lnTo>
                    <a:cubicBezTo>
                      <a:pt x="9570" y="330"/>
                      <a:pt x="9721" y="5189"/>
                      <a:pt x="9744" y="9099"/>
                    </a:cubicBezTo>
                    <a:cubicBezTo>
                      <a:pt x="9748" y="9990"/>
                      <a:pt x="9748" y="10830"/>
                      <a:pt x="9732" y="11555"/>
                    </a:cubicBezTo>
                    <a:cubicBezTo>
                      <a:pt x="9732" y="11555"/>
                      <a:pt x="0" y="14848"/>
                      <a:pt x="2987" y="23934"/>
                    </a:cubicBezTo>
                    <a:cubicBezTo>
                      <a:pt x="3495" y="25476"/>
                      <a:pt x="4746" y="26662"/>
                      <a:pt x="6319" y="27057"/>
                    </a:cubicBezTo>
                    <a:cubicBezTo>
                      <a:pt x="6958" y="27219"/>
                      <a:pt x="7725" y="27327"/>
                      <a:pt x="8632" y="27327"/>
                    </a:cubicBezTo>
                    <a:cubicBezTo>
                      <a:pt x="8704" y="27327"/>
                      <a:pt x="8776" y="27326"/>
                      <a:pt x="8849" y="27325"/>
                    </a:cubicBezTo>
                    <a:cubicBezTo>
                      <a:pt x="9438" y="27312"/>
                      <a:pt x="10081" y="27255"/>
                      <a:pt x="10791" y="27139"/>
                    </a:cubicBezTo>
                    <a:cubicBezTo>
                      <a:pt x="10791" y="27139"/>
                      <a:pt x="12243" y="26971"/>
                      <a:pt x="11717" y="25883"/>
                    </a:cubicBezTo>
                    <a:cubicBezTo>
                      <a:pt x="11639" y="25728"/>
                      <a:pt x="11565" y="25596"/>
                      <a:pt x="11488" y="25480"/>
                    </a:cubicBezTo>
                    <a:lnTo>
                      <a:pt x="11488" y="25480"/>
                    </a:lnTo>
                    <a:cubicBezTo>
                      <a:pt x="12262" y="25580"/>
                      <a:pt x="13026" y="25619"/>
                      <a:pt x="13748" y="25619"/>
                    </a:cubicBezTo>
                    <a:cubicBezTo>
                      <a:pt x="13781" y="25619"/>
                      <a:pt x="13814" y="25619"/>
                      <a:pt x="13847" y="25619"/>
                    </a:cubicBezTo>
                    <a:cubicBezTo>
                      <a:pt x="14262" y="26642"/>
                      <a:pt x="14688" y="27336"/>
                      <a:pt x="15083" y="27336"/>
                    </a:cubicBezTo>
                    <a:cubicBezTo>
                      <a:pt x="15362" y="27336"/>
                      <a:pt x="15436" y="26658"/>
                      <a:pt x="15374" y="25553"/>
                    </a:cubicBezTo>
                    <a:cubicBezTo>
                      <a:pt x="16374" y="25480"/>
                      <a:pt x="17207" y="25349"/>
                      <a:pt x="17761" y="25243"/>
                    </a:cubicBezTo>
                    <a:cubicBezTo>
                      <a:pt x="18221" y="26472"/>
                      <a:pt x="18702" y="27336"/>
                      <a:pt x="19144" y="27336"/>
                    </a:cubicBezTo>
                    <a:cubicBezTo>
                      <a:pt x="19202" y="27336"/>
                      <a:pt x="19252" y="27305"/>
                      <a:pt x="19295" y="27246"/>
                    </a:cubicBezTo>
                    <a:cubicBezTo>
                      <a:pt x="20174" y="26014"/>
                      <a:pt x="17195" y="12218"/>
                      <a:pt x="16354" y="8425"/>
                    </a:cubicBezTo>
                    <a:lnTo>
                      <a:pt x="16354" y="8425"/>
                    </a:lnTo>
                    <a:cubicBezTo>
                      <a:pt x="17447" y="8715"/>
                      <a:pt x="18454" y="8831"/>
                      <a:pt x="19353" y="8839"/>
                    </a:cubicBezTo>
                    <a:cubicBezTo>
                      <a:pt x="19388" y="8839"/>
                      <a:pt x="19423" y="8839"/>
                      <a:pt x="19458" y="8839"/>
                    </a:cubicBezTo>
                    <a:cubicBezTo>
                      <a:pt x="20663" y="8839"/>
                      <a:pt x="21677" y="8638"/>
                      <a:pt x="22452" y="8402"/>
                    </a:cubicBezTo>
                    <a:cubicBezTo>
                      <a:pt x="23596" y="8057"/>
                      <a:pt x="24227" y="7626"/>
                      <a:pt x="24227" y="7626"/>
                    </a:cubicBezTo>
                    <a:cubicBezTo>
                      <a:pt x="24227" y="7626"/>
                      <a:pt x="20763" y="6743"/>
                      <a:pt x="17772" y="3515"/>
                    </a:cubicBezTo>
                    <a:cubicBezTo>
                      <a:pt x="17044" y="2725"/>
                      <a:pt x="16343" y="1799"/>
                      <a:pt x="15723" y="710"/>
                    </a:cubicBezTo>
                    <a:cubicBezTo>
                      <a:pt x="15594" y="482"/>
                      <a:pt x="15467" y="246"/>
                      <a:pt x="1534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24"/>
              <p:cNvSpPr/>
              <p:nvPr/>
            </p:nvSpPr>
            <p:spPr>
              <a:xfrm>
                <a:off x="1470424" y="1690950"/>
                <a:ext cx="923365" cy="2110760"/>
              </a:xfrm>
              <a:custGeom>
                <a:rect b="b" l="l" r="r" t="t"/>
                <a:pathLst>
                  <a:path extrusionOk="0" h="26997" w="11810">
                    <a:moveTo>
                      <a:pt x="9570" y="0"/>
                    </a:moveTo>
                    <a:cubicBezTo>
                      <a:pt x="9570" y="0"/>
                      <a:pt x="9721" y="4859"/>
                      <a:pt x="9744" y="8769"/>
                    </a:cubicBezTo>
                    <a:cubicBezTo>
                      <a:pt x="9748" y="9660"/>
                      <a:pt x="9748" y="10500"/>
                      <a:pt x="9732" y="11225"/>
                    </a:cubicBezTo>
                    <a:cubicBezTo>
                      <a:pt x="9732" y="11225"/>
                      <a:pt x="0" y="14518"/>
                      <a:pt x="2987" y="23604"/>
                    </a:cubicBezTo>
                    <a:cubicBezTo>
                      <a:pt x="3495" y="25146"/>
                      <a:pt x="4746" y="26332"/>
                      <a:pt x="6319" y="26727"/>
                    </a:cubicBezTo>
                    <a:cubicBezTo>
                      <a:pt x="6958" y="26889"/>
                      <a:pt x="7725" y="26997"/>
                      <a:pt x="8632" y="26997"/>
                    </a:cubicBezTo>
                    <a:cubicBezTo>
                      <a:pt x="8704" y="26997"/>
                      <a:pt x="8776" y="26996"/>
                      <a:pt x="8849" y="26995"/>
                    </a:cubicBezTo>
                    <a:cubicBezTo>
                      <a:pt x="7923" y="26134"/>
                      <a:pt x="7082" y="25200"/>
                      <a:pt x="6463" y="24107"/>
                    </a:cubicBezTo>
                    <a:cubicBezTo>
                      <a:pt x="5389" y="22224"/>
                      <a:pt x="5102" y="19729"/>
                      <a:pt x="6327" y="17939"/>
                    </a:cubicBezTo>
                    <a:cubicBezTo>
                      <a:pt x="7315" y="16494"/>
                      <a:pt x="9070" y="15762"/>
                      <a:pt x="10194" y="14418"/>
                    </a:cubicBezTo>
                    <a:cubicBezTo>
                      <a:pt x="11771" y="12527"/>
                      <a:pt x="11810" y="9796"/>
                      <a:pt x="11445" y="7358"/>
                    </a:cubicBezTo>
                    <a:cubicBezTo>
                      <a:pt x="11162" y="5468"/>
                      <a:pt x="10685" y="3565"/>
                      <a:pt x="10678" y="1674"/>
                    </a:cubicBezTo>
                    <a:cubicBezTo>
                      <a:pt x="10403" y="1279"/>
                      <a:pt x="10116" y="860"/>
                      <a:pt x="9872" y="485"/>
                    </a:cubicBezTo>
                    <a:cubicBezTo>
                      <a:pt x="9759" y="314"/>
                      <a:pt x="9659" y="152"/>
                      <a:pt x="9570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24"/>
              <p:cNvSpPr/>
              <p:nvPr/>
            </p:nvSpPr>
            <p:spPr>
              <a:xfrm>
                <a:off x="2658444" y="2295321"/>
                <a:ext cx="389283" cy="1500136"/>
              </a:xfrm>
              <a:custGeom>
                <a:rect b="b" l="l" r="r" t="t"/>
                <a:pathLst>
                  <a:path extrusionOk="0" h="19187" w="4979">
                    <a:moveTo>
                      <a:pt x="0" y="0"/>
                    </a:moveTo>
                    <a:cubicBezTo>
                      <a:pt x="857" y="4479"/>
                      <a:pt x="1713" y="8954"/>
                      <a:pt x="2570" y="13433"/>
                    </a:cubicBezTo>
                    <a:cubicBezTo>
                      <a:pt x="2942" y="15386"/>
                      <a:pt x="3321" y="17358"/>
                      <a:pt x="4100" y="19186"/>
                    </a:cubicBezTo>
                    <a:cubicBezTo>
                      <a:pt x="4979" y="17954"/>
                      <a:pt x="2000" y="4158"/>
                      <a:pt x="1159" y="365"/>
                    </a:cubicBezTo>
                    <a:cubicBezTo>
                      <a:pt x="783" y="263"/>
                      <a:pt x="396" y="143"/>
                      <a:pt x="0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24"/>
              <p:cNvSpPr/>
              <p:nvPr/>
            </p:nvSpPr>
            <p:spPr>
              <a:xfrm>
                <a:off x="2569626" y="2049351"/>
                <a:ext cx="36200" cy="68177"/>
              </a:xfrm>
              <a:custGeom>
                <a:rect b="b" l="l" r="r" t="t"/>
                <a:pathLst>
                  <a:path extrusionOk="0" h="872" w="463">
                    <a:moveTo>
                      <a:pt x="230" y="0"/>
                    </a:moveTo>
                    <a:cubicBezTo>
                      <a:pt x="102" y="0"/>
                      <a:pt x="1" y="194"/>
                      <a:pt x="1" y="434"/>
                    </a:cubicBezTo>
                    <a:cubicBezTo>
                      <a:pt x="1" y="678"/>
                      <a:pt x="102" y="872"/>
                      <a:pt x="230" y="872"/>
                    </a:cubicBezTo>
                    <a:cubicBezTo>
                      <a:pt x="358" y="872"/>
                      <a:pt x="462" y="678"/>
                      <a:pt x="462" y="434"/>
                    </a:cubicBezTo>
                    <a:cubicBezTo>
                      <a:pt x="462" y="194"/>
                      <a:pt x="358" y="0"/>
                      <a:pt x="230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24"/>
              <p:cNvSpPr/>
              <p:nvPr/>
            </p:nvSpPr>
            <p:spPr>
              <a:xfrm>
                <a:off x="2781116" y="2049351"/>
                <a:ext cx="36434" cy="68177"/>
              </a:xfrm>
              <a:custGeom>
                <a:rect b="b" l="l" r="r" t="t"/>
                <a:pathLst>
                  <a:path extrusionOk="0" h="872" w="466">
                    <a:moveTo>
                      <a:pt x="233" y="0"/>
                    </a:moveTo>
                    <a:cubicBezTo>
                      <a:pt x="105" y="0"/>
                      <a:pt x="1" y="194"/>
                      <a:pt x="1" y="434"/>
                    </a:cubicBezTo>
                    <a:cubicBezTo>
                      <a:pt x="1" y="678"/>
                      <a:pt x="105" y="872"/>
                      <a:pt x="233" y="872"/>
                    </a:cubicBezTo>
                    <a:cubicBezTo>
                      <a:pt x="361" y="872"/>
                      <a:pt x="466" y="678"/>
                      <a:pt x="466" y="434"/>
                    </a:cubicBezTo>
                    <a:cubicBezTo>
                      <a:pt x="466" y="194"/>
                      <a:pt x="361" y="0"/>
                      <a:pt x="233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24"/>
              <p:cNvSpPr/>
              <p:nvPr/>
            </p:nvSpPr>
            <p:spPr>
              <a:xfrm>
                <a:off x="2685418" y="3000551"/>
                <a:ext cx="281779" cy="810075"/>
              </a:xfrm>
              <a:custGeom>
                <a:rect b="b" l="l" r="r" t="t"/>
                <a:pathLst>
                  <a:path extrusionOk="0" h="10361" w="3604">
                    <a:moveTo>
                      <a:pt x="206" y="0"/>
                    </a:moveTo>
                    <a:lnTo>
                      <a:pt x="0" y="43"/>
                    </a:lnTo>
                    <a:cubicBezTo>
                      <a:pt x="4" y="70"/>
                      <a:pt x="504" y="2634"/>
                      <a:pt x="1182" y="5165"/>
                    </a:cubicBezTo>
                    <a:cubicBezTo>
                      <a:pt x="1581" y="6656"/>
                      <a:pt x="1961" y="7845"/>
                      <a:pt x="2318" y="8698"/>
                    </a:cubicBezTo>
                    <a:cubicBezTo>
                      <a:pt x="2783" y="9818"/>
                      <a:pt x="3205" y="10361"/>
                      <a:pt x="3604" y="10361"/>
                    </a:cubicBezTo>
                    <a:lnTo>
                      <a:pt x="3604" y="10152"/>
                    </a:lnTo>
                    <a:cubicBezTo>
                      <a:pt x="3433" y="10152"/>
                      <a:pt x="3069" y="9950"/>
                      <a:pt x="2515" y="8617"/>
                    </a:cubicBezTo>
                    <a:cubicBezTo>
                      <a:pt x="2162" y="7772"/>
                      <a:pt x="1783" y="6595"/>
                      <a:pt x="1388" y="5114"/>
                    </a:cubicBezTo>
                    <a:cubicBezTo>
                      <a:pt x="710" y="2588"/>
                      <a:pt x="213" y="27"/>
                      <a:pt x="206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24"/>
              <p:cNvSpPr/>
              <p:nvPr/>
            </p:nvSpPr>
            <p:spPr>
              <a:xfrm>
                <a:off x="2367909" y="3000551"/>
                <a:ext cx="328455" cy="810075"/>
              </a:xfrm>
              <a:custGeom>
                <a:rect b="b" l="l" r="r" t="t"/>
                <a:pathLst>
                  <a:path extrusionOk="0" h="10361" w="4201">
                    <a:moveTo>
                      <a:pt x="206" y="0"/>
                    </a:moveTo>
                    <a:lnTo>
                      <a:pt x="1" y="43"/>
                    </a:lnTo>
                    <a:cubicBezTo>
                      <a:pt x="5" y="70"/>
                      <a:pt x="505" y="2634"/>
                      <a:pt x="1182" y="5165"/>
                    </a:cubicBezTo>
                    <a:cubicBezTo>
                      <a:pt x="1581" y="6656"/>
                      <a:pt x="1962" y="7845"/>
                      <a:pt x="2318" y="8698"/>
                    </a:cubicBezTo>
                    <a:cubicBezTo>
                      <a:pt x="2783" y="9818"/>
                      <a:pt x="3205" y="10361"/>
                      <a:pt x="3604" y="10361"/>
                    </a:cubicBezTo>
                    <a:cubicBezTo>
                      <a:pt x="3686" y="10361"/>
                      <a:pt x="3759" y="10325"/>
                      <a:pt x="3818" y="10259"/>
                    </a:cubicBezTo>
                    <a:cubicBezTo>
                      <a:pt x="4004" y="10043"/>
                      <a:pt x="4201" y="9365"/>
                      <a:pt x="3732" y="5975"/>
                    </a:cubicBezTo>
                    <a:lnTo>
                      <a:pt x="3523" y="6002"/>
                    </a:lnTo>
                    <a:cubicBezTo>
                      <a:pt x="3965" y="9210"/>
                      <a:pt x="3798" y="9961"/>
                      <a:pt x="3655" y="10120"/>
                    </a:cubicBezTo>
                    <a:cubicBezTo>
                      <a:pt x="3635" y="10147"/>
                      <a:pt x="3616" y="10152"/>
                      <a:pt x="3604" y="10152"/>
                    </a:cubicBezTo>
                    <a:cubicBezTo>
                      <a:pt x="3434" y="10152"/>
                      <a:pt x="3069" y="9950"/>
                      <a:pt x="2516" y="8617"/>
                    </a:cubicBezTo>
                    <a:cubicBezTo>
                      <a:pt x="2163" y="7772"/>
                      <a:pt x="1783" y="6595"/>
                      <a:pt x="1388" y="5114"/>
                    </a:cubicBezTo>
                    <a:cubicBezTo>
                      <a:pt x="710" y="2588"/>
                      <a:pt x="214" y="27"/>
                      <a:pt x="206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24"/>
              <p:cNvSpPr/>
              <p:nvPr/>
            </p:nvSpPr>
            <p:spPr>
              <a:xfrm>
                <a:off x="2016546" y="3084991"/>
                <a:ext cx="390534" cy="710154"/>
              </a:xfrm>
              <a:custGeom>
                <a:rect b="b" l="l" r="r" t="t"/>
                <a:pathLst>
                  <a:path extrusionOk="0" h="9083" w="4995">
                    <a:moveTo>
                      <a:pt x="82" y="1"/>
                    </a:moveTo>
                    <a:lnTo>
                      <a:pt x="0" y="195"/>
                    </a:lnTo>
                    <a:cubicBezTo>
                      <a:pt x="1570" y="846"/>
                      <a:pt x="2414" y="3124"/>
                      <a:pt x="2910" y="4782"/>
                    </a:cubicBezTo>
                    <a:cubicBezTo>
                      <a:pt x="3286" y="6037"/>
                      <a:pt x="3662" y="6472"/>
                      <a:pt x="4026" y="6890"/>
                    </a:cubicBezTo>
                    <a:cubicBezTo>
                      <a:pt x="4239" y="7137"/>
                      <a:pt x="4441" y="7370"/>
                      <a:pt x="4634" y="7770"/>
                    </a:cubicBezTo>
                    <a:cubicBezTo>
                      <a:pt x="4759" y="8025"/>
                      <a:pt x="4770" y="8238"/>
                      <a:pt x="4677" y="8409"/>
                    </a:cubicBezTo>
                    <a:cubicBezTo>
                      <a:pt x="4468" y="8788"/>
                      <a:pt x="3802" y="8870"/>
                      <a:pt x="3793" y="8873"/>
                    </a:cubicBezTo>
                    <a:lnTo>
                      <a:pt x="3817" y="9083"/>
                    </a:lnTo>
                    <a:cubicBezTo>
                      <a:pt x="3848" y="9079"/>
                      <a:pt x="4600" y="8990"/>
                      <a:pt x="4863" y="8514"/>
                    </a:cubicBezTo>
                    <a:cubicBezTo>
                      <a:pt x="4995" y="8277"/>
                      <a:pt x="4979" y="7998"/>
                      <a:pt x="4825" y="7677"/>
                    </a:cubicBezTo>
                    <a:cubicBezTo>
                      <a:pt x="4619" y="7254"/>
                      <a:pt x="4398" y="6998"/>
                      <a:pt x="4185" y="6751"/>
                    </a:cubicBezTo>
                    <a:cubicBezTo>
                      <a:pt x="3836" y="6347"/>
                      <a:pt x="3480" y="5933"/>
                      <a:pt x="3116" y="4720"/>
                    </a:cubicBezTo>
                    <a:cubicBezTo>
                      <a:pt x="2751" y="3503"/>
                      <a:pt x="2384" y="2597"/>
                      <a:pt x="1965" y="1865"/>
                    </a:cubicBezTo>
                    <a:cubicBezTo>
                      <a:pt x="1419" y="907"/>
                      <a:pt x="803" y="295"/>
                      <a:pt x="82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4"/>
              <p:cNvSpPr/>
              <p:nvPr/>
            </p:nvSpPr>
            <p:spPr>
              <a:xfrm>
                <a:off x="2620524" y="2254743"/>
                <a:ext cx="748621" cy="109694"/>
              </a:xfrm>
              <a:custGeom>
                <a:rect b="b" l="l" r="r" t="t"/>
                <a:pathLst>
                  <a:path extrusionOk="0" h="1403" w="9575">
                    <a:moveTo>
                      <a:pt x="9459" y="0"/>
                    </a:moveTo>
                    <a:cubicBezTo>
                      <a:pt x="9448" y="4"/>
                      <a:pt x="8506" y="632"/>
                      <a:pt x="6890" y="972"/>
                    </a:cubicBezTo>
                    <a:cubicBezTo>
                      <a:pt x="6304" y="1095"/>
                      <a:pt x="5580" y="1190"/>
                      <a:pt x="4740" y="1190"/>
                    </a:cubicBezTo>
                    <a:cubicBezTo>
                      <a:pt x="3437" y="1190"/>
                      <a:pt x="1857" y="961"/>
                      <a:pt x="83" y="251"/>
                    </a:cubicBezTo>
                    <a:lnTo>
                      <a:pt x="1" y="450"/>
                    </a:lnTo>
                    <a:cubicBezTo>
                      <a:pt x="1807" y="1170"/>
                      <a:pt x="3414" y="1403"/>
                      <a:pt x="4740" y="1403"/>
                    </a:cubicBezTo>
                    <a:cubicBezTo>
                      <a:pt x="5600" y="1403"/>
                      <a:pt x="6344" y="1302"/>
                      <a:pt x="6944" y="1178"/>
                    </a:cubicBezTo>
                    <a:cubicBezTo>
                      <a:pt x="8599" y="825"/>
                      <a:pt x="9537" y="201"/>
                      <a:pt x="9575" y="174"/>
                    </a:cubicBezTo>
                    <a:lnTo>
                      <a:pt x="9459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4"/>
              <p:cNvSpPr/>
              <p:nvPr/>
            </p:nvSpPr>
            <p:spPr>
              <a:xfrm>
                <a:off x="2662041" y="1665149"/>
                <a:ext cx="702649" cy="656910"/>
              </a:xfrm>
              <a:custGeom>
                <a:rect b="b" l="l" r="r" t="t"/>
                <a:pathLst>
                  <a:path extrusionOk="0" h="8402" w="8987">
                    <a:moveTo>
                      <a:pt x="106" y="1"/>
                    </a:moveTo>
                    <a:lnTo>
                      <a:pt x="1" y="1206"/>
                    </a:lnTo>
                    <a:cubicBezTo>
                      <a:pt x="1492" y="4325"/>
                      <a:pt x="4096" y="6905"/>
                      <a:pt x="7211" y="8402"/>
                    </a:cubicBezTo>
                    <a:cubicBezTo>
                      <a:pt x="8355" y="8057"/>
                      <a:pt x="8986" y="7626"/>
                      <a:pt x="8986" y="7626"/>
                    </a:cubicBezTo>
                    <a:cubicBezTo>
                      <a:pt x="8986" y="7626"/>
                      <a:pt x="5522" y="6743"/>
                      <a:pt x="2531" y="3515"/>
                    </a:cubicBezTo>
                    <a:cubicBezTo>
                      <a:pt x="1803" y="2725"/>
                      <a:pt x="1102" y="1799"/>
                      <a:pt x="482" y="710"/>
                    </a:cubicBezTo>
                    <a:cubicBezTo>
                      <a:pt x="353" y="482"/>
                      <a:pt x="226" y="246"/>
                      <a:pt x="106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24"/>
              <p:cNvSpPr/>
              <p:nvPr/>
            </p:nvSpPr>
            <p:spPr>
              <a:xfrm>
                <a:off x="3297371" y="2168661"/>
                <a:ext cx="98200" cy="136667"/>
              </a:xfrm>
              <a:custGeom>
                <a:rect b="b" l="l" r="r" t="t"/>
                <a:pathLst>
                  <a:path extrusionOk="0" h="1748" w="1256">
                    <a:moveTo>
                      <a:pt x="628" y="0"/>
                    </a:moveTo>
                    <a:cubicBezTo>
                      <a:pt x="283" y="0"/>
                      <a:pt x="0" y="392"/>
                      <a:pt x="0" y="873"/>
                    </a:cubicBezTo>
                    <a:cubicBezTo>
                      <a:pt x="0" y="1357"/>
                      <a:pt x="283" y="1748"/>
                      <a:pt x="628" y="1748"/>
                    </a:cubicBezTo>
                    <a:cubicBezTo>
                      <a:pt x="976" y="1748"/>
                      <a:pt x="1255" y="1357"/>
                      <a:pt x="1255" y="873"/>
                    </a:cubicBezTo>
                    <a:cubicBezTo>
                      <a:pt x="1255" y="392"/>
                      <a:pt x="976" y="0"/>
                      <a:pt x="628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24"/>
              <p:cNvSpPr/>
              <p:nvPr/>
            </p:nvSpPr>
            <p:spPr>
              <a:xfrm>
                <a:off x="2462122" y="2761852"/>
                <a:ext cx="115870" cy="251208"/>
              </a:xfrm>
              <a:custGeom>
                <a:rect b="b" l="l" r="r" t="t"/>
                <a:pathLst>
                  <a:path extrusionOk="0" h="3213" w="1482">
                    <a:moveTo>
                      <a:pt x="741" y="0"/>
                    </a:moveTo>
                    <a:cubicBezTo>
                      <a:pt x="330" y="0"/>
                      <a:pt x="1" y="721"/>
                      <a:pt x="1" y="1604"/>
                    </a:cubicBezTo>
                    <a:cubicBezTo>
                      <a:pt x="1" y="2491"/>
                      <a:pt x="330" y="3212"/>
                      <a:pt x="741" y="3212"/>
                    </a:cubicBezTo>
                    <a:cubicBezTo>
                      <a:pt x="1148" y="3212"/>
                      <a:pt x="1481" y="2491"/>
                      <a:pt x="1481" y="1604"/>
                    </a:cubicBezTo>
                    <a:cubicBezTo>
                      <a:pt x="1481" y="721"/>
                      <a:pt x="1148" y="0"/>
                      <a:pt x="741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4"/>
              <p:cNvSpPr/>
              <p:nvPr/>
            </p:nvSpPr>
            <p:spPr>
              <a:xfrm>
                <a:off x="2581197" y="3168336"/>
                <a:ext cx="54886" cy="118841"/>
              </a:xfrm>
              <a:custGeom>
                <a:rect b="b" l="l" r="r" t="t"/>
                <a:pathLst>
                  <a:path extrusionOk="0" h="1520" w="702">
                    <a:moveTo>
                      <a:pt x="350" y="0"/>
                    </a:moveTo>
                    <a:cubicBezTo>
                      <a:pt x="155" y="0"/>
                      <a:pt x="1" y="341"/>
                      <a:pt x="1" y="760"/>
                    </a:cubicBezTo>
                    <a:cubicBezTo>
                      <a:pt x="1" y="1182"/>
                      <a:pt x="155" y="1520"/>
                      <a:pt x="350" y="1520"/>
                    </a:cubicBezTo>
                    <a:cubicBezTo>
                      <a:pt x="543" y="1520"/>
                      <a:pt x="702" y="1182"/>
                      <a:pt x="702" y="760"/>
                    </a:cubicBezTo>
                    <a:cubicBezTo>
                      <a:pt x="702" y="341"/>
                      <a:pt x="543" y="0"/>
                      <a:pt x="350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4"/>
              <p:cNvSpPr/>
              <p:nvPr/>
            </p:nvSpPr>
            <p:spPr>
              <a:xfrm>
                <a:off x="2199264" y="3017204"/>
                <a:ext cx="45504" cy="98200"/>
              </a:xfrm>
              <a:custGeom>
                <a:rect b="b" l="l" r="r" t="t"/>
                <a:pathLst>
                  <a:path extrusionOk="0" h="1256" w="582">
                    <a:moveTo>
                      <a:pt x="290" y="0"/>
                    </a:moveTo>
                    <a:cubicBezTo>
                      <a:pt x="131" y="0"/>
                      <a:pt x="0" y="279"/>
                      <a:pt x="0" y="628"/>
                    </a:cubicBezTo>
                    <a:cubicBezTo>
                      <a:pt x="0" y="976"/>
                      <a:pt x="131" y="1255"/>
                      <a:pt x="290" y="1255"/>
                    </a:cubicBezTo>
                    <a:cubicBezTo>
                      <a:pt x="449" y="1255"/>
                      <a:pt x="581" y="976"/>
                      <a:pt x="581" y="628"/>
                    </a:cubicBezTo>
                    <a:cubicBezTo>
                      <a:pt x="581" y="279"/>
                      <a:pt x="449" y="0"/>
                      <a:pt x="290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24"/>
              <p:cNvSpPr/>
              <p:nvPr/>
            </p:nvSpPr>
            <p:spPr>
              <a:xfrm>
                <a:off x="2263454" y="3138626"/>
                <a:ext cx="68177" cy="148161"/>
              </a:xfrm>
              <a:custGeom>
                <a:rect b="b" l="l" r="r" t="t"/>
                <a:pathLst>
                  <a:path extrusionOk="0" h="1895" w="872">
                    <a:moveTo>
                      <a:pt x="435" y="1"/>
                    </a:moveTo>
                    <a:cubicBezTo>
                      <a:pt x="194" y="1"/>
                      <a:pt x="0" y="423"/>
                      <a:pt x="0" y="947"/>
                    </a:cubicBezTo>
                    <a:cubicBezTo>
                      <a:pt x="0" y="1469"/>
                      <a:pt x="194" y="1895"/>
                      <a:pt x="435" y="1895"/>
                    </a:cubicBezTo>
                    <a:cubicBezTo>
                      <a:pt x="674" y="1895"/>
                      <a:pt x="872" y="1469"/>
                      <a:pt x="872" y="947"/>
                    </a:cubicBezTo>
                    <a:cubicBezTo>
                      <a:pt x="872" y="423"/>
                      <a:pt x="674" y="1"/>
                      <a:pt x="435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24"/>
              <p:cNvSpPr/>
              <p:nvPr/>
            </p:nvSpPr>
            <p:spPr>
              <a:xfrm>
                <a:off x="2074715" y="3398592"/>
                <a:ext cx="82407" cy="178731"/>
              </a:xfrm>
              <a:custGeom>
                <a:rect b="b" l="l" r="r" t="t"/>
                <a:pathLst>
                  <a:path extrusionOk="0" h="2286" w="1054">
                    <a:moveTo>
                      <a:pt x="528" y="0"/>
                    </a:moveTo>
                    <a:cubicBezTo>
                      <a:pt x="237" y="0"/>
                      <a:pt x="0" y="512"/>
                      <a:pt x="0" y="1143"/>
                    </a:cubicBezTo>
                    <a:cubicBezTo>
                      <a:pt x="0" y="1774"/>
                      <a:pt x="237" y="2286"/>
                      <a:pt x="528" y="2286"/>
                    </a:cubicBezTo>
                    <a:cubicBezTo>
                      <a:pt x="818" y="2286"/>
                      <a:pt x="1054" y="1774"/>
                      <a:pt x="1054" y="1143"/>
                    </a:cubicBezTo>
                    <a:cubicBezTo>
                      <a:pt x="1054" y="512"/>
                      <a:pt x="818" y="0"/>
                      <a:pt x="528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25"/>
          <p:cNvSpPr txBox="1"/>
          <p:nvPr>
            <p:ph idx="1" type="subTitle"/>
          </p:nvPr>
        </p:nvSpPr>
        <p:spPr>
          <a:xfrm>
            <a:off x="5315300" y="2312450"/>
            <a:ext cx="24687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455" name="Google Shape;455;p25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6" name="Google Shape;456;p25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 CONCEPT</a:t>
            </a:r>
            <a:endParaRPr/>
          </a:p>
        </p:txBody>
      </p:sp>
      <p:grpSp>
        <p:nvGrpSpPr>
          <p:cNvPr id="457" name="Google Shape;457;p25"/>
          <p:cNvGrpSpPr/>
          <p:nvPr/>
        </p:nvGrpSpPr>
        <p:grpSpPr>
          <a:xfrm>
            <a:off x="1777003" y="1736434"/>
            <a:ext cx="1855439" cy="2010237"/>
            <a:chOff x="1777003" y="1736434"/>
            <a:chExt cx="1855439" cy="2010237"/>
          </a:xfrm>
        </p:grpSpPr>
        <p:grpSp>
          <p:nvGrpSpPr>
            <p:cNvPr id="458" name="Google Shape;458;p25"/>
            <p:cNvGrpSpPr/>
            <p:nvPr/>
          </p:nvGrpSpPr>
          <p:grpSpPr>
            <a:xfrm>
              <a:off x="1777003" y="1736434"/>
              <a:ext cx="1855439" cy="2010237"/>
              <a:chOff x="1004113" y="1412588"/>
              <a:chExt cx="2385803" cy="2584849"/>
            </a:xfrm>
          </p:grpSpPr>
          <p:sp>
            <p:nvSpPr>
              <p:cNvPr id="459" name="Google Shape;459;p25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5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5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5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5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5" name="Google Shape;465;p25"/>
            <p:cNvSpPr/>
            <p:nvPr/>
          </p:nvSpPr>
          <p:spPr>
            <a:xfrm>
              <a:off x="2713548" y="3092423"/>
              <a:ext cx="475126" cy="475156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26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1" name="Google Shape;471;p26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CREATIVE PROCESS</a:t>
            </a:r>
            <a:endParaRPr/>
          </a:p>
        </p:txBody>
      </p:sp>
      <p:grpSp>
        <p:nvGrpSpPr>
          <p:cNvPr id="472" name="Google Shape;472;p26"/>
          <p:cNvGrpSpPr/>
          <p:nvPr/>
        </p:nvGrpSpPr>
        <p:grpSpPr>
          <a:xfrm>
            <a:off x="1631300" y="2269361"/>
            <a:ext cx="823333" cy="758057"/>
            <a:chOff x="1846630" y="1736434"/>
            <a:chExt cx="1402134" cy="1290969"/>
          </a:xfrm>
        </p:grpSpPr>
        <p:sp>
          <p:nvSpPr>
            <p:cNvPr id="473" name="Google Shape;473;p26"/>
            <p:cNvSpPr/>
            <p:nvPr/>
          </p:nvSpPr>
          <p:spPr>
            <a:xfrm>
              <a:off x="1846630" y="1736434"/>
              <a:ext cx="709156" cy="1115382"/>
            </a:xfrm>
            <a:custGeom>
              <a:rect b="b" l="l" r="r" t="t"/>
              <a:pathLst>
                <a:path extrusionOk="0" h="28344" w="18021">
                  <a:moveTo>
                    <a:pt x="8174" y="4156"/>
                  </a:moveTo>
                  <a:cubicBezTo>
                    <a:pt x="9894" y="4156"/>
                    <a:pt x="11632" y="4950"/>
                    <a:pt x="12379" y="7770"/>
                  </a:cubicBezTo>
                  <a:cubicBezTo>
                    <a:pt x="14437" y="15566"/>
                    <a:pt x="5479" y="16573"/>
                    <a:pt x="5479" y="16573"/>
                  </a:cubicBezTo>
                  <a:lnTo>
                    <a:pt x="3770" y="5473"/>
                  </a:lnTo>
                  <a:cubicBezTo>
                    <a:pt x="3770" y="5473"/>
                    <a:pt x="5957" y="4156"/>
                    <a:pt x="8174" y="4156"/>
                  </a:cubicBezTo>
                  <a:close/>
                  <a:moveTo>
                    <a:pt x="9290" y="1"/>
                  </a:moveTo>
                  <a:cubicBezTo>
                    <a:pt x="4890" y="1"/>
                    <a:pt x="0" y="3455"/>
                    <a:pt x="0" y="3455"/>
                  </a:cubicBezTo>
                  <a:lnTo>
                    <a:pt x="3387" y="28344"/>
                  </a:lnTo>
                  <a:lnTo>
                    <a:pt x="7032" y="28266"/>
                  </a:lnTo>
                  <a:lnTo>
                    <a:pt x="5905" y="20114"/>
                  </a:lnTo>
                  <a:cubicBezTo>
                    <a:pt x="5905" y="20114"/>
                    <a:pt x="18020" y="20006"/>
                    <a:pt x="15882" y="6879"/>
                  </a:cubicBezTo>
                  <a:cubicBezTo>
                    <a:pt x="15019" y="1581"/>
                    <a:pt x="12267" y="1"/>
                    <a:pt x="9290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6"/>
            <p:cNvSpPr/>
            <p:nvPr/>
          </p:nvSpPr>
          <p:spPr>
            <a:xfrm>
              <a:off x="2279771" y="2222230"/>
              <a:ext cx="653040" cy="805173"/>
            </a:xfrm>
            <a:custGeom>
              <a:rect b="b" l="l" r="r" t="t"/>
              <a:pathLst>
                <a:path extrusionOk="0" h="20461" w="16595">
                  <a:moveTo>
                    <a:pt x="9941" y="2932"/>
                  </a:moveTo>
                  <a:cubicBezTo>
                    <a:pt x="12057" y="2932"/>
                    <a:pt x="12600" y="6503"/>
                    <a:pt x="12600" y="6503"/>
                  </a:cubicBezTo>
                  <a:lnTo>
                    <a:pt x="6692" y="6503"/>
                  </a:lnTo>
                  <a:cubicBezTo>
                    <a:pt x="6692" y="6503"/>
                    <a:pt x="6738" y="3760"/>
                    <a:pt x="9345" y="3019"/>
                  </a:cubicBezTo>
                  <a:cubicBezTo>
                    <a:pt x="9557" y="2959"/>
                    <a:pt x="9755" y="2932"/>
                    <a:pt x="9941" y="2932"/>
                  </a:cubicBezTo>
                  <a:close/>
                  <a:moveTo>
                    <a:pt x="9206" y="0"/>
                  </a:moveTo>
                  <a:cubicBezTo>
                    <a:pt x="5270" y="0"/>
                    <a:pt x="3771" y="4759"/>
                    <a:pt x="3771" y="4759"/>
                  </a:cubicBezTo>
                  <a:cubicBezTo>
                    <a:pt x="3771" y="4759"/>
                    <a:pt x="0" y="18611"/>
                    <a:pt x="7955" y="20261"/>
                  </a:cubicBezTo>
                  <a:cubicBezTo>
                    <a:pt x="8615" y="20398"/>
                    <a:pt x="9218" y="20461"/>
                    <a:pt x="9771" y="20461"/>
                  </a:cubicBezTo>
                  <a:cubicBezTo>
                    <a:pt x="15888" y="20461"/>
                    <a:pt x="15774" y="12779"/>
                    <a:pt x="15774" y="12779"/>
                  </a:cubicBezTo>
                  <a:lnTo>
                    <a:pt x="12410" y="12093"/>
                  </a:lnTo>
                  <a:lnTo>
                    <a:pt x="12410" y="12093"/>
                  </a:lnTo>
                  <a:cubicBezTo>
                    <a:pt x="12410" y="12093"/>
                    <a:pt x="12748" y="16995"/>
                    <a:pt x="9040" y="16995"/>
                  </a:cubicBezTo>
                  <a:cubicBezTo>
                    <a:pt x="3975" y="16995"/>
                    <a:pt x="6421" y="9215"/>
                    <a:pt x="6421" y="9215"/>
                  </a:cubicBezTo>
                  <a:lnTo>
                    <a:pt x="6421" y="9215"/>
                  </a:lnTo>
                  <a:lnTo>
                    <a:pt x="15774" y="9420"/>
                  </a:lnTo>
                  <a:cubicBezTo>
                    <a:pt x="15774" y="9420"/>
                    <a:pt x="16595" y="2288"/>
                    <a:pt x="11178" y="366"/>
                  </a:cubicBezTo>
                  <a:cubicBezTo>
                    <a:pt x="10462" y="111"/>
                    <a:pt x="9806" y="0"/>
                    <a:pt x="9206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6"/>
            <p:cNvSpPr/>
            <p:nvPr/>
          </p:nvSpPr>
          <p:spPr>
            <a:xfrm>
              <a:off x="2696779" y="1737733"/>
              <a:ext cx="551985" cy="1231194"/>
            </a:xfrm>
            <a:custGeom>
              <a:rect b="b" l="l" r="r" t="t"/>
              <a:pathLst>
                <a:path extrusionOk="0" h="31287" w="14027">
                  <a:moveTo>
                    <a:pt x="5731" y="1"/>
                  </a:moveTo>
                  <a:lnTo>
                    <a:pt x="5936" y="8350"/>
                  </a:lnTo>
                  <a:lnTo>
                    <a:pt x="0" y="8051"/>
                  </a:lnTo>
                  <a:lnTo>
                    <a:pt x="0" y="11170"/>
                  </a:lnTo>
                  <a:lnTo>
                    <a:pt x="6141" y="11898"/>
                  </a:lnTo>
                  <a:lnTo>
                    <a:pt x="7063" y="31286"/>
                  </a:lnTo>
                  <a:lnTo>
                    <a:pt x="10543" y="31170"/>
                  </a:lnTo>
                  <a:lnTo>
                    <a:pt x="9315" y="12313"/>
                  </a:lnTo>
                  <a:lnTo>
                    <a:pt x="14026" y="12313"/>
                  </a:lnTo>
                  <a:lnTo>
                    <a:pt x="14026" y="8679"/>
                  </a:lnTo>
                  <a:lnTo>
                    <a:pt x="9726" y="8350"/>
                  </a:lnTo>
                  <a:lnTo>
                    <a:pt x="9726" y="1"/>
                  </a:ln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" name="Google Shape;476;p26"/>
          <p:cNvSpPr txBox="1"/>
          <p:nvPr>
            <p:ph idx="12" type="sldNum"/>
          </p:nvPr>
        </p:nvSpPr>
        <p:spPr>
          <a:xfrm>
            <a:off x="2555126" y="2532821"/>
            <a:ext cx="322200" cy="2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273857"/>
                </a:solidFill>
              </a:rPr>
              <a:t>+</a:t>
            </a:r>
            <a:endParaRPr sz="3000">
              <a:solidFill>
                <a:srgbClr val="273857"/>
              </a:solidFill>
            </a:endParaRPr>
          </a:p>
        </p:txBody>
      </p:sp>
      <p:sp>
        <p:nvSpPr>
          <p:cNvPr id="477" name="Google Shape;477;p26"/>
          <p:cNvSpPr txBox="1"/>
          <p:nvPr>
            <p:ph idx="12" type="sldNum"/>
          </p:nvPr>
        </p:nvSpPr>
        <p:spPr>
          <a:xfrm>
            <a:off x="4167826" y="2532821"/>
            <a:ext cx="322200" cy="2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273857"/>
                </a:solidFill>
              </a:rPr>
              <a:t>+</a:t>
            </a:r>
            <a:endParaRPr sz="3000">
              <a:solidFill>
                <a:srgbClr val="273857"/>
              </a:solidFill>
            </a:endParaRPr>
          </a:p>
        </p:txBody>
      </p:sp>
      <p:sp>
        <p:nvSpPr>
          <p:cNvPr id="478" name="Google Shape;478;p26"/>
          <p:cNvSpPr txBox="1"/>
          <p:nvPr>
            <p:ph idx="12" type="sldNum"/>
          </p:nvPr>
        </p:nvSpPr>
        <p:spPr>
          <a:xfrm>
            <a:off x="5780526" y="2532821"/>
            <a:ext cx="322200" cy="2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273857"/>
                </a:solidFill>
              </a:rPr>
              <a:t>=</a:t>
            </a:r>
            <a:endParaRPr sz="3000">
              <a:solidFill>
                <a:srgbClr val="273857"/>
              </a:solidFill>
            </a:endParaRPr>
          </a:p>
        </p:txBody>
      </p:sp>
      <p:grpSp>
        <p:nvGrpSpPr>
          <p:cNvPr id="479" name="Google Shape;479;p26"/>
          <p:cNvGrpSpPr/>
          <p:nvPr/>
        </p:nvGrpSpPr>
        <p:grpSpPr>
          <a:xfrm rot="-252129">
            <a:off x="4290475" y="4015362"/>
            <a:ext cx="700391" cy="457012"/>
            <a:chOff x="2146650" y="645325"/>
            <a:chExt cx="952165" cy="621297"/>
          </a:xfrm>
        </p:grpSpPr>
        <p:sp>
          <p:nvSpPr>
            <p:cNvPr id="480" name="Google Shape;480;p26"/>
            <p:cNvSpPr/>
            <p:nvPr/>
          </p:nvSpPr>
          <p:spPr>
            <a:xfrm>
              <a:off x="2489439" y="1109418"/>
              <a:ext cx="69694" cy="157205"/>
            </a:xfrm>
            <a:custGeom>
              <a:rect b="b" l="l" r="r" t="t"/>
              <a:pathLst>
                <a:path extrusionOk="0" h="2903" w="1287">
                  <a:moveTo>
                    <a:pt x="1078" y="0"/>
                  </a:moveTo>
                  <a:lnTo>
                    <a:pt x="795" y="2132"/>
                  </a:lnTo>
                  <a:lnTo>
                    <a:pt x="1" y="2732"/>
                  </a:lnTo>
                  <a:lnTo>
                    <a:pt x="129" y="2903"/>
                  </a:lnTo>
                  <a:lnTo>
                    <a:pt x="993" y="2248"/>
                  </a:lnTo>
                  <a:lnTo>
                    <a:pt x="1287" y="32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6"/>
            <p:cNvSpPr/>
            <p:nvPr/>
          </p:nvSpPr>
          <p:spPr>
            <a:xfrm>
              <a:off x="2472056" y="1221894"/>
              <a:ext cx="99099" cy="26047"/>
            </a:xfrm>
            <a:custGeom>
              <a:rect b="b" l="l" r="r" t="t"/>
              <a:pathLst>
                <a:path extrusionOk="0" h="481" w="1830">
                  <a:moveTo>
                    <a:pt x="1225" y="1"/>
                  </a:moveTo>
                  <a:lnTo>
                    <a:pt x="0" y="271"/>
                  </a:lnTo>
                  <a:lnTo>
                    <a:pt x="47" y="481"/>
                  </a:lnTo>
                  <a:lnTo>
                    <a:pt x="1205" y="225"/>
                  </a:lnTo>
                  <a:lnTo>
                    <a:pt x="1744" y="462"/>
                  </a:lnTo>
                  <a:lnTo>
                    <a:pt x="1829" y="264"/>
                  </a:lnTo>
                  <a:lnTo>
                    <a:pt x="1225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6"/>
            <p:cNvSpPr/>
            <p:nvPr/>
          </p:nvSpPr>
          <p:spPr>
            <a:xfrm>
              <a:off x="2357685" y="1025913"/>
              <a:ext cx="77709" cy="216014"/>
            </a:xfrm>
            <a:custGeom>
              <a:rect b="b" l="l" r="r" t="t"/>
              <a:pathLst>
                <a:path extrusionOk="0" h="3989" w="1435">
                  <a:moveTo>
                    <a:pt x="1225" y="1"/>
                  </a:moveTo>
                  <a:lnTo>
                    <a:pt x="799" y="3216"/>
                  </a:lnTo>
                  <a:lnTo>
                    <a:pt x="0" y="3817"/>
                  </a:lnTo>
                  <a:lnTo>
                    <a:pt x="132" y="3988"/>
                  </a:lnTo>
                  <a:lnTo>
                    <a:pt x="996" y="3332"/>
                  </a:lnTo>
                  <a:lnTo>
                    <a:pt x="1434" y="28"/>
                  </a:lnTo>
                  <a:lnTo>
                    <a:pt x="1225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6"/>
            <p:cNvSpPr/>
            <p:nvPr/>
          </p:nvSpPr>
          <p:spPr>
            <a:xfrm>
              <a:off x="2340302" y="1197146"/>
              <a:ext cx="99045" cy="26102"/>
            </a:xfrm>
            <a:custGeom>
              <a:rect b="b" l="l" r="r" t="t"/>
              <a:pathLst>
                <a:path extrusionOk="0" h="482" w="1829">
                  <a:moveTo>
                    <a:pt x="1228" y="0"/>
                  </a:moveTo>
                  <a:lnTo>
                    <a:pt x="1" y="272"/>
                  </a:lnTo>
                  <a:lnTo>
                    <a:pt x="47" y="481"/>
                  </a:lnTo>
                  <a:lnTo>
                    <a:pt x="1205" y="222"/>
                  </a:lnTo>
                  <a:lnTo>
                    <a:pt x="1744" y="458"/>
                  </a:lnTo>
                  <a:lnTo>
                    <a:pt x="1829" y="263"/>
                  </a:lnTo>
                  <a:lnTo>
                    <a:pt x="1228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6"/>
            <p:cNvSpPr/>
            <p:nvPr/>
          </p:nvSpPr>
          <p:spPr>
            <a:xfrm>
              <a:off x="2146650" y="678467"/>
              <a:ext cx="138089" cy="47059"/>
            </a:xfrm>
            <a:custGeom>
              <a:rect b="b" l="l" r="r" t="t"/>
              <a:pathLst>
                <a:path extrusionOk="0" h="869" w="2550">
                  <a:moveTo>
                    <a:pt x="2422" y="1"/>
                  </a:moveTo>
                  <a:lnTo>
                    <a:pt x="0" y="868"/>
                  </a:lnTo>
                  <a:lnTo>
                    <a:pt x="0" y="868"/>
                  </a:lnTo>
                  <a:lnTo>
                    <a:pt x="2549" y="850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6"/>
            <p:cNvSpPr/>
            <p:nvPr/>
          </p:nvSpPr>
          <p:spPr>
            <a:xfrm>
              <a:off x="2253873" y="645325"/>
              <a:ext cx="844941" cy="500911"/>
            </a:xfrm>
            <a:custGeom>
              <a:rect b="b" l="l" r="r" t="t"/>
              <a:pathLst>
                <a:path extrusionOk="0" h="9250" w="15603">
                  <a:moveTo>
                    <a:pt x="3000" y="0"/>
                  </a:moveTo>
                  <a:cubicBezTo>
                    <a:pt x="2234" y="0"/>
                    <a:pt x="1590" y="156"/>
                    <a:pt x="1139" y="310"/>
                  </a:cubicBezTo>
                  <a:cubicBezTo>
                    <a:pt x="694" y="462"/>
                    <a:pt x="438" y="613"/>
                    <a:pt x="438" y="613"/>
                  </a:cubicBezTo>
                  <a:cubicBezTo>
                    <a:pt x="1" y="7479"/>
                    <a:pt x="3840" y="8839"/>
                    <a:pt x="6952" y="8839"/>
                  </a:cubicBezTo>
                  <a:cubicBezTo>
                    <a:pt x="8993" y="8839"/>
                    <a:pt x="10721" y="8253"/>
                    <a:pt x="10721" y="8253"/>
                  </a:cubicBezTo>
                  <a:lnTo>
                    <a:pt x="15270" y="9249"/>
                  </a:lnTo>
                  <a:lnTo>
                    <a:pt x="15393" y="8420"/>
                  </a:lnTo>
                  <a:lnTo>
                    <a:pt x="15602" y="6986"/>
                  </a:lnTo>
                  <a:lnTo>
                    <a:pt x="10701" y="6998"/>
                  </a:lnTo>
                  <a:cubicBezTo>
                    <a:pt x="8210" y="1206"/>
                    <a:pt x="5132" y="0"/>
                    <a:pt x="3000" y="0"/>
                  </a:cubicBezTo>
                  <a:close/>
                </a:path>
              </a:pathLst>
            </a:custGeom>
            <a:solidFill>
              <a:srgbClr val="99CE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6"/>
            <p:cNvSpPr/>
            <p:nvPr/>
          </p:nvSpPr>
          <p:spPr>
            <a:xfrm>
              <a:off x="2478176" y="703594"/>
              <a:ext cx="419628" cy="299084"/>
            </a:xfrm>
            <a:custGeom>
              <a:rect b="b" l="l" r="r" t="t"/>
              <a:pathLst>
                <a:path extrusionOk="0" h="5523" w="7749">
                  <a:moveTo>
                    <a:pt x="1672" y="0"/>
                  </a:moveTo>
                  <a:cubicBezTo>
                    <a:pt x="953" y="0"/>
                    <a:pt x="477" y="114"/>
                    <a:pt x="477" y="114"/>
                  </a:cubicBezTo>
                  <a:cubicBezTo>
                    <a:pt x="457" y="230"/>
                    <a:pt x="445" y="346"/>
                    <a:pt x="434" y="459"/>
                  </a:cubicBezTo>
                  <a:cubicBezTo>
                    <a:pt x="0" y="4593"/>
                    <a:pt x="2260" y="5522"/>
                    <a:pt x="4381" y="5522"/>
                  </a:cubicBezTo>
                  <a:cubicBezTo>
                    <a:pt x="5046" y="5522"/>
                    <a:pt x="5699" y="5430"/>
                    <a:pt x="6249" y="5318"/>
                  </a:cubicBezTo>
                  <a:cubicBezTo>
                    <a:pt x="7129" y="5135"/>
                    <a:pt x="7748" y="4899"/>
                    <a:pt x="7748" y="4899"/>
                  </a:cubicBezTo>
                  <a:cubicBezTo>
                    <a:pt x="6418" y="635"/>
                    <a:pt x="3369" y="0"/>
                    <a:pt x="1672" y="0"/>
                  </a:cubicBezTo>
                  <a:close/>
                </a:path>
              </a:pathLst>
            </a:custGeom>
            <a:solidFill>
              <a:srgbClr val="5695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6"/>
            <p:cNvSpPr/>
            <p:nvPr/>
          </p:nvSpPr>
          <p:spPr>
            <a:xfrm>
              <a:off x="2253873" y="662112"/>
              <a:ext cx="833624" cy="484123"/>
            </a:xfrm>
            <a:custGeom>
              <a:rect b="b" l="l" r="r" t="t"/>
              <a:pathLst>
                <a:path extrusionOk="0" h="8940" w="15394">
                  <a:moveTo>
                    <a:pt x="1139" y="0"/>
                  </a:moveTo>
                  <a:cubicBezTo>
                    <a:pt x="694" y="152"/>
                    <a:pt x="438" y="303"/>
                    <a:pt x="438" y="303"/>
                  </a:cubicBezTo>
                  <a:cubicBezTo>
                    <a:pt x="1" y="7169"/>
                    <a:pt x="3840" y="8529"/>
                    <a:pt x="6952" y="8529"/>
                  </a:cubicBezTo>
                  <a:cubicBezTo>
                    <a:pt x="8993" y="8529"/>
                    <a:pt x="10721" y="7943"/>
                    <a:pt x="10721" y="7943"/>
                  </a:cubicBezTo>
                  <a:lnTo>
                    <a:pt x="15270" y="8939"/>
                  </a:lnTo>
                  <a:lnTo>
                    <a:pt x="15393" y="8110"/>
                  </a:lnTo>
                  <a:cubicBezTo>
                    <a:pt x="13785" y="7772"/>
                    <a:pt x="12205" y="7459"/>
                    <a:pt x="10616" y="7087"/>
                  </a:cubicBezTo>
                  <a:cubicBezTo>
                    <a:pt x="9306" y="7412"/>
                    <a:pt x="8334" y="7544"/>
                    <a:pt x="6982" y="7556"/>
                  </a:cubicBezTo>
                  <a:cubicBezTo>
                    <a:pt x="6967" y="7556"/>
                    <a:pt x="6952" y="7556"/>
                    <a:pt x="6938" y="7556"/>
                  </a:cubicBezTo>
                  <a:cubicBezTo>
                    <a:pt x="5603" y="7556"/>
                    <a:pt x="4220" y="7217"/>
                    <a:pt x="3201" y="6354"/>
                  </a:cubicBezTo>
                  <a:cubicBezTo>
                    <a:pt x="2259" y="5556"/>
                    <a:pt x="1697" y="4383"/>
                    <a:pt x="1426" y="3178"/>
                  </a:cubicBezTo>
                  <a:cubicBezTo>
                    <a:pt x="1189" y="2139"/>
                    <a:pt x="1150" y="1066"/>
                    <a:pt x="1139" y="0"/>
                  </a:cubicBezTo>
                  <a:close/>
                </a:path>
              </a:pathLst>
            </a:custGeom>
            <a:solidFill>
              <a:srgbClr val="7CB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6"/>
            <p:cNvSpPr/>
            <p:nvPr/>
          </p:nvSpPr>
          <p:spPr>
            <a:xfrm>
              <a:off x="2375772" y="697529"/>
              <a:ext cx="18087" cy="33845"/>
            </a:xfrm>
            <a:custGeom>
              <a:rect b="b" l="l" r="r" t="t"/>
              <a:pathLst>
                <a:path extrusionOk="0" h="625" w="334">
                  <a:moveTo>
                    <a:pt x="167" y="1"/>
                  </a:moveTo>
                  <a:cubicBezTo>
                    <a:pt x="74" y="1"/>
                    <a:pt x="0" y="140"/>
                    <a:pt x="0" y="312"/>
                  </a:cubicBezTo>
                  <a:cubicBezTo>
                    <a:pt x="0" y="485"/>
                    <a:pt x="74" y="625"/>
                    <a:pt x="167" y="625"/>
                  </a:cubicBezTo>
                  <a:cubicBezTo>
                    <a:pt x="256" y="625"/>
                    <a:pt x="333" y="485"/>
                    <a:pt x="333" y="312"/>
                  </a:cubicBezTo>
                  <a:cubicBezTo>
                    <a:pt x="333" y="140"/>
                    <a:pt x="256" y="1"/>
                    <a:pt x="167" y="1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6"/>
            <p:cNvSpPr/>
            <p:nvPr/>
          </p:nvSpPr>
          <p:spPr>
            <a:xfrm>
              <a:off x="2501624" y="703594"/>
              <a:ext cx="396180" cy="287983"/>
            </a:xfrm>
            <a:custGeom>
              <a:rect b="b" l="l" r="r" t="t"/>
              <a:pathLst>
                <a:path extrusionOk="0" h="5318" w="7316">
                  <a:moveTo>
                    <a:pt x="1239" y="0"/>
                  </a:moveTo>
                  <a:cubicBezTo>
                    <a:pt x="520" y="0"/>
                    <a:pt x="44" y="114"/>
                    <a:pt x="44" y="114"/>
                  </a:cubicBezTo>
                  <a:cubicBezTo>
                    <a:pt x="24" y="230"/>
                    <a:pt x="12" y="346"/>
                    <a:pt x="1" y="459"/>
                  </a:cubicBezTo>
                  <a:cubicBezTo>
                    <a:pt x="1380" y="796"/>
                    <a:pt x="2678" y="1482"/>
                    <a:pt x="3732" y="2435"/>
                  </a:cubicBezTo>
                  <a:cubicBezTo>
                    <a:pt x="4615" y="3237"/>
                    <a:pt x="5332" y="4225"/>
                    <a:pt x="5816" y="5318"/>
                  </a:cubicBezTo>
                  <a:cubicBezTo>
                    <a:pt x="6696" y="5135"/>
                    <a:pt x="7315" y="4899"/>
                    <a:pt x="7315" y="4899"/>
                  </a:cubicBezTo>
                  <a:cubicBezTo>
                    <a:pt x="5985" y="635"/>
                    <a:pt x="2936" y="0"/>
                    <a:pt x="1239" y="0"/>
                  </a:cubicBezTo>
                  <a:close/>
                </a:path>
              </a:pathLst>
            </a:custGeom>
            <a:solidFill>
              <a:srgbClr val="487E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6"/>
            <p:cNvSpPr/>
            <p:nvPr/>
          </p:nvSpPr>
          <p:spPr>
            <a:xfrm>
              <a:off x="2481696" y="708901"/>
              <a:ext cx="418220" cy="299463"/>
            </a:xfrm>
            <a:custGeom>
              <a:rect b="b" l="l" r="r" t="t"/>
              <a:pathLst>
                <a:path extrusionOk="0" h="5530" w="7723">
                  <a:moveTo>
                    <a:pt x="303" y="0"/>
                  </a:moveTo>
                  <a:lnTo>
                    <a:pt x="303" y="0"/>
                  </a:lnTo>
                  <a:cubicBezTo>
                    <a:pt x="1" y="2240"/>
                    <a:pt x="415" y="3825"/>
                    <a:pt x="1531" y="4712"/>
                  </a:cubicBezTo>
                  <a:cubicBezTo>
                    <a:pt x="2213" y="5254"/>
                    <a:pt x="3166" y="5529"/>
                    <a:pt x="4328" y="5529"/>
                  </a:cubicBezTo>
                  <a:cubicBezTo>
                    <a:pt x="4681" y="5529"/>
                    <a:pt x="5056" y="5502"/>
                    <a:pt x="5448" y="5452"/>
                  </a:cubicBezTo>
                  <a:cubicBezTo>
                    <a:pt x="6703" y="5286"/>
                    <a:pt x="7715" y="4905"/>
                    <a:pt x="7722" y="4902"/>
                  </a:cubicBezTo>
                  <a:lnTo>
                    <a:pt x="7649" y="4704"/>
                  </a:lnTo>
                  <a:cubicBezTo>
                    <a:pt x="7637" y="4708"/>
                    <a:pt x="6649" y="5080"/>
                    <a:pt x="5417" y="5243"/>
                  </a:cubicBezTo>
                  <a:cubicBezTo>
                    <a:pt x="5085" y="5286"/>
                    <a:pt x="4715" y="5317"/>
                    <a:pt x="4332" y="5317"/>
                  </a:cubicBezTo>
                  <a:cubicBezTo>
                    <a:pt x="3412" y="5317"/>
                    <a:pt x="2412" y="5141"/>
                    <a:pt x="1662" y="4545"/>
                  </a:cubicBezTo>
                  <a:cubicBezTo>
                    <a:pt x="609" y="3709"/>
                    <a:pt x="221" y="2189"/>
                    <a:pt x="516" y="27"/>
                  </a:cubicBezTo>
                  <a:lnTo>
                    <a:pt x="303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6"/>
            <p:cNvSpPr/>
            <p:nvPr/>
          </p:nvSpPr>
          <p:spPr>
            <a:xfrm>
              <a:off x="2424402" y="780221"/>
              <a:ext cx="44947" cy="97854"/>
            </a:xfrm>
            <a:custGeom>
              <a:rect b="b" l="l" r="r" t="t"/>
              <a:pathLst>
                <a:path extrusionOk="0" h="1807" w="830">
                  <a:moveTo>
                    <a:pt x="415" y="1"/>
                  </a:moveTo>
                  <a:cubicBezTo>
                    <a:pt x="187" y="1"/>
                    <a:pt x="1" y="407"/>
                    <a:pt x="1" y="904"/>
                  </a:cubicBezTo>
                  <a:cubicBezTo>
                    <a:pt x="1" y="1403"/>
                    <a:pt x="187" y="1807"/>
                    <a:pt x="415" y="1807"/>
                  </a:cubicBezTo>
                  <a:cubicBezTo>
                    <a:pt x="644" y="1807"/>
                    <a:pt x="830" y="1403"/>
                    <a:pt x="830" y="904"/>
                  </a:cubicBezTo>
                  <a:cubicBezTo>
                    <a:pt x="830" y="407"/>
                    <a:pt x="644" y="1"/>
                    <a:pt x="415" y="1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6"/>
            <p:cNvSpPr/>
            <p:nvPr/>
          </p:nvSpPr>
          <p:spPr>
            <a:xfrm>
              <a:off x="2397542" y="881541"/>
              <a:ext cx="22527" cy="49170"/>
            </a:xfrm>
            <a:custGeom>
              <a:rect b="b" l="l" r="r" t="t"/>
              <a:pathLst>
                <a:path extrusionOk="0" h="908" w="416">
                  <a:moveTo>
                    <a:pt x="206" y="1"/>
                  </a:moveTo>
                  <a:cubicBezTo>
                    <a:pt x="94" y="1"/>
                    <a:pt x="1" y="203"/>
                    <a:pt x="1" y="455"/>
                  </a:cubicBezTo>
                  <a:cubicBezTo>
                    <a:pt x="1" y="703"/>
                    <a:pt x="94" y="907"/>
                    <a:pt x="206" y="907"/>
                  </a:cubicBezTo>
                  <a:cubicBezTo>
                    <a:pt x="323" y="907"/>
                    <a:pt x="416" y="703"/>
                    <a:pt x="416" y="455"/>
                  </a:cubicBezTo>
                  <a:cubicBezTo>
                    <a:pt x="416" y="203"/>
                    <a:pt x="323" y="1"/>
                    <a:pt x="206" y="1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6"/>
            <p:cNvSpPr/>
            <p:nvPr/>
          </p:nvSpPr>
          <p:spPr>
            <a:xfrm>
              <a:off x="2468915" y="922318"/>
              <a:ext cx="30867" cy="66932"/>
            </a:xfrm>
            <a:custGeom>
              <a:rect b="b" l="l" r="r" t="t"/>
              <a:pathLst>
                <a:path extrusionOk="0" h="1236" w="570">
                  <a:moveTo>
                    <a:pt x="287" y="0"/>
                  </a:moveTo>
                  <a:cubicBezTo>
                    <a:pt x="128" y="0"/>
                    <a:pt x="1" y="275"/>
                    <a:pt x="1" y="619"/>
                  </a:cubicBezTo>
                  <a:cubicBezTo>
                    <a:pt x="1" y="961"/>
                    <a:pt x="128" y="1236"/>
                    <a:pt x="287" y="1236"/>
                  </a:cubicBezTo>
                  <a:cubicBezTo>
                    <a:pt x="446" y="1236"/>
                    <a:pt x="570" y="961"/>
                    <a:pt x="570" y="619"/>
                  </a:cubicBezTo>
                  <a:cubicBezTo>
                    <a:pt x="570" y="275"/>
                    <a:pt x="446" y="0"/>
                    <a:pt x="287" y="0"/>
                  </a:cubicBezTo>
                  <a:close/>
                </a:path>
              </a:pathLst>
            </a:custGeom>
            <a:solidFill>
              <a:srgbClr val="85BD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" name="Google Shape;494;p26"/>
          <p:cNvGrpSpPr/>
          <p:nvPr/>
        </p:nvGrpSpPr>
        <p:grpSpPr>
          <a:xfrm>
            <a:off x="2977835" y="2393396"/>
            <a:ext cx="1089520" cy="509987"/>
            <a:chOff x="4347323" y="2393396"/>
            <a:chExt cx="1089520" cy="509987"/>
          </a:xfrm>
        </p:grpSpPr>
        <p:grpSp>
          <p:nvGrpSpPr>
            <p:cNvPr id="495" name="Google Shape;495;p26"/>
            <p:cNvGrpSpPr/>
            <p:nvPr/>
          </p:nvGrpSpPr>
          <p:grpSpPr>
            <a:xfrm>
              <a:off x="4347323" y="2393396"/>
              <a:ext cx="1089520" cy="509987"/>
              <a:chOff x="5881978" y="2026056"/>
              <a:chExt cx="1855450" cy="868507"/>
            </a:xfrm>
          </p:grpSpPr>
          <p:sp>
            <p:nvSpPr>
              <p:cNvPr id="496" name="Google Shape;496;p26"/>
              <p:cNvSpPr/>
              <p:nvPr/>
            </p:nvSpPr>
            <p:spPr>
              <a:xfrm>
                <a:off x="5881978" y="2026056"/>
                <a:ext cx="530629" cy="866699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26"/>
              <p:cNvSpPr/>
              <p:nvPr/>
            </p:nvSpPr>
            <p:spPr>
              <a:xfrm>
                <a:off x="6387251" y="2079850"/>
                <a:ext cx="391990" cy="807710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26"/>
              <p:cNvSpPr/>
              <p:nvPr/>
            </p:nvSpPr>
            <p:spPr>
              <a:xfrm>
                <a:off x="7241114" y="2163433"/>
                <a:ext cx="496314" cy="731130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9" name="Google Shape;499;p26"/>
            <p:cNvSpPr/>
            <p:nvPr/>
          </p:nvSpPr>
          <p:spPr>
            <a:xfrm>
              <a:off x="4880731" y="2501051"/>
              <a:ext cx="276523" cy="27652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" name="Google Shape;500;p26"/>
          <p:cNvGrpSpPr/>
          <p:nvPr/>
        </p:nvGrpSpPr>
        <p:grpSpPr>
          <a:xfrm>
            <a:off x="6315975" y="2000045"/>
            <a:ext cx="1196719" cy="1296560"/>
            <a:chOff x="6474337" y="2000045"/>
            <a:chExt cx="1196719" cy="1296560"/>
          </a:xfrm>
        </p:grpSpPr>
        <p:grpSp>
          <p:nvGrpSpPr>
            <p:cNvPr id="501" name="Google Shape;501;p26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02" name="Google Shape;502;p26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26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26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26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26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26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8" name="Google Shape;508;p26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26"/>
          <p:cNvGrpSpPr/>
          <p:nvPr/>
        </p:nvGrpSpPr>
        <p:grpSpPr>
          <a:xfrm>
            <a:off x="4536937" y="2000045"/>
            <a:ext cx="1196719" cy="1296560"/>
            <a:chOff x="4550900" y="2000045"/>
            <a:chExt cx="1196719" cy="1296560"/>
          </a:xfrm>
        </p:grpSpPr>
        <p:grpSp>
          <p:nvGrpSpPr>
            <p:cNvPr id="510" name="Google Shape;510;p26"/>
            <p:cNvGrpSpPr/>
            <p:nvPr/>
          </p:nvGrpSpPr>
          <p:grpSpPr>
            <a:xfrm>
              <a:off x="4550900" y="2000045"/>
              <a:ext cx="1196719" cy="1296560"/>
              <a:chOff x="1004113" y="1412588"/>
              <a:chExt cx="2385803" cy="2584849"/>
            </a:xfrm>
          </p:grpSpPr>
          <p:sp>
            <p:nvSpPr>
              <p:cNvPr id="511" name="Google Shape;511;p26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26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26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26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26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26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614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7" name="Google Shape;517;p26"/>
            <p:cNvSpPr/>
            <p:nvPr/>
          </p:nvSpPr>
          <p:spPr>
            <a:xfrm>
              <a:off x="5137358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noFill/>
            <a:ln cap="flat" cmpd="sng" w="19050">
              <a:solidFill>
                <a:srgbClr val="FF614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27"/>
          <p:cNvGrpSpPr/>
          <p:nvPr/>
        </p:nvGrpSpPr>
        <p:grpSpPr>
          <a:xfrm>
            <a:off x="5653439" y="1746813"/>
            <a:ext cx="1752011" cy="1884000"/>
            <a:chOff x="5653439" y="1550525"/>
            <a:chExt cx="1752011" cy="1884000"/>
          </a:xfrm>
        </p:grpSpPr>
        <p:sp>
          <p:nvSpPr>
            <p:cNvPr id="523" name="Google Shape;523;p27"/>
            <p:cNvSpPr/>
            <p:nvPr/>
          </p:nvSpPr>
          <p:spPr>
            <a:xfrm>
              <a:off x="5653450" y="1550525"/>
              <a:ext cx="1752000" cy="18840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7"/>
            <p:cNvSpPr/>
            <p:nvPr/>
          </p:nvSpPr>
          <p:spPr>
            <a:xfrm>
              <a:off x="7130501" y="3159938"/>
              <a:ext cx="271800" cy="2745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7"/>
            <p:cNvSpPr/>
            <p:nvPr/>
          </p:nvSpPr>
          <p:spPr>
            <a:xfrm>
              <a:off x="6527049" y="3159938"/>
              <a:ext cx="313800" cy="2745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7"/>
            <p:cNvSpPr/>
            <p:nvPr/>
          </p:nvSpPr>
          <p:spPr>
            <a:xfrm>
              <a:off x="5653487" y="3159950"/>
              <a:ext cx="275100" cy="2745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7"/>
            <p:cNvSpPr/>
            <p:nvPr/>
          </p:nvSpPr>
          <p:spPr>
            <a:xfrm>
              <a:off x="5928400" y="1818725"/>
              <a:ext cx="1202100" cy="13413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7"/>
            <p:cNvSpPr/>
            <p:nvPr/>
          </p:nvSpPr>
          <p:spPr>
            <a:xfrm>
              <a:off x="5653439" y="1550525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7"/>
            <p:cNvSpPr/>
            <p:nvPr/>
          </p:nvSpPr>
          <p:spPr>
            <a:xfrm>
              <a:off x="5653439" y="1818768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7"/>
            <p:cNvSpPr/>
            <p:nvPr/>
          </p:nvSpPr>
          <p:spPr>
            <a:xfrm>
              <a:off x="5653439" y="2087011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7"/>
            <p:cNvSpPr/>
            <p:nvPr/>
          </p:nvSpPr>
          <p:spPr>
            <a:xfrm>
              <a:off x="5653439" y="2355254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7"/>
            <p:cNvSpPr/>
            <p:nvPr/>
          </p:nvSpPr>
          <p:spPr>
            <a:xfrm>
              <a:off x="5653439" y="2623496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7"/>
            <p:cNvSpPr/>
            <p:nvPr/>
          </p:nvSpPr>
          <p:spPr>
            <a:xfrm>
              <a:off x="5653439" y="2891739"/>
              <a:ext cx="275100" cy="2682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7"/>
            <p:cNvSpPr/>
            <p:nvPr/>
          </p:nvSpPr>
          <p:spPr>
            <a:xfrm>
              <a:off x="5928587" y="3159950"/>
              <a:ext cx="275100" cy="274500"/>
            </a:xfrm>
            <a:prstGeom prst="rect">
              <a:avLst/>
            </a:prstGeom>
            <a:noFill/>
            <a:ln cap="flat" cmpd="sng" w="28575">
              <a:solidFill>
                <a:srgbClr val="2738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" name="Google Shape;535;p27"/>
          <p:cNvSpPr txBox="1"/>
          <p:nvPr>
            <p:ph idx="1" type="subTitle"/>
          </p:nvPr>
        </p:nvSpPr>
        <p:spPr>
          <a:xfrm flipH="1">
            <a:off x="14874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36" name="Google Shape;536;p27"/>
          <p:cNvSpPr txBox="1"/>
          <p:nvPr>
            <p:ph idx="4294967295" type="subTitle"/>
          </p:nvPr>
        </p:nvSpPr>
        <p:spPr>
          <a:xfrm>
            <a:off x="6209800" y="3627026"/>
            <a:ext cx="630900" cy="38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4</a:t>
            </a: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x</a:t>
            </a:r>
            <a:endParaRPr sz="10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37" name="Google Shape;537;p27"/>
          <p:cNvSpPr txBox="1"/>
          <p:nvPr>
            <p:ph idx="4294967295" type="subTitle"/>
          </p:nvPr>
        </p:nvSpPr>
        <p:spPr>
          <a:xfrm>
            <a:off x="5089600" y="2513654"/>
            <a:ext cx="630900" cy="38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5</a:t>
            </a: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x</a:t>
            </a:r>
            <a:endParaRPr sz="10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38" name="Google Shape;538;p27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CONSTRUCTION</a:t>
            </a:r>
            <a:endParaRPr/>
          </a:p>
        </p:txBody>
      </p:sp>
      <p:sp>
        <p:nvSpPr>
          <p:cNvPr id="539" name="Google Shape;539;p27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40" name="Google Shape;540;p27"/>
          <p:cNvGrpSpPr/>
          <p:nvPr/>
        </p:nvGrpSpPr>
        <p:grpSpPr>
          <a:xfrm>
            <a:off x="5927290" y="2040870"/>
            <a:ext cx="1196719" cy="1296560"/>
            <a:chOff x="6474337" y="2000045"/>
            <a:chExt cx="1196719" cy="1296560"/>
          </a:xfrm>
        </p:grpSpPr>
        <p:grpSp>
          <p:nvGrpSpPr>
            <p:cNvPr id="541" name="Google Shape;541;p27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42" name="Google Shape;542;p27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7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7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27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27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27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8" name="Google Shape;548;p27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552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28"/>
          <p:cNvSpPr txBox="1"/>
          <p:nvPr>
            <p:ph idx="4294967295" type="subTitle"/>
          </p:nvPr>
        </p:nvSpPr>
        <p:spPr>
          <a:xfrm>
            <a:off x="1931800" y="2432662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30mm</a:t>
            </a:r>
            <a:endParaRPr sz="900"/>
          </a:p>
        </p:txBody>
      </p:sp>
      <p:cxnSp>
        <p:nvCxnSpPr>
          <p:cNvPr id="554" name="Google Shape;554;p28"/>
          <p:cNvCxnSpPr/>
          <p:nvPr/>
        </p:nvCxnSpPr>
        <p:spPr>
          <a:xfrm>
            <a:off x="2002868" y="2467899"/>
            <a:ext cx="745800" cy="0"/>
          </a:xfrm>
          <a:prstGeom prst="straightConnector1">
            <a:avLst/>
          </a:prstGeom>
          <a:noFill/>
          <a:ln cap="flat" cmpd="sng" w="19050">
            <a:solidFill>
              <a:srgbClr val="273857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555" name="Google Shape;555;p28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6" name="Google Shape;556;p28"/>
          <p:cNvSpPr txBox="1"/>
          <p:nvPr>
            <p:ph idx="1" type="subTitle"/>
          </p:nvPr>
        </p:nvSpPr>
        <p:spPr>
          <a:xfrm>
            <a:off x="53153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57" name="Google Shape;557;p28"/>
          <p:cNvSpPr txBox="1"/>
          <p:nvPr>
            <p:ph idx="4294967295" type="subTitle"/>
          </p:nvPr>
        </p:nvSpPr>
        <p:spPr>
          <a:xfrm>
            <a:off x="3102269" y="2432662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20</a:t>
            </a:r>
            <a:r>
              <a:rPr lang="es" sz="900"/>
              <a:t>mm</a:t>
            </a:r>
            <a:endParaRPr sz="900"/>
          </a:p>
        </p:txBody>
      </p:sp>
      <p:cxnSp>
        <p:nvCxnSpPr>
          <p:cNvPr id="558" name="Google Shape;558;p28"/>
          <p:cNvCxnSpPr/>
          <p:nvPr/>
        </p:nvCxnSpPr>
        <p:spPr>
          <a:xfrm>
            <a:off x="3225962" y="2467899"/>
            <a:ext cx="640500" cy="0"/>
          </a:xfrm>
          <a:prstGeom prst="straightConnector1">
            <a:avLst/>
          </a:prstGeom>
          <a:noFill/>
          <a:ln cap="flat" cmpd="sng" w="19050">
            <a:solidFill>
              <a:srgbClr val="273857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559" name="Google Shape;559;p28"/>
          <p:cNvSpPr txBox="1"/>
          <p:nvPr>
            <p:ph idx="4294967295" type="subTitle"/>
          </p:nvPr>
        </p:nvSpPr>
        <p:spPr>
          <a:xfrm>
            <a:off x="1931800" y="3652554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160px</a:t>
            </a:r>
            <a:endParaRPr sz="900"/>
          </a:p>
        </p:txBody>
      </p:sp>
      <p:cxnSp>
        <p:nvCxnSpPr>
          <p:cNvPr id="560" name="Google Shape;560;p28"/>
          <p:cNvCxnSpPr/>
          <p:nvPr/>
        </p:nvCxnSpPr>
        <p:spPr>
          <a:xfrm>
            <a:off x="2002868" y="3687791"/>
            <a:ext cx="745800" cy="0"/>
          </a:xfrm>
          <a:prstGeom prst="straightConnector1">
            <a:avLst/>
          </a:prstGeom>
          <a:noFill/>
          <a:ln cap="flat" cmpd="sng" w="19050">
            <a:solidFill>
              <a:srgbClr val="273857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561" name="Google Shape;561;p28"/>
          <p:cNvSpPr txBox="1"/>
          <p:nvPr>
            <p:ph idx="4294967295" type="subTitle"/>
          </p:nvPr>
        </p:nvSpPr>
        <p:spPr>
          <a:xfrm>
            <a:off x="3102269" y="3652554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100px</a:t>
            </a:r>
            <a:endParaRPr sz="900"/>
          </a:p>
        </p:txBody>
      </p:sp>
      <p:cxnSp>
        <p:nvCxnSpPr>
          <p:cNvPr id="562" name="Google Shape;562;p28"/>
          <p:cNvCxnSpPr/>
          <p:nvPr/>
        </p:nvCxnSpPr>
        <p:spPr>
          <a:xfrm>
            <a:off x="3225962" y="3687791"/>
            <a:ext cx="640500" cy="0"/>
          </a:xfrm>
          <a:prstGeom prst="straightConnector1">
            <a:avLst/>
          </a:prstGeom>
          <a:noFill/>
          <a:ln cap="flat" cmpd="sng" w="19050">
            <a:solidFill>
              <a:srgbClr val="273857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563" name="Google Shape;563;p28"/>
          <p:cNvSpPr txBox="1"/>
          <p:nvPr>
            <p:ph idx="4294967295" type="subTitle"/>
          </p:nvPr>
        </p:nvSpPr>
        <p:spPr>
          <a:xfrm flipH="1">
            <a:off x="573550" y="1869581"/>
            <a:ext cx="877200" cy="6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latin typeface="Denk One"/>
                <a:ea typeface="Denk One"/>
                <a:cs typeface="Denk One"/>
                <a:sym typeface="Denk One"/>
              </a:rPr>
              <a:t>PRINT</a:t>
            </a:r>
            <a:br>
              <a:rPr lang="es"/>
            </a:br>
            <a:r>
              <a:rPr lang="es" sz="1100"/>
              <a:t>Offset/</a:t>
            </a:r>
            <a:br>
              <a:rPr lang="es" sz="1100"/>
            </a:br>
            <a:r>
              <a:rPr lang="es" sz="1100"/>
              <a:t>Serigraphy</a:t>
            </a:r>
            <a:endParaRPr sz="1100"/>
          </a:p>
        </p:txBody>
      </p:sp>
      <p:sp>
        <p:nvSpPr>
          <p:cNvPr id="564" name="Google Shape;564;p28"/>
          <p:cNvSpPr txBox="1"/>
          <p:nvPr>
            <p:ph idx="4294967295" type="subTitle"/>
          </p:nvPr>
        </p:nvSpPr>
        <p:spPr>
          <a:xfrm flipH="1">
            <a:off x="573808" y="3250321"/>
            <a:ext cx="814500" cy="56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latin typeface="Denk One"/>
                <a:ea typeface="Denk One"/>
                <a:cs typeface="Denk One"/>
                <a:sym typeface="Denk One"/>
              </a:rPr>
              <a:t>DIGITAL</a:t>
            </a:r>
            <a:br>
              <a:rPr lang="es"/>
            </a:br>
            <a:r>
              <a:rPr lang="es" sz="1100"/>
              <a:t>Web/Video</a:t>
            </a:r>
            <a:endParaRPr sz="1100"/>
          </a:p>
        </p:txBody>
      </p:sp>
      <p:sp>
        <p:nvSpPr>
          <p:cNvPr id="565" name="Google Shape;565;p28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DIMENSIONS</a:t>
            </a:r>
            <a:endParaRPr/>
          </a:p>
        </p:txBody>
      </p:sp>
      <p:grpSp>
        <p:nvGrpSpPr>
          <p:cNvPr id="566" name="Google Shape;566;p28"/>
          <p:cNvGrpSpPr/>
          <p:nvPr/>
        </p:nvGrpSpPr>
        <p:grpSpPr>
          <a:xfrm>
            <a:off x="2018651" y="1560726"/>
            <a:ext cx="745795" cy="808016"/>
            <a:chOff x="6474337" y="2000045"/>
            <a:chExt cx="1196719" cy="1296560"/>
          </a:xfrm>
        </p:grpSpPr>
        <p:grpSp>
          <p:nvGrpSpPr>
            <p:cNvPr id="567" name="Google Shape;567;p28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68" name="Google Shape;568;p28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8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8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8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8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8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4" name="Google Shape;574;p28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" name="Google Shape;575;p28"/>
          <p:cNvGrpSpPr/>
          <p:nvPr/>
        </p:nvGrpSpPr>
        <p:grpSpPr>
          <a:xfrm>
            <a:off x="2018651" y="2788924"/>
            <a:ext cx="745795" cy="808016"/>
            <a:chOff x="6474337" y="2000045"/>
            <a:chExt cx="1196719" cy="1296560"/>
          </a:xfrm>
        </p:grpSpPr>
        <p:grpSp>
          <p:nvGrpSpPr>
            <p:cNvPr id="576" name="Google Shape;576;p28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77" name="Google Shape;577;p28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8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8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8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8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8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3" name="Google Shape;583;p28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" name="Google Shape;584;p28"/>
          <p:cNvGrpSpPr/>
          <p:nvPr/>
        </p:nvGrpSpPr>
        <p:grpSpPr>
          <a:xfrm>
            <a:off x="3252821" y="1733048"/>
            <a:ext cx="586751" cy="635704"/>
            <a:chOff x="6474337" y="2000045"/>
            <a:chExt cx="1196719" cy="1296560"/>
          </a:xfrm>
        </p:grpSpPr>
        <p:grpSp>
          <p:nvGrpSpPr>
            <p:cNvPr id="585" name="Google Shape;585;p28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86" name="Google Shape;586;p28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8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8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8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8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28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2" name="Google Shape;592;p28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" name="Google Shape;593;p28"/>
          <p:cNvGrpSpPr/>
          <p:nvPr/>
        </p:nvGrpSpPr>
        <p:grpSpPr>
          <a:xfrm>
            <a:off x="3252821" y="2961203"/>
            <a:ext cx="586751" cy="635704"/>
            <a:chOff x="6474337" y="2000045"/>
            <a:chExt cx="1196719" cy="1296560"/>
          </a:xfrm>
        </p:grpSpPr>
        <p:grpSp>
          <p:nvGrpSpPr>
            <p:cNvPr id="594" name="Google Shape;594;p28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595" name="Google Shape;595;p28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28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28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28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28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28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1" name="Google Shape;601;p28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29"/>
          <p:cNvSpPr/>
          <p:nvPr/>
        </p:nvSpPr>
        <p:spPr>
          <a:xfrm>
            <a:off x="5659900" y="1739225"/>
            <a:ext cx="1752000" cy="1874100"/>
          </a:xfrm>
          <a:prstGeom prst="rect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" name="Google Shape;607;p29"/>
          <p:cNvSpPr/>
          <p:nvPr/>
        </p:nvSpPr>
        <p:spPr>
          <a:xfrm>
            <a:off x="7136951" y="3374336"/>
            <a:ext cx="271800" cy="238800"/>
          </a:xfrm>
          <a:prstGeom prst="rect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29"/>
          <p:cNvSpPr/>
          <p:nvPr/>
        </p:nvSpPr>
        <p:spPr>
          <a:xfrm>
            <a:off x="5656750" y="3374336"/>
            <a:ext cx="275100" cy="238800"/>
          </a:xfrm>
          <a:prstGeom prst="rect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29"/>
          <p:cNvSpPr txBox="1"/>
          <p:nvPr>
            <p:ph idx="1" type="subTitle"/>
          </p:nvPr>
        </p:nvSpPr>
        <p:spPr>
          <a:xfrm flipH="1">
            <a:off x="1487400" y="23124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610" name="Google Shape;610;p29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11" name="Google Shape;611;p29"/>
          <p:cNvSpPr/>
          <p:nvPr/>
        </p:nvSpPr>
        <p:spPr>
          <a:xfrm>
            <a:off x="5934850" y="1997187"/>
            <a:ext cx="1202100" cy="1377000"/>
          </a:xfrm>
          <a:prstGeom prst="rect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" name="Google Shape;612;p29"/>
          <p:cNvSpPr/>
          <p:nvPr/>
        </p:nvSpPr>
        <p:spPr>
          <a:xfrm>
            <a:off x="5659889" y="1739225"/>
            <a:ext cx="275100" cy="258000"/>
          </a:xfrm>
          <a:prstGeom prst="rect">
            <a:avLst/>
          </a:prstGeom>
          <a:noFill/>
          <a:ln cap="flat" cmpd="sng" w="28575">
            <a:solidFill>
              <a:srgbClr val="2738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" name="Google Shape;613;p29"/>
          <p:cNvSpPr txBox="1"/>
          <p:nvPr>
            <p:ph idx="4294967295" type="subTitle"/>
          </p:nvPr>
        </p:nvSpPr>
        <p:spPr>
          <a:xfrm>
            <a:off x="5105500" y="2551575"/>
            <a:ext cx="630900" cy="3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6x</a:t>
            </a:r>
            <a:endParaRPr sz="10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14" name="Google Shape;614;p29"/>
          <p:cNvSpPr txBox="1"/>
          <p:nvPr>
            <p:ph idx="4294967295" type="subTitle"/>
          </p:nvPr>
        </p:nvSpPr>
        <p:spPr>
          <a:xfrm>
            <a:off x="6274250" y="3613333"/>
            <a:ext cx="630900" cy="34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4x</a:t>
            </a:r>
            <a:endParaRPr sz="10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15" name="Google Shape;615;p29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CLEAR SPACE REQUIREMENTS</a:t>
            </a:r>
            <a:endParaRPr/>
          </a:p>
        </p:txBody>
      </p:sp>
      <p:grpSp>
        <p:nvGrpSpPr>
          <p:cNvPr id="616" name="Google Shape;616;p29"/>
          <p:cNvGrpSpPr/>
          <p:nvPr/>
        </p:nvGrpSpPr>
        <p:grpSpPr>
          <a:xfrm>
            <a:off x="5937550" y="2034426"/>
            <a:ext cx="1196719" cy="1296560"/>
            <a:chOff x="6474337" y="2000045"/>
            <a:chExt cx="1196719" cy="1296560"/>
          </a:xfrm>
        </p:grpSpPr>
        <p:grpSp>
          <p:nvGrpSpPr>
            <p:cNvPr id="617" name="Google Shape;617;p29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18" name="Google Shape;618;p29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9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9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9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9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9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4" name="Google Shape;624;p29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628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0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DOS</a:t>
            </a:r>
            <a:endParaRPr/>
          </a:p>
        </p:txBody>
      </p:sp>
      <p:sp>
        <p:nvSpPr>
          <p:cNvPr id="630" name="Google Shape;630;p30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31" name="Google Shape;631;p30"/>
          <p:cNvSpPr txBox="1"/>
          <p:nvPr>
            <p:ph idx="1" type="subTitle"/>
          </p:nvPr>
        </p:nvSpPr>
        <p:spPr>
          <a:xfrm>
            <a:off x="5315300" y="2430750"/>
            <a:ext cx="25581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</p:txBody>
      </p:sp>
      <p:grpSp>
        <p:nvGrpSpPr>
          <p:cNvPr id="632" name="Google Shape;632;p30"/>
          <p:cNvGrpSpPr/>
          <p:nvPr/>
        </p:nvGrpSpPr>
        <p:grpSpPr>
          <a:xfrm>
            <a:off x="1688879" y="1812603"/>
            <a:ext cx="711210" cy="770546"/>
            <a:chOff x="6474337" y="2000045"/>
            <a:chExt cx="1196719" cy="1296560"/>
          </a:xfrm>
        </p:grpSpPr>
        <p:grpSp>
          <p:nvGrpSpPr>
            <p:cNvPr id="633" name="Google Shape;633;p30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34" name="Google Shape;634;p30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30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0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0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30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30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0" name="Google Shape;640;p30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" name="Google Shape;641;p30"/>
          <p:cNvGrpSpPr/>
          <p:nvPr/>
        </p:nvGrpSpPr>
        <p:grpSpPr>
          <a:xfrm>
            <a:off x="2967079" y="1812603"/>
            <a:ext cx="711210" cy="770546"/>
            <a:chOff x="6474337" y="2000045"/>
            <a:chExt cx="1196719" cy="1296560"/>
          </a:xfrm>
        </p:grpSpPr>
        <p:grpSp>
          <p:nvGrpSpPr>
            <p:cNvPr id="642" name="Google Shape;642;p30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43" name="Google Shape;643;p30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30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30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30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30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30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9" name="Google Shape;649;p30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3427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30"/>
          <p:cNvGrpSpPr/>
          <p:nvPr/>
        </p:nvGrpSpPr>
        <p:grpSpPr>
          <a:xfrm>
            <a:off x="2967079" y="2943303"/>
            <a:ext cx="711210" cy="770546"/>
            <a:chOff x="6474337" y="2000045"/>
            <a:chExt cx="1196719" cy="1296560"/>
          </a:xfrm>
        </p:grpSpPr>
        <p:grpSp>
          <p:nvGrpSpPr>
            <p:cNvPr id="651" name="Google Shape;651;p30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52" name="Google Shape;652;p30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30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30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30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30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30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8" name="Google Shape;658;p30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0"/>
          <p:cNvGrpSpPr/>
          <p:nvPr/>
        </p:nvGrpSpPr>
        <p:grpSpPr>
          <a:xfrm>
            <a:off x="1688879" y="2943303"/>
            <a:ext cx="711210" cy="770546"/>
            <a:chOff x="6474337" y="2000045"/>
            <a:chExt cx="1196719" cy="1296560"/>
          </a:xfrm>
        </p:grpSpPr>
        <p:grpSp>
          <p:nvGrpSpPr>
            <p:cNvPr id="660" name="Google Shape;660;p30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61" name="Google Shape;661;p30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30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30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30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30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30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7" name="Google Shape;667;p30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31"/>
          <p:cNvSpPr/>
          <p:nvPr/>
        </p:nvSpPr>
        <p:spPr>
          <a:xfrm>
            <a:off x="5658913" y="3004125"/>
            <a:ext cx="648900" cy="648900"/>
          </a:xfrm>
          <a:prstGeom prst="ellipse">
            <a:avLst/>
          </a:prstGeom>
          <a:solidFill>
            <a:srgbClr val="FF61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31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74" name="Google Shape;674;p31"/>
          <p:cNvSpPr txBox="1"/>
          <p:nvPr>
            <p:ph idx="1" type="subTitle"/>
          </p:nvPr>
        </p:nvSpPr>
        <p:spPr>
          <a:xfrm flipH="1">
            <a:off x="1397950" y="1774200"/>
            <a:ext cx="2624700" cy="205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</p:txBody>
      </p:sp>
      <p:sp>
        <p:nvSpPr>
          <p:cNvPr id="675" name="Google Shape;675;p31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DONT’S</a:t>
            </a:r>
            <a:endParaRPr/>
          </a:p>
        </p:txBody>
      </p:sp>
      <p:grpSp>
        <p:nvGrpSpPr>
          <p:cNvPr id="676" name="Google Shape;676;p31"/>
          <p:cNvGrpSpPr/>
          <p:nvPr/>
        </p:nvGrpSpPr>
        <p:grpSpPr>
          <a:xfrm>
            <a:off x="6905960" y="1812628"/>
            <a:ext cx="711210" cy="770546"/>
            <a:chOff x="6474337" y="2000045"/>
            <a:chExt cx="1196719" cy="1296560"/>
          </a:xfrm>
        </p:grpSpPr>
        <p:grpSp>
          <p:nvGrpSpPr>
            <p:cNvPr id="677" name="Google Shape;677;p31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78" name="Google Shape;678;p31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31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31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31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31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31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4" name="Google Shape;684;p31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31"/>
          <p:cNvGrpSpPr/>
          <p:nvPr/>
        </p:nvGrpSpPr>
        <p:grpSpPr>
          <a:xfrm>
            <a:off x="6905960" y="2943303"/>
            <a:ext cx="711210" cy="770546"/>
            <a:chOff x="6474337" y="2000045"/>
            <a:chExt cx="1196719" cy="1296560"/>
          </a:xfrm>
        </p:grpSpPr>
        <p:grpSp>
          <p:nvGrpSpPr>
            <p:cNvPr id="686" name="Google Shape;686;p31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87" name="Google Shape;687;p31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31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31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31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31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31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990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3" name="Google Shape;693;p31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990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" name="Google Shape;694;p31"/>
          <p:cNvGrpSpPr/>
          <p:nvPr/>
        </p:nvGrpSpPr>
        <p:grpSpPr>
          <a:xfrm>
            <a:off x="5627710" y="2943303"/>
            <a:ext cx="711210" cy="770546"/>
            <a:chOff x="6474337" y="2000045"/>
            <a:chExt cx="1196719" cy="1296560"/>
          </a:xfrm>
        </p:grpSpPr>
        <p:grpSp>
          <p:nvGrpSpPr>
            <p:cNvPr id="695" name="Google Shape;695;p31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696" name="Google Shape;696;p31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31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31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31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31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31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2" name="Google Shape;702;p31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" name="Google Shape;703;p31"/>
          <p:cNvGrpSpPr/>
          <p:nvPr/>
        </p:nvGrpSpPr>
        <p:grpSpPr>
          <a:xfrm>
            <a:off x="5420300" y="1812661"/>
            <a:ext cx="1126112" cy="770546"/>
            <a:chOff x="6474337" y="2000045"/>
            <a:chExt cx="1196719" cy="1296560"/>
          </a:xfrm>
        </p:grpSpPr>
        <p:grpSp>
          <p:nvGrpSpPr>
            <p:cNvPr id="704" name="Google Shape;704;p31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705" name="Google Shape;705;p31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31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31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31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31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31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1" name="Google Shape;711;p31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p32"/>
          <p:cNvSpPr txBox="1"/>
          <p:nvPr/>
        </p:nvSpPr>
        <p:spPr>
          <a:xfrm flipH="1">
            <a:off x="5905510" y="164686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#ff614d</a:t>
            </a:r>
            <a:endParaRPr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17" name="Google Shape;717;p32"/>
          <p:cNvSpPr txBox="1"/>
          <p:nvPr/>
        </p:nvSpPr>
        <p:spPr>
          <a:xfrm>
            <a:off x="5905510" y="1885683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255, G: 97, B: 77</a:t>
            </a:r>
            <a:b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0, M: 82, Y: 65, K: 0</a:t>
            </a:r>
            <a:b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18" name="Google Shape;718;p32"/>
          <p:cNvSpPr txBox="1"/>
          <p:nvPr/>
        </p:nvSpPr>
        <p:spPr>
          <a:xfrm flipH="1">
            <a:off x="5905510" y="322601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#b75b5b</a:t>
            </a:r>
            <a:endParaRPr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19" name="Google Shape;719;p32"/>
          <p:cNvSpPr txBox="1"/>
          <p:nvPr/>
        </p:nvSpPr>
        <p:spPr>
          <a:xfrm flipH="1">
            <a:off x="1621551" y="164686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#273857</a:t>
            </a:r>
            <a:endParaRPr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20" name="Google Shape;720;p32"/>
          <p:cNvSpPr txBox="1"/>
          <p:nvPr/>
        </p:nvSpPr>
        <p:spPr>
          <a:xfrm>
            <a:off x="839451" y="1885683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39, G: 56, B: 87</a:t>
            </a:r>
            <a:b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94, M: 88, Y: 49, K: 18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1" name="Google Shape;721;p32"/>
          <p:cNvSpPr txBox="1"/>
          <p:nvPr/>
        </p:nvSpPr>
        <p:spPr>
          <a:xfrm flipH="1">
            <a:off x="1621551" y="322601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#e5bc9a</a:t>
            </a:r>
            <a:endParaRPr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22" name="Google Shape;722;p32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‹#›</a:t>
            </a:fld>
            <a:endParaRPr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23" name="Google Shape;723;p32"/>
          <p:cNvSpPr txBox="1"/>
          <p:nvPr/>
        </p:nvSpPr>
        <p:spPr>
          <a:xfrm>
            <a:off x="5905510" y="3434658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255, G: 125, B: 75</a:t>
            </a:r>
            <a:b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0, M: 72, Y: 70, K: 0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4" name="Google Shape;724;p32"/>
          <p:cNvSpPr txBox="1"/>
          <p:nvPr/>
        </p:nvSpPr>
        <p:spPr>
          <a:xfrm>
            <a:off x="839451" y="3434658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145, G: 221, B: 212</a:t>
            </a:r>
            <a:b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61, M: 0, Y: 30, K: 0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5" name="Google Shape;725;p32"/>
          <p:cNvSpPr txBox="1"/>
          <p:nvPr>
            <p:ph type="title"/>
          </p:nvPr>
        </p:nvSpPr>
        <p:spPr>
          <a:xfrm>
            <a:off x="2736900" y="575100"/>
            <a:ext cx="36705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STANDARDS</a:t>
            </a:r>
            <a:endParaRPr/>
          </a:p>
        </p:txBody>
      </p:sp>
      <p:grpSp>
        <p:nvGrpSpPr>
          <p:cNvPr id="726" name="Google Shape;726;p32"/>
          <p:cNvGrpSpPr/>
          <p:nvPr/>
        </p:nvGrpSpPr>
        <p:grpSpPr>
          <a:xfrm>
            <a:off x="4661194" y="1806789"/>
            <a:ext cx="921521" cy="815460"/>
            <a:chOff x="3210442" y="1834555"/>
            <a:chExt cx="2475875" cy="2191507"/>
          </a:xfrm>
        </p:grpSpPr>
        <p:sp>
          <p:nvSpPr>
            <p:cNvPr id="727" name="Google Shape;727;p32"/>
            <p:cNvSpPr/>
            <p:nvPr/>
          </p:nvSpPr>
          <p:spPr>
            <a:xfrm>
              <a:off x="3510124" y="3169103"/>
              <a:ext cx="1037510" cy="775728"/>
            </a:xfrm>
            <a:custGeom>
              <a:rect b="b" l="l" r="r" t="t"/>
              <a:pathLst>
                <a:path extrusionOk="0" h="9531" w="12747">
                  <a:moveTo>
                    <a:pt x="4010" y="1"/>
                  </a:moveTo>
                  <a:cubicBezTo>
                    <a:pt x="3064" y="1"/>
                    <a:pt x="2123" y="136"/>
                    <a:pt x="1387" y="699"/>
                  </a:cubicBezTo>
                  <a:cubicBezTo>
                    <a:pt x="310" y="1516"/>
                    <a:pt x="0" y="3007"/>
                    <a:pt x="15" y="4360"/>
                  </a:cubicBezTo>
                  <a:cubicBezTo>
                    <a:pt x="27" y="5712"/>
                    <a:pt x="310" y="7269"/>
                    <a:pt x="38" y="8594"/>
                  </a:cubicBezTo>
                  <a:cubicBezTo>
                    <a:pt x="1574" y="9219"/>
                    <a:pt x="3231" y="9531"/>
                    <a:pt x="4889" y="9531"/>
                  </a:cubicBezTo>
                  <a:cubicBezTo>
                    <a:pt x="6544" y="9531"/>
                    <a:pt x="8199" y="9220"/>
                    <a:pt x="9732" y="8598"/>
                  </a:cubicBezTo>
                  <a:cubicBezTo>
                    <a:pt x="11108" y="8040"/>
                    <a:pt x="11969" y="6510"/>
                    <a:pt x="12355" y="5076"/>
                  </a:cubicBezTo>
                  <a:cubicBezTo>
                    <a:pt x="12747" y="3639"/>
                    <a:pt x="12348" y="1926"/>
                    <a:pt x="11127" y="1078"/>
                  </a:cubicBezTo>
                  <a:cubicBezTo>
                    <a:pt x="10326" y="520"/>
                    <a:pt x="9310" y="400"/>
                    <a:pt x="8342" y="307"/>
                  </a:cubicBezTo>
                  <a:cubicBezTo>
                    <a:pt x="7234" y="202"/>
                    <a:pt x="6125" y="113"/>
                    <a:pt x="5018" y="39"/>
                  </a:cubicBezTo>
                  <a:cubicBezTo>
                    <a:pt x="4687" y="18"/>
                    <a:pt x="4348" y="1"/>
                    <a:pt x="4010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2"/>
            <p:cNvSpPr/>
            <p:nvPr/>
          </p:nvSpPr>
          <p:spPr>
            <a:xfrm>
              <a:off x="3210442" y="1834555"/>
              <a:ext cx="1602700" cy="2191507"/>
            </a:xfrm>
            <a:custGeom>
              <a:rect b="b" l="l" r="r" t="t"/>
              <a:pathLst>
                <a:path extrusionOk="0" h="26926" w="19691">
                  <a:moveTo>
                    <a:pt x="11656" y="1"/>
                  </a:moveTo>
                  <a:lnTo>
                    <a:pt x="11156" y="760"/>
                  </a:lnTo>
                  <a:lnTo>
                    <a:pt x="10776" y="1334"/>
                  </a:lnTo>
                  <a:lnTo>
                    <a:pt x="9777" y="2849"/>
                  </a:lnTo>
                  <a:lnTo>
                    <a:pt x="4244" y="2903"/>
                  </a:lnTo>
                  <a:lnTo>
                    <a:pt x="2860" y="997"/>
                  </a:lnTo>
                  <a:lnTo>
                    <a:pt x="2256" y="163"/>
                  </a:lnTo>
                  <a:cubicBezTo>
                    <a:pt x="2256" y="163"/>
                    <a:pt x="1256" y="3822"/>
                    <a:pt x="1" y="6499"/>
                  </a:cubicBezTo>
                  <a:cubicBezTo>
                    <a:pt x="1" y="6499"/>
                    <a:pt x="67" y="7382"/>
                    <a:pt x="521" y="8358"/>
                  </a:cubicBezTo>
                  <a:cubicBezTo>
                    <a:pt x="889" y="9156"/>
                    <a:pt x="1520" y="10020"/>
                    <a:pt x="2577" y="10528"/>
                  </a:cubicBezTo>
                  <a:cubicBezTo>
                    <a:pt x="2577" y="10528"/>
                    <a:pt x="2574" y="10687"/>
                    <a:pt x="2566" y="10977"/>
                  </a:cubicBezTo>
                  <a:cubicBezTo>
                    <a:pt x="2550" y="11624"/>
                    <a:pt x="2527" y="12926"/>
                    <a:pt x="2527" y="14515"/>
                  </a:cubicBezTo>
                  <a:cubicBezTo>
                    <a:pt x="2531" y="19299"/>
                    <a:pt x="2756" y="26692"/>
                    <a:pt x="4135" y="26692"/>
                  </a:cubicBezTo>
                  <a:cubicBezTo>
                    <a:pt x="6177" y="26692"/>
                    <a:pt x="5050" y="18691"/>
                    <a:pt x="5050" y="18691"/>
                  </a:cubicBezTo>
                  <a:lnTo>
                    <a:pt x="13856" y="17777"/>
                  </a:lnTo>
                  <a:lnTo>
                    <a:pt x="13856" y="17777"/>
                  </a:lnTo>
                  <a:cubicBezTo>
                    <a:pt x="11764" y="19764"/>
                    <a:pt x="12140" y="23419"/>
                    <a:pt x="11117" y="25030"/>
                  </a:cubicBezTo>
                  <a:cubicBezTo>
                    <a:pt x="10513" y="25987"/>
                    <a:pt x="11334" y="26425"/>
                    <a:pt x="11334" y="26425"/>
                  </a:cubicBezTo>
                  <a:cubicBezTo>
                    <a:pt x="11816" y="26800"/>
                    <a:pt x="12422" y="26926"/>
                    <a:pt x="13018" y="26926"/>
                  </a:cubicBezTo>
                  <a:cubicBezTo>
                    <a:pt x="13376" y="26926"/>
                    <a:pt x="13730" y="26880"/>
                    <a:pt x="14050" y="26817"/>
                  </a:cubicBezTo>
                  <a:cubicBezTo>
                    <a:pt x="14154" y="26797"/>
                    <a:pt x="14251" y="26778"/>
                    <a:pt x="14349" y="26754"/>
                  </a:cubicBezTo>
                  <a:cubicBezTo>
                    <a:pt x="15186" y="26549"/>
                    <a:pt x="15964" y="26127"/>
                    <a:pt x="16565" y="25511"/>
                  </a:cubicBezTo>
                  <a:cubicBezTo>
                    <a:pt x="19691" y="22307"/>
                    <a:pt x="16030" y="17107"/>
                    <a:pt x="14879" y="14934"/>
                  </a:cubicBezTo>
                  <a:cubicBezTo>
                    <a:pt x="14767" y="14724"/>
                    <a:pt x="14651" y="14499"/>
                    <a:pt x="14526" y="14263"/>
                  </a:cubicBezTo>
                  <a:cubicBezTo>
                    <a:pt x="14298" y="13822"/>
                    <a:pt x="14047" y="13344"/>
                    <a:pt x="13802" y="12868"/>
                  </a:cubicBezTo>
                  <a:cubicBezTo>
                    <a:pt x="13314" y="11919"/>
                    <a:pt x="12833" y="10985"/>
                    <a:pt x="12539" y="10408"/>
                  </a:cubicBezTo>
                  <a:cubicBezTo>
                    <a:pt x="12357" y="10047"/>
                    <a:pt x="12244" y="9830"/>
                    <a:pt x="12244" y="9830"/>
                  </a:cubicBezTo>
                  <a:cubicBezTo>
                    <a:pt x="13066" y="9432"/>
                    <a:pt x="13573" y="8668"/>
                    <a:pt x="13884" y="7963"/>
                  </a:cubicBezTo>
                  <a:cubicBezTo>
                    <a:pt x="14247" y="7138"/>
                    <a:pt x="14340" y="6394"/>
                    <a:pt x="14340" y="6394"/>
                  </a:cubicBezTo>
                  <a:cubicBezTo>
                    <a:pt x="12903" y="4019"/>
                    <a:pt x="11656" y="1"/>
                    <a:pt x="11656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2"/>
            <p:cNvSpPr/>
            <p:nvPr/>
          </p:nvSpPr>
          <p:spPr>
            <a:xfrm>
              <a:off x="3757309" y="3332452"/>
              <a:ext cx="292443" cy="674560"/>
            </a:xfrm>
            <a:custGeom>
              <a:rect b="b" l="l" r="r" t="t"/>
              <a:pathLst>
                <a:path extrusionOk="0" h="8288" w="3593">
                  <a:moveTo>
                    <a:pt x="0" y="1"/>
                  </a:moveTo>
                  <a:lnTo>
                    <a:pt x="0" y="1"/>
                  </a:lnTo>
                  <a:cubicBezTo>
                    <a:pt x="128" y="4108"/>
                    <a:pt x="516" y="8288"/>
                    <a:pt x="1554" y="8288"/>
                  </a:cubicBezTo>
                  <a:cubicBezTo>
                    <a:pt x="3592" y="8288"/>
                    <a:pt x="2464" y="287"/>
                    <a:pt x="2464" y="28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2"/>
            <p:cNvSpPr/>
            <p:nvPr/>
          </p:nvSpPr>
          <p:spPr>
            <a:xfrm flipH="1">
              <a:off x="4634808" y="2243539"/>
              <a:ext cx="1051510" cy="1561142"/>
            </a:xfrm>
            <a:custGeom>
              <a:rect b="b" l="l" r="r" t="t"/>
              <a:pathLst>
                <a:path extrusionOk="0" h="19181" w="12919">
                  <a:moveTo>
                    <a:pt x="7296" y="0"/>
                  </a:moveTo>
                  <a:cubicBezTo>
                    <a:pt x="1783" y="0"/>
                    <a:pt x="0" y="6765"/>
                    <a:pt x="3682" y="9965"/>
                  </a:cubicBezTo>
                  <a:cubicBezTo>
                    <a:pt x="3682" y="9965"/>
                    <a:pt x="4214" y="7649"/>
                    <a:pt x="5629" y="7649"/>
                  </a:cubicBezTo>
                  <a:cubicBezTo>
                    <a:pt x="5847" y="7649"/>
                    <a:pt x="6086" y="7703"/>
                    <a:pt x="6347" y="7830"/>
                  </a:cubicBezTo>
                  <a:cubicBezTo>
                    <a:pt x="8231" y="8742"/>
                    <a:pt x="3671" y="19181"/>
                    <a:pt x="11858" y="19181"/>
                  </a:cubicBezTo>
                  <a:cubicBezTo>
                    <a:pt x="12190" y="19181"/>
                    <a:pt x="12543" y="19164"/>
                    <a:pt x="12918" y="19128"/>
                  </a:cubicBezTo>
                  <a:lnTo>
                    <a:pt x="12108" y="7202"/>
                  </a:lnTo>
                  <a:cubicBezTo>
                    <a:pt x="12108" y="7202"/>
                    <a:pt x="12814" y="0"/>
                    <a:pt x="7296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" name="Google Shape;731;p32"/>
          <p:cNvGrpSpPr/>
          <p:nvPr/>
        </p:nvGrpSpPr>
        <p:grpSpPr>
          <a:xfrm>
            <a:off x="3398404" y="3129915"/>
            <a:ext cx="947251" cy="918417"/>
            <a:chOff x="141504" y="66855"/>
            <a:chExt cx="2529375" cy="2452381"/>
          </a:xfrm>
        </p:grpSpPr>
        <p:sp>
          <p:nvSpPr>
            <p:cNvPr id="732" name="Google Shape;732;p32"/>
            <p:cNvSpPr/>
            <p:nvPr/>
          </p:nvSpPr>
          <p:spPr>
            <a:xfrm>
              <a:off x="141504" y="754191"/>
              <a:ext cx="799540" cy="1691350"/>
            </a:xfrm>
            <a:custGeom>
              <a:rect b="b" l="l" r="r" t="t"/>
              <a:pathLst>
                <a:path extrusionOk="0" h="18853" w="8912">
                  <a:moveTo>
                    <a:pt x="0" y="0"/>
                  </a:moveTo>
                  <a:cubicBezTo>
                    <a:pt x="961" y="18298"/>
                    <a:pt x="7981" y="18852"/>
                    <a:pt x="8828" y="18852"/>
                  </a:cubicBezTo>
                  <a:cubicBezTo>
                    <a:pt x="8882" y="18852"/>
                    <a:pt x="8911" y="18850"/>
                    <a:pt x="8911" y="18850"/>
                  </a:cubicBezTo>
                  <a:cubicBezTo>
                    <a:pt x="6998" y="690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2"/>
            <p:cNvSpPr/>
            <p:nvPr/>
          </p:nvSpPr>
          <p:spPr>
            <a:xfrm>
              <a:off x="461714" y="66855"/>
              <a:ext cx="2173615" cy="2452381"/>
            </a:xfrm>
            <a:custGeom>
              <a:rect b="b" l="l" r="r" t="t"/>
              <a:pathLst>
                <a:path extrusionOk="0" h="27336" w="24228">
                  <a:moveTo>
                    <a:pt x="15347" y="1"/>
                  </a:moveTo>
                  <a:lnTo>
                    <a:pt x="15242" y="1206"/>
                  </a:lnTo>
                  <a:lnTo>
                    <a:pt x="15048" y="3469"/>
                  </a:lnTo>
                  <a:lnTo>
                    <a:pt x="11782" y="3535"/>
                  </a:lnTo>
                  <a:cubicBezTo>
                    <a:pt x="11782" y="3535"/>
                    <a:pt x="11774" y="3527"/>
                    <a:pt x="11767" y="3515"/>
                  </a:cubicBezTo>
                  <a:cubicBezTo>
                    <a:pt x="11685" y="3403"/>
                    <a:pt x="11201" y="2748"/>
                    <a:pt x="10678" y="2004"/>
                  </a:cubicBezTo>
                  <a:cubicBezTo>
                    <a:pt x="10403" y="1609"/>
                    <a:pt x="10116" y="1190"/>
                    <a:pt x="9872" y="815"/>
                  </a:cubicBezTo>
                  <a:cubicBezTo>
                    <a:pt x="9759" y="644"/>
                    <a:pt x="9659" y="482"/>
                    <a:pt x="9570" y="330"/>
                  </a:cubicBezTo>
                  <a:lnTo>
                    <a:pt x="9570" y="330"/>
                  </a:lnTo>
                  <a:cubicBezTo>
                    <a:pt x="9570" y="330"/>
                    <a:pt x="9721" y="5189"/>
                    <a:pt x="9744" y="9099"/>
                  </a:cubicBezTo>
                  <a:cubicBezTo>
                    <a:pt x="9748" y="9990"/>
                    <a:pt x="9748" y="10830"/>
                    <a:pt x="9732" y="11555"/>
                  </a:cubicBezTo>
                  <a:cubicBezTo>
                    <a:pt x="9732" y="11555"/>
                    <a:pt x="0" y="14848"/>
                    <a:pt x="2987" y="23934"/>
                  </a:cubicBezTo>
                  <a:cubicBezTo>
                    <a:pt x="3495" y="25476"/>
                    <a:pt x="4746" y="26662"/>
                    <a:pt x="6319" y="27057"/>
                  </a:cubicBezTo>
                  <a:cubicBezTo>
                    <a:pt x="6958" y="27219"/>
                    <a:pt x="7725" y="27327"/>
                    <a:pt x="8632" y="27327"/>
                  </a:cubicBezTo>
                  <a:cubicBezTo>
                    <a:pt x="8704" y="27327"/>
                    <a:pt x="8776" y="27326"/>
                    <a:pt x="8849" y="27325"/>
                  </a:cubicBezTo>
                  <a:cubicBezTo>
                    <a:pt x="9438" y="27312"/>
                    <a:pt x="10081" y="27255"/>
                    <a:pt x="10791" y="27139"/>
                  </a:cubicBezTo>
                  <a:cubicBezTo>
                    <a:pt x="10791" y="27139"/>
                    <a:pt x="12243" y="26971"/>
                    <a:pt x="11717" y="25883"/>
                  </a:cubicBezTo>
                  <a:cubicBezTo>
                    <a:pt x="11639" y="25728"/>
                    <a:pt x="11565" y="25596"/>
                    <a:pt x="11488" y="25480"/>
                  </a:cubicBezTo>
                  <a:lnTo>
                    <a:pt x="11488" y="25480"/>
                  </a:lnTo>
                  <a:cubicBezTo>
                    <a:pt x="12262" y="25580"/>
                    <a:pt x="13026" y="25619"/>
                    <a:pt x="13748" y="25619"/>
                  </a:cubicBezTo>
                  <a:cubicBezTo>
                    <a:pt x="13781" y="25619"/>
                    <a:pt x="13814" y="25619"/>
                    <a:pt x="13847" y="25619"/>
                  </a:cubicBezTo>
                  <a:cubicBezTo>
                    <a:pt x="14262" y="26642"/>
                    <a:pt x="14688" y="27336"/>
                    <a:pt x="15083" y="27336"/>
                  </a:cubicBezTo>
                  <a:cubicBezTo>
                    <a:pt x="15362" y="27336"/>
                    <a:pt x="15436" y="26658"/>
                    <a:pt x="15374" y="25553"/>
                  </a:cubicBezTo>
                  <a:cubicBezTo>
                    <a:pt x="16374" y="25480"/>
                    <a:pt x="17207" y="25349"/>
                    <a:pt x="17761" y="25243"/>
                  </a:cubicBezTo>
                  <a:cubicBezTo>
                    <a:pt x="18221" y="26472"/>
                    <a:pt x="18702" y="27336"/>
                    <a:pt x="19144" y="27336"/>
                  </a:cubicBezTo>
                  <a:cubicBezTo>
                    <a:pt x="19202" y="27336"/>
                    <a:pt x="19252" y="27305"/>
                    <a:pt x="19295" y="27246"/>
                  </a:cubicBezTo>
                  <a:cubicBezTo>
                    <a:pt x="20174" y="26014"/>
                    <a:pt x="17195" y="12218"/>
                    <a:pt x="16354" y="8425"/>
                  </a:cubicBezTo>
                  <a:lnTo>
                    <a:pt x="16354" y="8425"/>
                  </a:lnTo>
                  <a:cubicBezTo>
                    <a:pt x="17447" y="8715"/>
                    <a:pt x="18454" y="8831"/>
                    <a:pt x="19353" y="8839"/>
                  </a:cubicBezTo>
                  <a:cubicBezTo>
                    <a:pt x="19388" y="8839"/>
                    <a:pt x="19423" y="8839"/>
                    <a:pt x="19458" y="8839"/>
                  </a:cubicBezTo>
                  <a:cubicBezTo>
                    <a:pt x="20663" y="8839"/>
                    <a:pt x="21677" y="8638"/>
                    <a:pt x="22452" y="8402"/>
                  </a:cubicBezTo>
                  <a:cubicBezTo>
                    <a:pt x="23596" y="8057"/>
                    <a:pt x="24227" y="7626"/>
                    <a:pt x="24227" y="7626"/>
                  </a:cubicBezTo>
                  <a:cubicBezTo>
                    <a:pt x="24227" y="7626"/>
                    <a:pt x="20763" y="6743"/>
                    <a:pt x="17772" y="3515"/>
                  </a:cubicBezTo>
                  <a:cubicBezTo>
                    <a:pt x="17044" y="2725"/>
                    <a:pt x="16343" y="1799"/>
                    <a:pt x="15723" y="710"/>
                  </a:cubicBezTo>
                  <a:cubicBezTo>
                    <a:pt x="15594" y="482"/>
                    <a:pt x="15467" y="246"/>
                    <a:pt x="15347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2"/>
            <p:cNvSpPr/>
            <p:nvPr/>
          </p:nvSpPr>
          <p:spPr>
            <a:xfrm>
              <a:off x="2558198" y="644644"/>
              <a:ext cx="112682" cy="156817"/>
            </a:xfrm>
            <a:custGeom>
              <a:rect b="b" l="l" r="r" t="t"/>
              <a:pathLst>
                <a:path extrusionOk="0" h="1748" w="1256">
                  <a:moveTo>
                    <a:pt x="628" y="0"/>
                  </a:moveTo>
                  <a:cubicBezTo>
                    <a:pt x="283" y="0"/>
                    <a:pt x="0" y="392"/>
                    <a:pt x="0" y="873"/>
                  </a:cubicBezTo>
                  <a:cubicBezTo>
                    <a:pt x="0" y="1357"/>
                    <a:pt x="283" y="1748"/>
                    <a:pt x="628" y="1748"/>
                  </a:cubicBezTo>
                  <a:cubicBezTo>
                    <a:pt x="976" y="1748"/>
                    <a:pt x="1255" y="1357"/>
                    <a:pt x="1255" y="873"/>
                  </a:cubicBezTo>
                  <a:cubicBezTo>
                    <a:pt x="1255" y="392"/>
                    <a:pt x="976" y="0"/>
                    <a:pt x="628" y="0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32"/>
          <p:cNvGrpSpPr/>
          <p:nvPr/>
        </p:nvGrpSpPr>
        <p:grpSpPr>
          <a:xfrm>
            <a:off x="4902379" y="3133143"/>
            <a:ext cx="446400" cy="915188"/>
            <a:chOff x="2555501" y="1451661"/>
            <a:chExt cx="1322274" cy="2710865"/>
          </a:xfrm>
        </p:grpSpPr>
        <p:sp>
          <p:nvSpPr>
            <p:cNvPr id="736" name="Google Shape;736;p32"/>
            <p:cNvSpPr/>
            <p:nvPr/>
          </p:nvSpPr>
          <p:spPr>
            <a:xfrm>
              <a:off x="2571649" y="2865995"/>
              <a:ext cx="454955" cy="313272"/>
            </a:xfrm>
            <a:custGeom>
              <a:rect b="b" l="l" r="r" t="t"/>
              <a:pathLst>
                <a:path extrusionOk="0" h="3667" w="5325">
                  <a:moveTo>
                    <a:pt x="4294" y="1"/>
                  </a:moveTo>
                  <a:cubicBezTo>
                    <a:pt x="4294" y="1"/>
                    <a:pt x="1" y="1945"/>
                    <a:pt x="551" y="3255"/>
                  </a:cubicBezTo>
                  <a:cubicBezTo>
                    <a:pt x="675" y="3551"/>
                    <a:pt x="986" y="3666"/>
                    <a:pt x="1393" y="3666"/>
                  </a:cubicBezTo>
                  <a:cubicBezTo>
                    <a:pt x="2791" y="3666"/>
                    <a:pt x="5324" y="2313"/>
                    <a:pt x="5324" y="2313"/>
                  </a:cubicBezTo>
                  <a:lnTo>
                    <a:pt x="4294" y="1"/>
                  </a:ln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2"/>
            <p:cNvSpPr/>
            <p:nvPr/>
          </p:nvSpPr>
          <p:spPr>
            <a:xfrm>
              <a:off x="2555501" y="3330861"/>
              <a:ext cx="510147" cy="774167"/>
            </a:xfrm>
            <a:custGeom>
              <a:rect b="b" l="l" r="r" t="t"/>
              <a:pathLst>
                <a:path extrusionOk="0" h="9062" w="5971">
                  <a:moveTo>
                    <a:pt x="4298" y="0"/>
                  </a:moveTo>
                  <a:cubicBezTo>
                    <a:pt x="3902" y="0"/>
                    <a:pt x="3496" y="161"/>
                    <a:pt x="3185" y="418"/>
                  </a:cubicBezTo>
                  <a:cubicBezTo>
                    <a:pt x="2724" y="797"/>
                    <a:pt x="2437" y="1355"/>
                    <a:pt x="2224" y="1917"/>
                  </a:cubicBezTo>
                  <a:cubicBezTo>
                    <a:pt x="1732" y="3204"/>
                    <a:pt x="1542" y="4606"/>
                    <a:pt x="1681" y="5978"/>
                  </a:cubicBezTo>
                  <a:cubicBezTo>
                    <a:pt x="1197" y="6459"/>
                    <a:pt x="783" y="6872"/>
                    <a:pt x="442" y="7330"/>
                  </a:cubicBezTo>
                  <a:cubicBezTo>
                    <a:pt x="194" y="7663"/>
                    <a:pt x="0" y="8077"/>
                    <a:pt x="174" y="8500"/>
                  </a:cubicBezTo>
                  <a:cubicBezTo>
                    <a:pt x="244" y="8667"/>
                    <a:pt x="376" y="8802"/>
                    <a:pt x="535" y="8891"/>
                  </a:cubicBezTo>
                  <a:cubicBezTo>
                    <a:pt x="768" y="9024"/>
                    <a:pt x="1023" y="9062"/>
                    <a:pt x="1283" y="9062"/>
                  </a:cubicBezTo>
                  <a:cubicBezTo>
                    <a:pt x="1404" y="9062"/>
                    <a:pt x="1526" y="9054"/>
                    <a:pt x="1647" y="9043"/>
                  </a:cubicBezTo>
                  <a:cubicBezTo>
                    <a:pt x="2243" y="8984"/>
                    <a:pt x="2829" y="8833"/>
                    <a:pt x="3391" y="8620"/>
                  </a:cubicBezTo>
                  <a:cubicBezTo>
                    <a:pt x="4689" y="8120"/>
                    <a:pt x="5606" y="6947"/>
                    <a:pt x="5792" y="5570"/>
                  </a:cubicBezTo>
                  <a:cubicBezTo>
                    <a:pt x="5948" y="4428"/>
                    <a:pt x="5971" y="3265"/>
                    <a:pt x="5858" y="2119"/>
                  </a:cubicBezTo>
                  <a:cubicBezTo>
                    <a:pt x="5819" y="1735"/>
                    <a:pt x="5765" y="1344"/>
                    <a:pt x="5619" y="983"/>
                  </a:cubicBezTo>
                  <a:cubicBezTo>
                    <a:pt x="5467" y="627"/>
                    <a:pt x="5215" y="298"/>
                    <a:pt x="4866" y="127"/>
                  </a:cubicBezTo>
                  <a:cubicBezTo>
                    <a:pt x="4688" y="40"/>
                    <a:pt x="4494" y="0"/>
                    <a:pt x="4298" y="0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2"/>
            <p:cNvSpPr/>
            <p:nvPr/>
          </p:nvSpPr>
          <p:spPr>
            <a:xfrm>
              <a:off x="3567808" y="3330092"/>
              <a:ext cx="309967" cy="375379"/>
            </a:xfrm>
            <a:custGeom>
              <a:rect b="b" l="l" r="r" t="t"/>
              <a:pathLst>
                <a:path extrusionOk="0" h="4394" w="3628">
                  <a:moveTo>
                    <a:pt x="2325" y="1"/>
                  </a:moveTo>
                  <a:cubicBezTo>
                    <a:pt x="1959" y="1"/>
                    <a:pt x="1580" y="136"/>
                    <a:pt x="1283" y="354"/>
                  </a:cubicBezTo>
                  <a:cubicBezTo>
                    <a:pt x="783" y="721"/>
                    <a:pt x="457" y="1271"/>
                    <a:pt x="148" y="1810"/>
                  </a:cubicBezTo>
                  <a:lnTo>
                    <a:pt x="112" y="2407"/>
                  </a:lnTo>
                  <a:lnTo>
                    <a:pt x="1" y="4324"/>
                  </a:lnTo>
                  <a:cubicBezTo>
                    <a:pt x="207" y="4370"/>
                    <a:pt x="419" y="4393"/>
                    <a:pt x="630" y="4393"/>
                  </a:cubicBezTo>
                  <a:cubicBezTo>
                    <a:pt x="1235" y="4393"/>
                    <a:pt x="1841" y="4208"/>
                    <a:pt x="2340" y="3864"/>
                  </a:cubicBezTo>
                  <a:cubicBezTo>
                    <a:pt x="3011" y="3394"/>
                    <a:pt x="3472" y="2639"/>
                    <a:pt x="3584" y="1829"/>
                  </a:cubicBezTo>
                  <a:cubicBezTo>
                    <a:pt x="3627" y="1520"/>
                    <a:pt x="3608" y="1182"/>
                    <a:pt x="3506" y="888"/>
                  </a:cubicBezTo>
                  <a:cubicBezTo>
                    <a:pt x="3418" y="613"/>
                    <a:pt x="3263" y="368"/>
                    <a:pt x="3023" y="206"/>
                  </a:cubicBezTo>
                  <a:cubicBezTo>
                    <a:pt x="2816" y="63"/>
                    <a:pt x="2574" y="1"/>
                    <a:pt x="2325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2"/>
            <p:cNvSpPr/>
            <p:nvPr/>
          </p:nvSpPr>
          <p:spPr>
            <a:xfrm>
              <a:off x="3047385" y="1490792"/>
              <a:ext cx="336966" cy="1236770"/>
            </a:xfrm>
            <a:custGeom>
              <a:rect b="b" l="l" r="r" t="t"/>
              <a:pathLst>
                <a:path extrusionOk="0" h="14477" w="3944">
                  <a:moveTo>
                    <a:pt x="2003" y="1"/>
                  </a:moveTo>
                  <a:cubicBezTo>
                    <a:pt x="1994" y="1"/>
                    <a:pt x="1986" y="1"/>
                    <a:pt x="1977" y="2"/>
                  </a:cubicBezTo>
                  <a:cubicBezTo>
                    <a:pt x="1" y="130"/>
                    <a:pt x="338" y="11118"/>
                    <a:pt x="338" y="11118"/>
                  </a:cubicBezTo>
                  <a:lnTo>
                    <a:pt x="2492" y="14477"/>
                  </a:lnTo>
                  <a:cubicBezTo>
                    <a:pt x="2492" y="14477"/>
                    <a:pt x="3944" y="1"/>
                    <a:pt x="2003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2"/>
            <p:cNvSpPr/>
            <p:nvPr/>
          </p:nvSpPr>
          <p:spPr>
            <a:xfrm>
              <a:off x="2659739" y="2161562"/>
              <a:ext cx="957071" cy="1850499"/>
            </a:xfrm>
            <a:custGeom>
              <a:rect b="b" l="l" r="r" t="t"/>
              <a:pathLst>
                <a:path extrusionOk="0" h="21661" w="11202">
                  <a:moveTo>
                    <a:pt x="5831" y="1"/>
                  </a:moveTo>
                  <a:cubicBezTo>
                    <a:pt x="4698" y="1"/>
                    <a:pt x="3550" y="413"/>
                    <a:pt x="2740" y="1263"/>
                  </a:cubicBezTo>
                  <a:cubicBezTo>
                    <a:pt x="2151" y="1880"/>
                    <a:pt x="1706" y="2728"/>
                    <a:pt x="1717" y="3623"/>
                  </a:cubicBezTo>
                  <a:cubicBezTo>
                    <a:pt x="1736" y="5049"/>
                    <a:pt x="2934" y="6200"/>
                    <a:pt x="4204" y="6479"/>
                  </a:cubicBezTo>
                  <a:cubicBezTo>
                    <a:pt x="2697" y="8850"/>
                    <a:pt x="0" y="13883"/>
                    <a:pt x="1341" y="17851"/>
                  </a:cubicBezTo>
                  <a:cubicBezTo>
                    <a:pt x="2213" y="20442"/>
                    <a:pt x="4073" y="21380"/>
                    <a:pt x="5924" y="21604"/>
                  </a:cubicBezTo>
                  <a:cubicBezTo>
                    <a:pt x="6249" y="21644"/>
                    <a:pt x="6573" y="21661"/>
                    <a:pt x="6892" y="21661"/>
                  </a:cubicBezTo>
                  <a:cubicBezTo>
                    <a:pt x="7554" y="21661"/>
                    <a:pt x="8193" y="21587"/>
                    <a:pt x="8761" y="21484"/>
                  </a:cubicBezTo>
                  <a:cubicBezTo>
                    <a:pt x="10032" y="21260"/>
                    <a:pt x="10938" y="20888"/>
                    <a:pt x="10938" y="20888"/>
                  </a:cubicBezTo>
                  <a:cubicBezTo>
                    <a:pt x="11109" y="19168"/>
                    <a:pt x="11190" y="17513"/>
                    <a:pt x="11194" y="15882"/>
                  </a:cubicBezTo>
                  <a:cubicBezTo>
                    <a:pt x="11201" y="12690"/>
                    <a:pt x="10919" y="9578"/>
                    <a:pt x="10454" y="6234"/>
                  </a:cubicBezTo>
                  <a:cubicBezTo>
                    <a:pt x="10388" y="5746"/>
                    <a:pt x="10295" y="5131"/>
                    <a:pt x="10167" y="4507"/>
                  </a:cubicBezTo>
                  <a:cubicBezTo>
                    <a:pt x="10012" y="3732"/>
                    <a:pt x="9803" y="2953"/>
                    <a:pt x="9528" y="2415"/>
                  </a:cubicBezTo>
                  <a:cubicBezTo>
                    <a:pt x="9369" y="2105"/>
                    <a:pt x="9195" y="1821"/>
                    <a:pt x="9005" y="1566"/>
                  </a:cubicBezTo>
                  <a:cubicBezTo>
                    <a:pt x="8680" y="1129"/>
                    <a:pt x="8311" y="780"/>
                    <a:pt x="7877" y="519"/>
                  </a:cubicBezTo>
                  <a:cubicBezTo>
                    <a:pt x="7498" y="295"/>
                    <a:pt x="7072" y="140"/>
                    <a:pt x="6587" y="63"/>
                  </a:cubicBezTo>
                  <a:cubicBezTo>
                    <a:pt x="6339" y="22"/>
                    <a:pt x="6085" y="1"/>
                    <a:pt x="5831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2"/>
            <p:cNvSpPr/>
            <p:nvPr/>
          </p:nvSpPr>
          <p:spPr>
            <a:xfrm>
              <a:off x="3327462" y="1451661"/>
              <a:ext cx="262891" cy="1343472"/>
            </a:xfrm>
            <a:custGeom>
              <a:rect b="b" l="l" r="r" t="t"/>
              <a:pathLst>
                <a:path extrusionOk="0" h="15726" w="3077">
                  <a:moveTo>
                    <a:pt x="2010" y="1"/>
                  </a:moveTo>
                  <a:cubicBezTo>
                    <a:pt x="637" y="1"/>
                    <a:pt x="200" y="5604"/>
                    <a:pt x="62" y="8828"/>
                  </a:cubicBezTo>
                  <a:cubicBezTo>
                    <a:pt x="8" y="10135"/>
                    <a:pt x="1" y="11049"/>
                    <a:pt x="1" y="11049"/>
                  </a:cubicBezTo>
                  <a:lnTo>
                    <a:pt x="1217" y="13726"/>
                  </a:lnTo>
                  <a:lnTo>
                    <a:pt x="2127" y="15725"/>
                  </a:lnTo>
                  <a:cubicBezTo>
                    <a:pt x="2127" y="15725"/>
                    <a:pt x="2233" y="14540"/>
                    <a:pt x="2352" y="12816"/>
                  </a:cubicBezTo>
                  <a:cubicBezTo>
                    <a:pt x="2662" y="8461"/>
                    <a:pt x="3077" y="681"/>
                    <a:pt x="2163" y="46"/>
                  </a:cubicBezTo>
                  <a:cubicBezTo>
                    <a:pt x="2131" y="22"/>
                    <a:pt x="2097" y="7"/>
                    <a:pt x="2058" y="3"/>
                  </a:cubicBezTo>
                  <a:cubicBezTo>
                    <a:pt x="2042" y="1"/>
                    <a:pt x="2026" y="1"/>
                    <a:pt x="2010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2"/>
            <p:cNvSpPr/>
            <p:nvPr/>
          </p:nvSpPr>
          <p:spPr>
            <a:xfrm>
              <a:off x="3122915" y="3388018"/>
              <a:ext cx="509806" cy="774508"/>
            </a:xfrm>
            <a:custGeom>
              <a:rect b="b" l="l" r="r" t="t"/>
              <a:pathLst>
                <a:path extrusionOk="0" h="9066" w="5967">
                  <a:moveTo>
                    <a:pt x="4298" y="1"/>
                  </a:moveTo>
                  <a:cubicBezTo>
                    <a:pt x="3901" y="1"/>
                    <a:pt x="3496" y="164"/>
                    <a:pt x="3185" y="419"/>
                  </a:cubicBezTo>
                  <a:cubicBezTo>
                    <a:pt x="2724" y="799"/>
                    <a:pt x="2437" y="1357"/>
                    <a:pt x="2224" y="1918"/>
                  </a:cubicBezTo>
                  <a:cubicBezTo>
                    <a:pt x="1728" y="3204"/>
                    <a:pt x="1542" y="4608"/>
                    <a:pt x="1682" y="5979"/>
                  </a:cubicBezTo>
                  <a:cubicBezTo>
                    <a:pt x="1224" y="6432"/>
                    <a:pt x="833" y="6824"/>
                    <a:pt x="503" y="7249"/>
                  </a:cubicBezTo>
                  <a:cubicBezTo>
                    <a:pt x="484" y="7277"/>
                    <a:pt x="461" y="7304"/>
                    <a:pt x="442" y="7331"/>
                  </a:cubicBezTo>
                  <a:cubicBezTo>
                    <a:pt x="194" y="7664"/>
                    <a:pt x="0" y="8079"/>
                    <a:pt x="174" y="8501"/>
                  </a:cubicBezTo>
                  <a:cubicBezTo>
                    <a:pt x="244" y="8668"/>
                    <a:pt x="376" y="8803"/>
                    <a:pt x="535" y="8893"/>
                  </a:cubicBezTo>
                  <a:cubicBezTo>
                    <a:pt x="762" y="9026"/>
                    <a:pt x="1016" y="9066"/>
                    <a:pt x="1273" y="9066"/>
                  </a:cubicBezTo>
                  <a:cubicBezTo>
                    <a:pt x="1397" y="9066"/>
                    <a:pt x="1523" y="9057"/>
                    <a:pt x="1646" y="9044"/>
                  </a:cubicBezTo>
                  <a:cubicBezTo>
                    <a:pt x="1887" y="9021"/>
                    <a:pt x="2123" y="8982"/>
                    <a:pt x="2359" y="8932"/>
                  </a:cubicBezTo>
                  <a:cubicBezTo>
                    <a:pt x="2708" y="8853"/>
                    <a:pt x="3053" y="8749"/>
                    <a:pt x="3390" y="8621"/>
                  </a:cubicBezTo>
                  <a:cubicBezTo>
                    <a:pt x="4688" y="8122"/>
                    <a:pt x="5533" y="6947"/>
                    <a:pt x="5719" y="5572"/>
                  </a:cubicBezTo>
                  <a:cubicBezTo>
                    <a:pt x="5873" y="4429"/>
                    <a:pt x="5966" y="3267"/>
                    <a:pt x="5854" y="2120"/>
                  </a:cubicBezTo>
                  <a:cubicBezTo>
                    <a:pt x="5835" y="1922"/>
                    <a:pt x="5812" y="1725"/>
                    <a:pt x="5773" y="1527"/>
                  </a:cubicBezTo>
                  <a:cubicBezTo>
                    <a:pt x="5738" y="1341"/>
                    <a:pt x="5688" y="1159"/>
                    <a:pt x="5614" y="985"/>
                  </a:cubicBezTo>
                  <a:cubicBezTo>
                    <a:pt x="5467" y="629"/>
                    <a:pt x="5215" y="299"/>
                    <a:pt x="4866" y="128"/>
                  </a:cubicBezTo>
                  <a:cubicBezTo>
                    <a:pt x="4731" y="62"/>
                    <a:pt x="4591" y="24"/>
                    <a:pt x="4444" y="8"/>
                  </a:cubicBezTo>
                  <a:cubicBezTo>
                    <a:pt x="4396" y="3"/>
                    <a:pt x="4347" y="1"/>
                    <a:pt x="4298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32"/>
          <p:cNvGrpSpPr/>
          <p:nvPr/>
        </p:nvGrpSpPr>
        <p:grpSpPr>
          <a:xfrm>
            <a:off x="3479847" y="1770603"/>
            <a:ext cx="784364" cy="851646"/>
            <a:chOff x="6621400" y="169350"/>
            <a:chExt cx="1540990" cy="1673175"/>
          </a:xfrm>
        </p:grpSpPr>
        <p:sp>
          <p:nvSpPr>
            <p:cNvPr id="744" name="Google Shape;744;p32"/>
            <p:cNvSpPr/>
            <p:nvPr/>
          </p:nvSpPr>
          <p:spPr>
            <a:xfrm>
              <a:off x="7490878" y="1689166"/>
              <a:ext cx="172977" cy="141527"/>
            </a:xfrm>
            <a:custGeom>
              <a:rect b="b" l="l" r="r" t="t"/>
              <a:pathLst>
                <a:path extrusionOk="0" h="1818" w="2222">
                  <a:moveTo>
                    <a:pt x="1" y="1"/>
                  </a:moveTo>
                  <a:lnTo>
                    <a:pt x="1113" y="1818"/>
                  </a:lnTo>
                  <a:lnTo>
                    <a:pt x="1315" y="1694"/>
                  </a:lnTo>
                  <a:lnTo>
                    <a:pt x="578" y="489"/>
                  </a:lnTo>
                  <a:lnTo>
                    <a:pt x="2132" y="1113"/>
                  </a:lnTo>
                  <a:lnTo>
                    <a:pt x="2221" y="8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2"/>
            <p:cNvSpPr/>
            <p:nvPr/>
          </p:nvSpPr>
          <p:spPr>
            <a:xfrm>
              <a:off x="7475542" y="1704579"/>
              <a:ext cx="46475" cy="76135"/>
            </a:xfrm>
            <a:custGeom>
              <a:rect b="b" l="l" r="r" t="t"/>
              <a:pathLst>
                <a:path extrusionOk="0" h="978" w="597">
                  <a:moveTo>
                    <a:pt x="376" y="1"/>
                  </a:moveTo>
                  <a:lnTo>
                    <a:pt x="0" y="884"/>
                  </a:lnTo>
                  <a:lnTo>
                    <a:pt x="221" y="977"/>
                  </a:lnTo>
                  <a:lnTo>
                    <a:pt x="597" y="94"/>
                  </a:lnTo>
                  <a:lnTo>
                    <a:pt x="376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2"/>
            <p:cNvSpPr/>
            <p:nvPr/>
          </p:nvSpPr>
          <p:spPr>
            <a:xfrm>
              <a:off x="7285517" y="1681926"/>
              <a:ext cx="145108" cy="160599"/>
            </a:xfrm>
            <a:custGeom>
              <a:rect b="b" l="l" r="r" t="t"/>
              <a:pathLst>
                <a:path extrusionOk="0" h="2063" w="1864">
                  <a:moveTo>
                    <a:pt x="1" y="1"/>
                  </a:moveTo>
                  <a:lnTo>
                    <a:pt x="535" y="2062"/>
                  </a:lnTo>
                  <a:lnTo>
                    <a:pt x="768" y="2004"/>
                  </a:lnTo>
                  <a:lnTo>
                    <a:pt x="411" y="636"/>
                  </a:lnTo>
                  <a:lnTo>
                    <a:pt x="1716" y="1682"/>
                  </a:lnTo>
                  <a:lnTo>
                    <a:pt x="1864" y="149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2"/>
            <p:cNvSpPr/>
            <p:nvPr/>
          </p:nvSpPr>
          <p:spPr>
            <a:xfrm>
              <a:off x="7246593" y="1700609"/>
              <a:ext cx="62200" cy="69518"/>
            </a:xfrm>
            <a:custGeom>
              <a:rect b="b" l="l" r="r" t="t"/>
              <a:pathLst>
                <a:path extrusionOk="0" h="893" w="799">
                  <a:moveTo>
                    <a:pt x="617" y="1"/>
                  </a:moveTo>
                  <a:lnTo>
                    <a:pt x="0" y="737"/>
                  </a:lnTo>
                  <a:lnTo>
                    <a:pt x="183" y="892"/>
                  </a:lnTo>
                  <a:lnTo>
                    <a:pt x="798" y="152"/>
                  </a:lnTo>
                  <a:lnTo>
                    <a:pt x="617" y="1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2"/>
            <p:cNvSpPr/>
            <p:nvPr/>
          </p:nvSpPr>
          <p:spPr>
            <a:xfrm>
              <a:off x="6786592" y="169350"/>
              <a:ext cx="1208427" cy="1552201"/>
            </a:xfrm>
            <a:custGeom>
              <a:rect b="b" l="l" r="r" t="t"/>
              <a:pathLst>
                <a:path extrusionOk="0" h="19939" w="15523">
                  <a:moveTo>
                    <a:pt x="12899" y="0"/>
                  </a:moveTo>
                  <a:lnTo>
                    <a:pt x="12318" y="841"/>
                  </a:lnTo>
                  <a:lnTo>
                    <a:pt x="11980" y="1329"/>
                  </a:lnTo>
                  <a:lnTo>
                    <a:pt x="11900" y="1445"/>
                  </a:lnTo>
                  <a:lnTo>
                    <a:pt x="10551" y="3394"/>
                  </a:lnTo>
                  <a:lnTo>
                    <a:pt x="5108" y="3437"/>
                  </a:lnTo>
                  <a:lnTo>
                    <a:pt x="3759" y="1600"/>
                  </a:lnTo>
                  <a:lnTo>
                    <a:pt x="2678" y="128"/>
                  </a:lnTo>
                  <a:lnTo>
                    <a:pt x="2678" y="128"/>
                  </a:lnTo>
                  <a:cubicBezTo>
                    <a:pt x="2678" y="129"/>
                    <a:pt x="1" y="14529"/>
                    <a:pt x="4844" y="18772"/>
                  </a:cubicBezTo>
                  <a:cubicBezTo>
                    <a:pt x="5266" y="19144"/>
                    <a:pt x="5747" y="19438"/>
                    <a:pt x="6289" y="19636"/>
                  </a:cubicBezTo>
                  <a:cubicBezTo>
                    <a:pt x="6823" y="19833"/>
                    <a:pt x="7417" y="19938"/>
                    <a:pt x="8083" y="19938"/>
                  </a:cubicBezTo>
                  <a:cubicBezTo>
                    <a:pt x="8955" y="19938"/>
                    <a:pt x="9699" y="19717"/>
                    <a:pt x="10326" y="19322"/>
                  </a:cubicBezTo>
                  <a:cubicBezTo>
                    <a:pt x="10481" y="19225"/>
                    <a:pt x="10628" y="19117"/>
                    <a:pt x="10772" y="19001"/>
                  </a:cubicBezTo>
                  <a:cubicBezTo>
                    <a:pt x="15522" y="15053"/>
                    <a:pt x="12899" y="1"/>
                    <a:pt x="12899" y="0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2"/>
            <p:cNvSpPr/>
            <p:nvPr/>
          </p:nvSpPr>
          <p:spPr>
            <a:xfrm>
              <a:off x="7637776" y="823813"/>
              <a:ext cx="524614" cy="757456"/>
            </a:xfrm>
            <a:custGeom>
              <a:rect b="b" l="l" r="r" t="t"/>
              <a:pathLst>
                <a:path extrusionOk="0" h="9730" w="6739">
                  <a:moveTo>
                    <a:pt x="2686" y="1"/>
                  </a:moveTo>
                  <a:lnTo>
                    <a:pt x="2686" y="1"/>
                  </a:lnTo>
                  <a:cubicBezTo>
                    <a:pt x="2573" y="140"/>
                    <a:pt x="2468" y="284"/>
                    <a:pt x="2364" y="423"/>
                  </a:cubicBezTo>
                  <a:cubicBezTo>
                    <a:pt x="0" y="3685"/>
                    <a:pt x="384" y="6526"/>
                    <a:pt x="996" y="8184"/>
                  </a:cubicBezTo>
                  <a:cubicBezTo>
                    <a:pt x="1357" y="9164"/>
                    <a:pt x="1799" y="9729"/>
                    <a:pt x="1799" y="9729"/>
                  </a:cubicBezTo>
                  <a:cubicBezTo>
                    <a:pt x="6738" y="4914"/>
                    <a:pt x="2686" y="1"/>
                    <a:pt x="2686" y="1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2"/>
            <p:cNvSpPr/>
            <p:nvPr/>
          </p:nvSpPr>
          <p:spPr>
            <a:xfrm>
              <a:off x="6621400" y="823813"/>
              <a:ext cx="540184" cy="757456"/>
            </a:xfrm>
            <a:custGeom>
              <a:rect b="b" l="l" r="r" t="t"/>
              <a:pathLst>
                <a:path extrusionOk="0" h="9730" w="6939">
                  <a:moveTo>
                    <a:pt x="4052" y="1"/>
                  </a:moveTo>
                  <a:cubicBezTo>
                    <a:pt x="4052" y="1"/>
                    <a:pt x="0" y="4914"/>
                    <a:pt x="4943" y="9729"/>
                  </a:cubicBezTo>
                  <a:cubicBezTo>
                    <a:pt x="4943" y="9729"/>
                    <a:pt x="5261" y="9316"/>
                    <a:pt x="5583" y="8587"/>
                  </a:cubicBezTo>
                  <a:cubicBezTo>
                    <a:pt x="6268" y="7018"/>
                    <a:pt x="6939" y="3984"/>
                    <a:pt x="4394" y="450"/>
                  </a:cubicBezTo>
                  <a:cubicBezTo>
                    <a:pt x="4285" y="303"/>
                    <a:pt x="4172" y="152"/>
                    <a:pt x="4052" y="1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33"/>
          <p:cNvSpPr txBox="1"/>
          <p:nvPr>
            <p:ph type="title"/>
          </p:nvPr>
        </p:nvSpPr>
        <p:spPr>
          <a:xfrm>
            <a:off x="2884375" y="575100"/>
            <a:ext cx="33756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GUIDELINES</a:t>
            </a:r>
            <a:endParaRPr/>
          </a:p>
        </p:txBody>
      </p:sp>
      <p:sp>
        <p:nvSpPr>
          <p:cNvPr id="756" name="Google Shape;756;p33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757" name="Google Shape;757;p33"/>
          <p:cNvGrpSpPr/>
          <p:nvPr/>
        </p:nvGrpSpPr>
        <p:grpSpPr>
          <a:xfrm>
            <a:off x="1349369" y="1722416"/>
            <a:ext cx="1602905" cy="1960667"/>
            <a:chOff x="2773825" y="1608655"/>
            <a:chExt cx="1265418" cy="1547977"/>
          </a:xfrm>
        </p:grpSpPr>
        <p:sp>
          <p:nvSpPr>
            <p:cNvPr id="758" name="Google Shape;758;p33"/>
            <p:cNvSpPr/>
            <p:nvPr/>
          </p:nvSpPr>
          <p:spPr>
            <a:xfrm>
              <a:off x="2773825" y="1977569"/>
              <a:ext cx="249593" cy="593691"/>
            </a:xfrm>
            <a:custGeom>
              <a:rect b="b" l="l" r="r" t="t"/>
              <a:pathLst>
                <a:path extrusionOk="0" h="14719" w="6188">
                  <a:moveTo>
                    <a:pt x="1670" y="1"/>
                  </a:moveTo>
                  <a:cubicBezTo>
                    <a:pt x="1010" y="1"/>
                    <a:pt x="417" y="573"/>
                    <a:pt x="217" y="1220"/>
                  </a:cubicBezTo>
                  <a:cubicBezTo>
                    <a:pt x="0" y="1925"/>
                    <a:pt x="140" y="2685"/>
                    <a:pt x="306" y="3405"/>
                  </a:cubicBezTo>
                  <a:cubicBezTo>
                    <a:pt x="1244" y="7470"/>
                    <a:pt x="3007" y="11340"/>
                    <a:pt x="5451" y="14719"/>
                  </a:cubicBezTo>
                  <a:lnTo>
                    <a:pt x="6188" y="5490"/>
                  </a:lnTo>
                  <a:cubicBezTo>
                    <a:pt x="5215" y="4064"/>
                    <a:pt x="4239" y="2638"/>
                    <a:pt x="3266" y="1213"/>
                  </a:cubicBezTo>
                  <a:cubicBezTo>
                    <a:pt x="2906" y="685"/>
                    <a:pt x="2476" y="115"/>
                    <a:pt x="1848" y="15"/>
                  </a:cubicBezTo>
                  <a:cubicBezTo>
                    <a:pt x="1788" y="5"/>
                    <a:pt x="1729" y="1"/>
                    <a:pt x="1670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3"/>
            <p:cNvSpPr/>
            <p:nvPr/>
          </p:nvSpPr>
          <p:spPr>
            <a:xfrm>
              <a:off x="3775734" y="2156460"/>
              <a:ext cx="263509" cy="578565"/>
            </a:xfrm>
            <a:custGeom>
              <a:rect b="b" l="l" r="r" t="t"/>
              <a:pathLst>
                <a:path extrusionOk="0" h="14344" w="6533">
                  <a:moveTo>
                    <a:pt x="0" y="0"/>
                  </a:moveTo>
                  <a:lnTo>
                    <a:pt x="63" y="9265"/>
                  </a:lnTo>
                  <a:cubicBezTo>
                    <a:pt x="1155" y="10597"/>
                    <a:pt x="2252" y="11935"/>
                    <a:pt x="3344" y="13271"/>
                  </a:cubicBezTo>
                  <a:cubicBezTo>
                    <a:pt x="3748" y="13763"/>
                    <a:pt x="4224" y="14297"/>
                    <a:pt x="4859" y="14340"/>
                  </a:cubicBezTo>
                  <a:cubicBezTo>
                    <a:pt x="4887" y="14342"/>
                    <a:pt x="4914" y="14343"/>
                    <a:pt x="4942" y="14343"/>
                  </a:cubicBezTo>
                  <a:cubicBezTo>
                    <a:pt x="5642" y="14343"/>
                    <a:pt x="6233" y="13693"/>
                    <a:pt x="6378" y="12999"/>
                  </a:cubicBezTo>
                  <a:cubicBezTo>
                    <a:pt x="6533" y="12279"/>
                    <a:pt x="6332" y="11535"/>
                    <a:pt x="6103" y="10830"/>
                  </a:cubicBezTo>
                  <a:cubicBezTo>
                    <a:pt x="4817" y="6862"/>
                    <a:pt x="2729" y="3158"/>
                    <a:pt x="0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3"/>
            <p:cNvSpPr/>
            <p:nvPr/>
          </p:nvSpPr>
          <p:spPr>
            <a:xfrm>
              <a:off x="2947432" y="1608655"/>
              <a:ext cx="915685" cy="1547977"/>
            </a:xfrm>
            <a:custGeom>
              <a:rect b="b" l="l" r="r" t="t"/>
              <a:pathLst>
                <a:path extrusionOk="0" h="38378" w="22702">
                  <a:moveTo>
                    <a:pt x="6805" y="1"/>
                  </a:moveTo>
                  <a:cubicBezTo>
                    <a:pt x="6764" y="1"/>
                    <a:pt x="6722" y="3"/>
                    <a:pt x="6680" y="9"/>
                  </a:cubicBezTo>
                  <a:cubicBezTo>
                    <a:pt x="6619" y="17"/>
                    <a:pt x="6560" y="28"/>
                    <a:pt x="6503" y="48"/>
                  </a:cubicBezTo>
                  <a:cubicBezTo>
                    <a:pt x="6494" y="52"/>
                    <a:pt x="6491" y="52"/>
                    <a:pt x="6483" y="55"/>
                  </a:cubicBezTo>
                  <a:cubicBezTo>
                    <a:pt x="6262" y="134"/>
                    <a:pt x="6068" y="293"/>
                    <a:pt x="5921" y="479"/>
                  </a:cubicBezTo>
                  <a:cubicBezTo>
                    <a:pt x="5735" y="722"/>
                    <a:pt x="5627" y="1013"/>
                    <a:pt x="5549" y="1311"/>
                  </a:cubicBezTo>
                  <a:cubicBezTo>
                    <a:pt x="5398" y="1897"/>
                    <a:pt x="5364" y="2508"/>
                    <a:pt x="5448" y="3105"/>
                  </a:cubicBezTo>
                  <a:cubicBezTo>
                    <a:pt x="3887" y="6654"/>
                    <a:pt x="2578" y="10312"/>
                    <a:pt x="1531" y="14046"/>
                  </a:cubicBezTo>
                  <a:cubicBezTo>
                    <a:pt x="1450" y="14334"/>
                    <a:pt x="1372" y="14616"/>
                    <a:pt x="1295" y="14907"/>
                  </a:cubicBezTo>
                  <a:cubicBezTo>
                    <a:pt x="1004" y="15988"/>
                    <a:pt x="737" y="17081"/>
                    <a:pt x="524" y="18181"/>
                  </a:cubicBezTo>
                  <a:cubicBezTo>
                    <a:pt x="350" y="19099"/>
                    <a:pt x="214" y="20021"/>
                    <a:pt x="140" y="20951"/>
                  </a:cubicBezTo>
                  <a:cubicBezTo>
                    <a:pt x="1" y="22714"/>
                    <a:pt x="94" y="24488"/>
                    <a:pt x="400" y="26228"/>
                  </a:cubicBezTo>
                  <a:cubicBezTo>
                    <a:pt x="1013" y="29684"/>
                    <a:pt x="2473" y="32989"/>
                    <a:pt x="4654" y="35736"/>
                  </a:cubicBezTo>
                  <a:cubicBezTo>
                    <a:pt x="4298" y="36077"/>
                    <a:pt x="3887" y="36422"/>
                    <a:pt x="3717" y="36883"/>
                  </a:cubicBezTo>
                  <a:cubicBezTo>
                    <a:pt x="3547" y="37348"/>
                    <a:pt x="3631" y="37948"/>
                    <a:pt x="4050" y="38216"/>
                  </a:cubicBezTo>
                  <a:cubicBezTo>
                    <a:pt x="4096" y="38246"/>
                    <a:pt x="4151" y="38273"/>
                    <a:pt x="4205" y="38293"/>
                  </a:cubicBezTo>
                  <a:cubicBezTo>
                    <a:pt x="4366" y="38358"/>
                    <a:pt x="4548" y="38378"/>
                    <a:pt x="4730" y="38378"/>
                  </a:cubicBezTo>
                  <a:cubicBezTo>
                    <a:pt x="4797" y="38378"/>
                    <a:pt x="4864" y="38375"/>
                    <a:pt x="4929" y="38371"/>
                  </a:cubicBezTo>
                  <a:cubicBezTo>
                    <a:pt x="4965" y="38366"/>
                    <a:pt x="5003" y="38363"/>
                    <a:pt x="5038" y="38359"/>
                  </a:cubicBezTo>
                  <a:cubicBezTo>
                    <a:pt x="5271" y="38339"/>
                    <a:pt x="5499" y="38301"/>
                    <a:pt x="5720" y="38246"/>
                  </a:cubicBezTo>
                  <a:cubicBezTo>
                    <a:pt x="5805" y="38223"/>
                    <a:pt x="5890" y="38200"/>
                    <a:pt x="5975" y="38173"/>
                  </a:cubicBezTo>
                  <a:cubicBezTo>
                    <a:pt x="7138" y="37813"/>
                    <a:pt x="8118" y="37003"/>
                    <a:pt x="8711" y="35934"/>
                  </a:cubicBezTo>
                  <a:cubicBezTo>
                    <a:pt x="8858" y="35662"/>
                    <a:pt x="8982" y="35376"/>
                    <a:pt x="9079" y="35074"/>
                  </a:cubicBezTo>
                  <a:lnTo>
                    <a:pt x="9707" y="33117"/>
                  </a:lnTo>
                  <a:cubicBezTo>
                    <a:pt x="9707" y="33117"/>
                    <a:pt x="10299" y="33218"/>
                    <a:pt x="11132" y="33225"/>
                  </a:cubicBezTo>
                  <a:cubicBezTo>
                    <a:pt x="11165" y="33225"/>
                    <a:pt x="11197" y="33226"/>
                    <a:pt x="11228" y="33226"/>
                  </a:cubicBezTo>
                  <a:cubicBezTo>
                    <a:pt x="12107" y="33226"/>
                    <a:pt x="12721" y="33117"/>
                    <a:pt x="12721" y="33117"/>
                  </a:cubicBezTo>
                  <a:lnTo>
                    <a:pt x="13345" y="35074"/>
                  </a:lnTo>
                  <a:cubicBezTo>
                    <a:pt x="13771" y="36406"/>
                    <a:pt x="14752" y="37472"/>
                    <a:pt x="15991" y="38003"/>
                  </a:cubicBezTo>
                  <a:cubicBezTo>
                    <a:pt x="16429" y="38193"/>
                    <a:pt x="16898" y="38313"/>
                    <a:pt x="17386" y="38359"/>
                  </a:cubicBezTo>
                  <a:cubicBezTo>
                    <a:pt x="17425" y="38363"/>
                    <a:pt x="17459" y="38366"/>
                    <a:pt x="17498" y="38371"/>
                  </a:cubicBezTo>
                  <a:cubicBezTo>
                    <a:pt x="17564" y="38375"/>
                    <a:pt x="17630" y="38378"/>
                    <a:pt x="17697" y="38378"/>
                  </a:cubicBezTo>
                  <a:cubicBezTo>
                    <a:pt x="17937" y="38378"/>
                    <a:pt x="18178" y="38343"/>
                    <a:pt x="18378" y="38216"/>
                  </a:cubicBezTo>
                  <a:cubicBezTo>
                    <a:pt x="18405" y="38196"/>
                    <a:pt x="18432" y="38177"/>
                    <a:pt x="18455" y="38157"/>
                  </a:cubicBezTo>
                  <a:cubicBezTo>
                    <a:pt x="18804" y="37867"/>
                    <a:pt x="18870" y="37317"/>
                    <a:pt x="18707" y="36883"/>
                  </a:cubicBezTo>
                  <a:cubicBezTo>
                    <a:pt x="18536" y="36422"/>
                    <a:pt x="18130" y="36077"/>
                    <a:pt x="17774" y="35736"/>
                  </a:cubicBezTo>
                  <a:cubicBezTo>
                    <a:pt x="21055" y="31606"/>
                    <a:pt x="22702" y="26213"/>
                    <a:pt x="22287" y="20951"/>
                  </a:cubicBezTo>
                  <a:cubicBezTo>
                    <a:pt x="22182" y="19668"/>
                    <a:pt x="21966" y="18394"/>
                    <a:pt x="21683" y="17135"/>
                  </a:cubicBezTo>
                  <a:cubicBezTo>
                    <a:pt x="21516" y="16387"/>
                    <a:pt x="21330" y="15643"/>
                    <a:pt x="21129" y="14907"/>
                  </a:cubicBezTo>
                  <a:cubicBezTo>
                    <a:pt x="21012" y="14465"/>
                    <a:pt x="20889" y="14023"/>
                    <a:pt x="20764" y="13581"/>
                  </a:cubicBezTo>
                  <a:cubicBezTo>
                    <a:pt x="19738" y="10010"/>
                    <a:pt x="18475" y="6507"/>
                    <a:pt x="16975" y="3105"/>
                  </a:cubicBezTo>
                  <a:cubicBezTo>
                    <a:pt x="17064" y="2508"/>
                    <a:pt x="17030" y="1897"/>
                    <a:pt x="16874" y="1311"/>
                  </a:cubicBezTo>
                  <a:cubicBezTo>
                    <a:pt x="16805" y="1032"/>
                    <a:pt x="16704" y="758"/>
                    <a:pt x="16537" y="525"/>
                  </a:cubicBezTo>
                  <a:cubicBezTo>
                    <a:pt x="16526" y="509"/>
                    <a:pt x="16514" y="493"/>
                    <a:pt x="16503" y="479"/>
                  </a:cubicBezTo>
                  <a:cubicBezTo>
                    <a:pt x="16317" y="238"/>
                    <a:pt x="16049" y="48"/>
                    <a:pt x="15747" y="9"/>
                  </a:cubicBezTo>
                  <a:cubicBezTo>
                    <a:pt x="15705" y="3"/>
                    <a:pt x="15663" y="1"/>
                    <a:pt x="15622" y="1"/>
                  </a:cubicBezTo>
                  <a:cubicBezTo>
                    <a:pt x="15354" y="1"/>
                    <a:pt x="15090" y="113"/>
                    <a:pt x="14875" y="280"/>
                  </a:cubicBezTo>
                  <a:cubicBezTo>
                    <a:pt x="14627" y="474"/>
                    <a:pt x="14445" y="734"/>
                    <a:pt x="14282" y="1001"/>
                  </a:cubicBezTo>
                  <a:cubicBezTo>
                    <a:pt x="13961" y="1540"/>
                    <a:pt x="13720" y="2113"/>
                    <a:pt x="13577" y="2725"/>
                  </a:cubicBezTo>
                  <a:lnTo>
                    <a:pt x="13577" y="2734"/>
                  </a:lnTo>
                  <a:cubicBezTo>
                    <a:pt x="12755" y="2402"/>
                    <a:pt x="11961" y="2291"/>
                    <a:pt x="11266" y="2291"/>
                  </a:cubicBezTo>
                  <a:cubicBezTo>
                    <a:pt x="9931" y="2291"/>
                    <a:pt x="8960" y="2701"/>
                    <a:pt x="8858" y="2745"/>
                  </a:cubicBezTo>
                  <a:cubicBezTo>
                    <a:pt x="8854" y="2745"/>
                    <a:pt x="8851" y="2748"/>
                    <a:pt x="8851" y="2748"/>
                  </a:cubicBezTo>
                  <a:cubicBezTo>
                    <a:pt x="8707" y="2133"/>
                    <a:pt x="8467" y="1540"/>
                    <a:pt x="8141" y="1001"/>
                  </a:cubicBezTo>
                  <a:cubicBezTo>
                    <a:pt x="7982" y="734"/>
                    <a:pt x="7796" y="474"/>
                    <a:pt x="7552" y="280"/>
                  </a:cubicBezTo>
                  <a:cubicBezTo>
                    <a:pt x="7337" y="113"/>
                    <a:pt x="7074" y="1"/>
                    <a:pt x="6805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" name="Google Shape;761;p33"/>
          <p:cNvGrpSpPr/>
          <p:nvPr/>
        </p:nvGrpSpPr>
        <p:grpSpPr>
          <a:xfrm>
            <a:off x="3313333" y="1984852"/>
            <a:ext cx="982025" cy="1695386"/>
            <a:chOff x="3044060" y="1504239"/>
            <a:chExt cx="1133716" cy="1957494"/>
          </a:xfrm>
        </p:grpSpPr>
        <p:sp>
          <p:nvSpPr>
            <p:cNvPr id="762" name="Google Shape;762;p33"/>
            <p:cNvSpPr/>
            <p:nvPr/>
          </p:nvSpPr>
          <p:spPr>
            <a:xfrm flipH="1">
              <a:off x="3905589" y="2866974"/>
              <a:ext cx="272186" cy="290787"/>
            </a:xfrm>
            <a:custGeom>
              <a:rect b="b" l="l" r="r" t="t"/>
              <a:pathLst>
                <a:path extrusionOk="0" h="3705" w="3468">
                  <a:moveTo>
                    <a:pt x="899" y="1"/>
                  </a:moveTo>
                  <a:cubicBezTo>
                    <a:pt x="670" y="1"/>
                    <a:pt x="443" y="70"/>
                    <a:pt x="276" y="275"/>
                  </a:cubicBezTo>
                  <a:cubicBezTo>
                    <a:pt x="39" y="570"/>
                    <a:pt x="0" y="1065"/>
                    <a:pt x="117" y="1460"/>
                  </a:cubicBezTo>
                  <a:cubicBezTo>
                    <a:pt x="233" y="1852"/>
                    <a:pt x="469" y="2154"/>
                    <a:pt x="721" y="2414"/>
                  </a:cubicBezTo>
                  <a:cubicBezTo>
                    <a:pt x="1325" y="3041"/>
                    <a:pt x="2042" y="3487"/>
                    <a:pt x="2801" y="3704"/>
                  </a:cubicBezTo>
                  <a:lnTo>
                    <a:pt x="3468" y="2092"/>
                  </a:lnTo>
                  <a:cubicBezTo>
                    <a:pt x="2996" y="1019"/>
                    <a:pt x="2150" y="248"/>
                    <a:pt x="1213" y="39"/>
                  </a:cubicBezTo>
                  <a:cubicBezTo>
                    <a:pt x="1112" y="16"/>
                    <a:pt x="1005" y="1"/>
                    <a:pt x="899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3"/>
            <p:cNvSpPr/>
            <p:nvPr/>
          </p:nvSpPr>
          <p:spPr>
            <a:xfrm flipH="1">
              <a:off x="3044060" y="1504239"/>
              <a:ext cx="1024936" cy="1957494"/>
            </a:xfrm>
            <a:custGeom>
              <a:rect b="b" l="l" r="r" t="t"/>
              <a:pathLst>
                <a:path extrusionOk="0" h="24941" w="13059">
                  <a:moveTo>
                    <a:pt x="5251" y="1"/>
                  </a:moveTo>
                  <a:cubicBezTo>
                    <a:pt x="4092" y="13"/>
                    <a:pt x="4356" y="10536"/>
                    <a:pt x="3865" y="13256"/>
                  </a:cubicBezTo>
                  <a:cubicBezTo>
                    <a:pt x="3372" y="15976"/>
                    <a:pt x="1" y="18757"/>
                    <a:pt x="280" y="22008"/>
                  </a:cubicBezTo>
                  <a:cubicBezTo>
                    <a:pt x="465" y="24196"/>
                    <a:pt x="2065" y="24940"/>
                    <a:pt x="3728" y="24940"/>
                  </a:cubicBezTo>
                  <a:cubicBezTo>
                    <a:pt x="4191" y="24940"/>
                    <a:pt x="4660" y="24883"/>
                    <a:pt x="5104" y="24782"/>
                  </a:cubicBezTo>
                  <a:cubicBezTo>
                    <a:pt x="5379" y="24721"/>
                    <a:pt x="5642" y="24643"/>
                    <a:pt x="5891" y="24554"/>
                  </a:cubicBezTo>
                  <a:cubicBezTo>
                    <a:pt x="6127" y="24469"/>
                    <a:pt x="6313" y="24271"/>
                    <a:pt x="6367" y="24023"/>
                  </a:cubicBezTo>
                  <a:cubicBezTo>
                    <a:pt x="6371" y="24008"/>
                    <a:pt x="6375" y="23992"/>
                    <a:pt x="6375" y="23973"/>
                  </a:cubicBezTo>
                  <a:cubicBezTo>
                    <a:pt x="6379" y="23957"/>
                    <a:pt x="6379" y="23942"/>
                    <a:pt x="6383" y="23927"/>
                  </a:cubicBezTo>
                  <a:cubicBezTo>
                    <a:pt x="6925" y="24031"/>
                    <a:pt x="7459" y="24070"/>
                    <a:pt x="7960" y="24070"/>
                  </a:cubicBezTo>
                  <a:cubicBezTo>
                    <a:pt x="8080" y="24558"/>
                    <a:pt x="8250" y="24864"/>
                    <a:pt x="8479" y="24875"/>
                  </a:cubicBezTo>
                  <a:cubicBezTo>
                    <a:pt x="8481" y="24875"/>
                    <a:pt x="8484" y="24875"/>
                    <a:pt x="8486" y="24875"/>
                  </a:cubicBezTo>
                  <a:cubicBezTo>
                    <a:pt x="8685" y="24875"/>
                    <a:pt x="8849" y="24566"/>
                    <a:pt x="8983" y="24011"/>
                  </a:cubicBezTo>
                  <a:cubicBezTo>
                    <a:pt x="9567" y="23950"/>
                    <a:pt x="10071" y="23845"/>
                    <a:pt x="10443" y="23748"/>
                  </a:cubicBezTo>
                  <a:cubicBezTo>
                    <a:pt x="10528" y="23725"/>
                    <a:pt x="10610" y="23705"/>
                    <a:pt x="10680" y="23682"/>
                  </a:cubicBezTo>
                  <a:cubicBezTo>
                    <a:pt x="10741" y="24035"/>
                    <a:pt x="10823" y="24333"/>
                    <a:pt x="10919" y="24539"/>
                  </a:cubicBezTo>
                  <a:cubicBezTo>
                    <a:pt x="11020" y="24748"/>
                    <a:pt x="11136" y="24868"/>
                    <a:pt x="11280" y="24875"/>
                  </a:cubicBezTo>
                  <a:cubicBezTo>
                    <a:pt x="11283" y="24875"/>
                    <a:pt x="11286" y="24875"/>
                    <a:pt x="11290" y="24875"/>
                  </a:cubicBezTo>
                  <a:cubicBezTo>
                    <a:pt x="13058" y="24875"/>
                    <a:pt x="12041" y="323"/>
                    <a:pt x="10757" y="261"/>
                  </a:cubicBezTo>
                  <a:cubicBezTo>
                    <a:pt x="10753" y="261"/>
                    <a:pt x="10749" y="261"/>
                    <a:pt x="10746" y="261"/>
                  </a:cubicBezTo>
                  <a:cubicBezTo>
                    <a:pt x="10549" y="261"/>
                    <a:pt x="10395" y="481"/>
                    <a:pt x="10272" y="857"/>
                  </a:cubicBezTo>
                  <a:cubicBezTo>
                    <a:pt x="9598" y="2926"/>
                    <a:pt x="9916" y="9676"/>
                    <a:pt x="9916" y="9676"/>
                  </a:cubicBezTo>
                  <a:cubicBezTo>
                    <a:pt x="9916" y="9676"/>
                    <a:pt x="8672" y="9479"/>
                    <a:pt x="7415" y="9479"/>
                  </a:cubicBezTo>
                  <a:cubicBezTo>
                    <a:pt x="6927" y="9479"/>
                    <a:pt x="6438" y="9508"/>
                    <a:pt x="6018" y="9591"/>
                  </a:cubicBezTo>
                  <a:cubicBezTo>
                    <a:pt x="6018" y="9591"/>
                    <a:pt x="6390" y="401"/>
                    <a:pt x="5321" y="13"/>
                  </a:cubicBezTo>
                  <a:cubicBezTo>
                    <a:pt x="5297" y="6"/>
                    <a:pt x="5274" y="1"/>
                    <a:pt x="5251" y="1"/>
                  </a:cubicBezTo>
                  <a:close/>
                </a:path>
              </a:pathLst>
            </a:custGeom>
            <a:solidFill>
              <a:srgbClr val="91D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" name="Google Shape;764;p33"/>
          <p:cNvGrpSpPr/>
          <p:nvPr/>
        </p:nvGrpSpPr>
        <p:grpSpPr>
          <a:xfrm>
            <a:off x="4656411" y="2252106"/>
            <a:ext cx="1428540" cy="1430966"/>
            <a:chOff x="4891025" y="2343450"/>
            <a:chExt cx="559400" cy="560350"/>
          </a:xfrm>
        </p:grpSpPr>
        <p:sp>
          <p:nvSpPr>
            <p:cNvPr id="765" name="Google Shape;765;p33"/>
            <p:cNvSpPr/>
            <p:nvPr/>
          </p:nvSpPr>
          <p:spPr>
            <a:xfrm>
              <a:off x="4891025" y="2410775"/>
              <a:ext cx="322975" cy="479525"/>
            </a:xfrm>
            <a:custGeom>
              <a:rect b="b" l="l" r="r" t="t"/>
              <a:pathLst>
                <a:path extrusionOk="0" h="19181" w="12919">
                  <a:moveTo>
                    <a:pt x="7296" y="0"/>
                  </a:moveTo>
                  <a:cubicBezTo>
                    <a:pt x="1783" y="0"/>
                    <a:pt x="0" y="6765"/>
                    <a:pt x="3682" y="9965"/>
                  </a:cubicBezTo>
                  <a:cubicBezTo>
                    <a:pt x="3682" y="9965"/>
                    <a:pt x="4214" y="7649"/>
                    <a:pt x="5629" y="7649"/>
                  </a:cubicBezTo>
                  <a:cubicBezTo>
                    <a:pt x="5847" y="7649"/>
                    <a:pt x="6086" y="7703"/>
                    <a:pt x="6347" y="7830"/>
                  </a:cubicBezTo>
                  <a:cubicBezTo>
                    <a:pt x="8231" y="8742"/>
                    <a:pt x="3671" y="19181"/>
                    <a:pt x="11858" y="19181"/>
                  </a:cubicBezTo>
                  <a:cubicBezTo>
                    <a:pt x="12190" y="19181"/>
                    <a:pt x="12543" y="19164"/>
                    <a:pt x="12918" y="19128"/>
                  </a:cubicBezTo>
                  <a:lnTo>
                    <a:pt x="12108" y="7202"/>
                  </a:lnTo>
                  <a:cubicBezTo>
                    <a:pt x="12108" y="7202"/>
                    <a:pt x="12814" y="0"/>
                    <a:pt x="7296" y="0"/>
                  </a:cubicBez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3"/>
            <p:cNvSpPr/>
            <p:nvPr/>
          </p:nvSpPr>
          <p:spPr>
            <a:xfrm>
              <a:off x="5099475" y="2343450"/>
              <a:ext cx="350950" cy="560350"/>
            </a:xfrm>
            <a:custGeom>
              <a:rect b="b" l="l" r="r" t="t"/>
              <a:pathLst>
                <a:path extrusionOk="0" h="22414" w="14038">
                  <a:moveTo>
                    <a:pt x="3956" y="0"/>
                  </a:moveTo>
                  <a:cubicBezTo>
                    <a:pt x="3956" y="0"/>
                    <a:pt x="0" y="17548"/>
                    <a:pt x="2531" y="20465"/>
                  </a:cubicBezTo>
                  <a:cubicBezTo>
                    <a:pt x="3321" y="21375"/>
                    <a:pt x="4401" y="21910"/>
                    <a:pt x="5549" y="22185"/>
                  </a:cubicBezTo>
                  <a:cubicBezTo>
                    <a:pt x="6221" y="22345"/>
                    <a:pt x="6914" y="22414"/>
                    <a:pt x="7585" y="22414"/>
                  </a:cubicBezTo>
                  <a:cubicBezTo>
                    <a:pt x="9735" y="22414"/>
                    <a:pt x="11650" y="21706"/>
                    <a:pt x="11845" y="21000"/>
                  </a:cubicBezTo>
                  <a:cubicBezTo>
                    <a:pt x="11930" y="20686"/>
                    <a:pt x="11686" y="20372"/>
                    <a:pt x="11372" y="20008"/>
                  </a:cubicBezTo>
                  <a:cubicBezTo>
                    <a:pt x="11221" y="19830"/>
                    <a:pt x="11046" y="19636"/>
                    <a:pt x="10887" y="19426"/>
                  </a:cubicBezTo>
                  <a:cubicBezTo>
                    <a:pt x="10806" y="19322"/>
                    <a:pt x="10733" y="19210"/>
                    <a:pt x="10663" y="19094"/>
                  </a:cubicBezTo>
                  <a:cubicBezTo>
                    <a:pt x="10756" y="19020"/>
                    <a:pt x="10853" y="18943"/>
                    <a:pt x="10950" y="18857"/>
                  </a:cubicBezTo>
                  <a:cubicBezTo>
                    <a:pt x="10989" y="18822"/>
                    <a:pt x="11032" y="18784"/>
                    <a:pt x="11073" y="18745"/>
                  </a:cubicBezTo>
                  <a:cubicBezTo>
                    <a:pt x="13786" y="16211"/>
                    <a:pt x="9462" y="8811"/>
                    <a:pt x="9412" y="8722"/>
                  </a:cubicBezTo>
                  <a:cubicBezTo>
                    <a:pt x="11283" y="8489"/>
                    <a:pt x="12500" y="7753"/>
                    <a:pt x="13212" y="7141"/>
                  </a:cubicBezTo>
                  <a:cubicBezTo>
                    <a:pt x="13790" y="6645"/>
                    <a:pt x="14038" y="6231"/>
                    <a:pt x="14038" y="6231"/>
                  </a:cubicBezTo>
                  <a:cubicBezTo>
                    <a:pt x="12910" y="4390"/>
                    <a:pt x="9532" y="3677"/>
                    <a:pt x="9532" y="3677"/>
                  </a:cubicBezTo>
                  <a:lnTo>
                    <a:pt x="8818" y="0"/>
                  </a:lnTo>
                  <a:lnTo>
                    <a:pt x="7928" y="3247"/>
                  </a:lnTo>
                  <a:lnTo>
                    <a:pt x="7811" y="3677"/>
                  </a:lnTo>
                  <a:lnTo>
                    <a:pt x="5080" y="3677"/>
                  </a:lnTo>
                  <a:lnTo>
                    <a:pt x="4437" y="1573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rgbClr val="2738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" name="Google Shape;767;p33"/>
          <p:cNvGrpSpPr/>
          <p:nvPr/>
        </p:nvGrpSpPr>
        <p:grpSpPr>
          <a:xfrm>
            <a:off x="6446006" y="2296198"/>
            <a:ext cx="1348609" cy="1464473"/>
            <a:chOff x="6222563" y="2818600"/>
            <a:chExt cx="1691046" cy="1836099"/>
          </a:xfrm>
        </p:grpSpPr>
        <p:sp>
          <p:nvSpPr>
            <p:cNvPr id="768" name="Google Shape;768;p33"/>
            <p:cNvSpPr/>
            <p:nvPr/>
          </p:nvSpPr>
          <p:spPr>
            <a:xfrm>
              <a:off x="7176709" y="4486407"/>
              <a:ext cx="189820" cy="155307"/>
            </a:xfrm>
            <a:custGeom>
              <a:rect b="b" l="l" r="r" t="t"/>
              <a:pathLst>
                <a:path extrusionOk="0" h="1818" w="2222">
                  <a:moveTo>
                    <a:pt x="1" y="1"/>
                  </a:moveTo>
                  <a:lnTo>
                    <a:pt x="1113" y="1818"/>
                  </a:lnTo>
                  <a:lnTo>
                    <a:pt x="1315" y="1694"/>
                  </a:lnTo>
                  <a:lnTo>
                    <a:pt x="578" y="489"/>
                  </a:lnTo>
                  <a:lnTo>
                    <a:pt x="2132" y="1113"/>
                  </a:lnTo>
                  <a:lnTo>
                    <a:pt x="2221" y="8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3"/>
            <p:cNvSpPr/>
            <p:nvPr/>
          </p:nvSpPr>
          <p:spPr>
            <a:xfrm>
              <a:off x="7159880" y="4503322"/>
              <a:ext cx="51000" cy="83548"/>
            </a:xfrm>
            <a:custGeom>
              <a:rect b="b" l="l" r="r" t="t"/>
              <a:pathLst>
                <a:path extrusionOk="0" h="978" w="597">
                  <a:moveTo>
                    <a:pt x="376" y="1"/>
                  </a:moveTo>
                  <a:lnTo>
                    <a:pt x="0" y="884"/>
                  </a:lnTo>
                  <a:lnTo>
                    <a:pt x="221" y="977"/>
                  </a:lnTo>
                  <a:lnTo>
                    <a:pt x="597" y="94"/>
                  </a:lnTo>
                  <a:lnTo>
                    <a:pt x="376" y="1"/>
                  </a:ln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3"/>
            <p:cNvSpPr/>
            <p:nvPr/>
          </p:nvSpPr>
          <p:spPr>
            <a:xfrm>
              <a:off x="6951350" y="4478462"/>
              <a:ext cx="159237" cy="176237"/>
            </a:xfrm>
            <a:custGeom>
              <a:rect b="b" l="l" r="r" t="t"/>
              <a:pathLst>
                <a:path extrusionOk="0" h="2063" w="1864">
                  <a:moveTo>
                    <a:pt x="1" y="1"/>
                  </a:moveTo>
                  <a:lnTo>
                    <a:pt x="535" y="2062"/>
                  </a:lnTo>
                  <a:lnTo>
                    <a:pt x="768" y="2004"/>
                  </a:lnTo>
                  <a:lnTo>
                    <a:pt x="411" y="636"/>
                  </a:lnTo>
                  <a:lnTo>
                    <a:pt x="1716" y="1682"/>
                  </a:lnTo>
                  <a:lnTo>
                    <a:pt x="1864" y="149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3"/>
            <p:cNvSpPr/>
            <p:nvPr/>
          </p:nvSpPr>
          <p:spPr>
            <a:xfrm>
              <a:off x="6403841" y="2818600"/>
              <a:ext cx="1326091" cy="1703339"/>
            </a:xfrm>
            <a:custGeom>
              <a:rect b="b" l="l" r="r" t="t"/>
              <a:pathLst>
                <a:path extrusionOk="0" h="19939" w="15523">
                  <a:moveTo>
                    <a:pt x="12899" y="0"/>
                  </a:moveTo>
                  <a:lnTo>
                    <a:pt x="12318" y="841"/>
                  </a:lnTo>
                  <a:lnTo>
                    <a:pt x="11980" y="1329"/>
                  </a:lnTo>
                  <a:lnTo>
                    <a:pt x="11900" y="1445"/>
                  </a:lnTo>
                  <a:lnTo>
                    <a:pt x="10551" y="3394"/>
                  </a:lnTo>
                  <a:lnTo>
                    <a:pt x="5108" y="3437"/>
                  </a:lnTo>
                  <a:lnTo>
                    <a:pt x="3759" y="1600"/>
                  </a:lnTo>
                  <a:lnTo>
                    <a:pt x="2678" y="128"/>
                  </a:lnTo>
                  <a:lnTo>
                    <a:pt x="2678" y="128"/>
                  </a:lnTo>
                  <a:cubicBezTo>
                    <a:pt x="2678" y="129"/>
                    <a:pt x="1" y="14529"/>
                    <a:pt x="4844" y="18772"/>
                  </a:cubicBezTo>
                  <a:cubicBezTo>
                    <a:pt x="5266" y="19144"/>
                    <a:pt x="5747" y="19438"/>
                    <a:pt x="6289" y="19636"/>
                  </a:cubicBezTo>
                  <a:cubicBezTo>
                    <a:pt x="6823" y="19833"/>
                    <a:pt x="7417" y="19938"/>
                    <a:pt x="8083" y="19938"/>
                  </a:cubicBezTo>
                  <a:cubicBezTo>
                    <a:pt x="8955" y="19938"/>
                    <a:pt x="9699" y="19717"/>
                    <a:pt x="10326" y="19322"/>
                  </a:cubicBezTo>
                  <a:cubicBezTo>
                    <a:pt x="10481" y="19225"/>
                    <a:pt x="10628" y="19117"/>
                    <a:pt x="10772" y="19001"/>
                  </a:cubicBezTo>
                  <a:cubicBezTo>
                    <a:pt x="15522" y="15053"/>
                    <a:pt x="12899" y="1"/>
                    <a:pt x="12899" y="0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3"/>
            <p:cNvSpPr/>
            <p:nvPr/>
          </p:nvSpPr>
          <p:spPr>
            <a:xfrm>
              <a:off x="7337912" y="3536792"/>
              <a:ext cx="575696" cy="831210"/>
            </a:xfrm>
            <a:custGeom>
              <a:rect b="b" l="l" r="r" t="t"/>
              <a:pathLst>
                <a:path extrusionOk="0" h="9730" w="6739">
                  <a:moveTo>
                    <a:pt x="2686" y="1"/>
                  </a:moveTo>
                  <a:lnTo>
                    <a:pt x="2686" y="1"/>
                  </a:lnTo>
                  <a:cubicBezTo>
                    <a:pt x="2573" y="140"/>
                    <a:pt x="2468" y="284"/>
                    <a:pt x="2364" y="423"/>
                  </a:cubicBezTo>
                  <a:cubicBezTo>
                    <a:pt x="0" y="3685"/>
                    <a:pt x="384" y="6526"/>
                    <a:pt x="996" y="8184"/>
                  </a:cubicBezTo>
                  <a:cubicBezTo>
                    <a:pt x="1357" y="9164"/>
                    <a:pt x="1799" y="9729"/>
                    <a:pt x="1799" y="9729"/>
                  </a:cubicBezTo>
                  <a:cubicBezTo>
                    <a:pt x="6738" y="4914"/>
                    <a:pt x="2686" y="1"/>
                    <a:pt x="2686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3"/>
            <p:cNvSpPr/>
            <p:nvPr/>
          </p:nvSpPr>
          <p:spPr>
            <a:xfrm>
              <a:off x="6222563" y="3536792"/>
              <a:ext cx="592781" cy="831210"/>
            </a:xfrm>
            <a:custGeom>
              <a:rect b="b" l="l" r="r" t="t"/>
              <a:pathLst>
                <a:path extrusionOk="0" h="9730" w="6939">
                  <a:moveTo>
                    <a:pt x="4052" y="1"/>
                  </a:moveTo>
                  <a:cubicBezTo>
                    <a:pt x="4052" y="1"/>
                    <a:pt x="0" y="4914"/>
                    <a:pt x="4943" y="9729"/>
                  </a:cubicBezTo>
                  <a:cubicBezTo>
                    <a:pt x="4943" y="9729"/>
                    <a:pt x="5261" y="9316"/>
                    <a:pt x="5583" y="8587"/>
                  </a:cubicBezTo>
                  <a:cubicBezTo>
                    <a:pt x="6268" y="7018"/>
                    <a:pt x="6939" y="3984"/>
                    <a:pt x="4394" y="450"/>
                  </a:cubicBezTo>
                  <a:cubicBezTo>
                    <a:pt x="4285" y="303"/>
                    <a:pt x="4172" y="152"/>
                    <a:pt x="4052" y="1"/>
                  </a:cubicBezTo>
                  <a:close/>
                </a:path>
              </a:pathLst>
            </a:custGeom>
            <a:solidFill>
              <a:srgbClr val="FF7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" name="Google Shape;774;p33"/>
          <p:cNvGrpSpPr/>
          <p:nvPr/>
        </p:nvGrpSpPr>
        <p:grpSpPr>
          <a:xfrm>
            <a:off x="1877737" y="2406872"/>
            <a:ext cx="546182" cy="591750"/>
            <a:chOff x="6474337" y="2000045"/>
            <a:chExt cx="1196719" cy="1296560"/>
          </a:xfrm>
        </p:grpSpPr>
        <p:grpSp>
          <p:nvGrpSpPr>
            <p:cNvPr id="775" name="Google Shape;775;p33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776" name="Google Shape;776;p33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33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33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33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33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33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2" name="Google Shape;782;p33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AF6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33"/>
          <p:cNvGrpSpPr/>
          <p:nvPr/>
        </p:nvGrpSpPr>
        <p:grpSpPr>
          <a:xfrm>
            <a:off x="3446712" y="2903822"/>
            <a:ext cx="546182" cy="591750"/>
            <a:chOff x="6474337" y="2000045"/>
            <a:chExt cx="1196719" cy="1296560"/>
          </a:xfrm>
        </p:grpSpPr>
        <p:grpSp>
          <p:nvGrpSpPr>
            <p:cNvPr id="784" name="Google Shape;784;p33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785" name="Google Shape;785;p33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33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33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33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33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33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91" name="Google Shape;791;p33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AF6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" name="Google Shape;792;p33"/>
          <p:cNvGrpSpPr/>
          <p:nvPr/>
        </p:nvGrpSpPr>
        <p:grpSpPr>
          <a:xfrm>
            <a:off x="5221562" y="2790247"/>
            <a:ext cx="546182" cy="591750"/>
            <a:chOff x="6474337" y="2000045"/>
            <a:chExt cx="1196719" cy="1296560"/>
          </a:xfrm>
        </p:grpSpPr>
        <p:grpSp>
          <p:nvGrpSpPr>
            <p:cNvPr id="793" name="Google Shape;793;p33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794" name="Google Shape;794;p33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33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33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33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33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33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0" name="Google Shape;800;p33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AF6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" name="Google Shape;801;p33"/>
          <p:cNvGrpSpPr/>
          <p:nvPr/>
        </p:nvGrpSpPr>
        <p:grpSpPr>
          <a:xfrm>
            <a:off x="6847224" y="2790247"/>
            <a:ext cx="546182" cy="591750"/>
            <a:chOff x="6474337" y="2000045"/>
            <a:chExt cx="1196719" cy="1296560"/>
          </a:xfrm>
        </p:grpSpPr>
        <p:grpSp>
          <p:nvGrpSpPr>
            <p:cNvPr id="802" name="Google Shape;802;p33"/>
            <p:cNvGrpSpPr/>
            <p:nvPr/>
          </p:nvGrpSpPr>
          <p:grpSpPr>
            <a:xfrm>
              <a:off x="6474337" y="2000045"/>
              <a:ext cx="1196719" cy="1296560"/>
              <a:chOff x="1004113" y="1412588"/>
              <a:chExt cx="2385803" cy="2584849"/>
            </a:xfrm>
          </p:grpSpPr>
          <p:sp>
            <p:nvSpPr>
              <p:cNvPr id="803" name="Google Shape;803;p33"/>
              <p:cNvSpPr/>
              <p:nvPr/>
            </p:nvSpPr>
            <p:spPr>
              <a:xfrm>
                <a:off x="1283272" y="1412588"/>
                <a:ext cx="911863" cy="1434206"/>
              </a:xfrm>
              <a:custGeom>
                <a:rect b="b" l="l" r="r" t="t"/>
                <a:pathLst>
                  <a:path extrusionOk="0" h="28344" w="18021">
                    <a:moveTo>
                      <a:pt x="8174" y="4156"/>
                    </a:moveTo>
                    <a:cubicBezTo>
                      <a:pt x="9894" y="4156"/>
                      <a:pt x="11632" y="4950"/>
                      <a:pt x="12379" y="7770"/>
                    </a:cubicBezTo>
                    <a:cubicBezTo>
                      <a:pt x="14437" y="15566"/>
                      <a:pt x="5479" y="16573"/>
                      <a:pt x="5479" y="16573"/>
                    </a:cubicBezTo>
                    <a:lnTo>
                      <a:pt x="3770" y="5473"/>
                    </a:lnTo>
                    <a:cubicBezTo>
                      <a:pt x="3770" y="5473"/>
                      <a:pt x="5957" y="4156"/>
                      <a:pt x="8174" y="4156"/>
                    </a:cubicBezTo>
                    <a:close/>
                    <a:moveTo>
                      <a:pt x="9290" y="1"/>
                    </a:moveTo>
                    <a:cubicBezTo>
                      <a:pt x="4890" y="1"/>
                      <a:pt x="0" y="3455"/>
                      <a:pt x="0" y="3455"/>
                    </a:cubicBezTo>
                    <a:lnTo>
                      <a:pt x="3387" y="28344"/>
                    </a:lnTo>
                    <a:lnTo>
                      <a:pt x="7032" y="28266"/>
                    </a:lnTo>
                    <a:lnTo>
                      <a:pt x="5905" y="20114"/>
                    </a:lnTo>
                    <a:cubicBezTo>
                      <a:pt x="5905" y="20114"/>
                      <a:pt x="18020" y="20006"/>
                      <a:pt x="15882" y="6879"/>
                    </a:cubicBezTo>
                    <a:cubicBezTo>
                      <a:pt x="15019" y="1581"/>
                      <a:pt x="12267" y="1"/>
                      <a:pt x="9290" y="1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33"/>
              <p:cNvSpPr/>
              <p:nvPr/>
            </p:nvSpPr>
            <p:spPr>
              <a:xfrm>
                <a:off x="1840223" y="2037244"/>
                <a:ext cx="839707" cy="1035327"/>
              </a:xfrm>
              <a:custGeom>
                <a:rect b="b" l="l" r="r" t="t"/>
                <a:pathLst>
                  <a:path extrusionOk="0" h="20461" w="16595">
                    <a:moveTo>
                      <a:pt x="9941" y="2932"/>
                    </a:moveTo>
                    <a:cubicBezTo>
                      <a:pt x="12057" y="2932"/>
                      <a:pt x="12600" y="6503"/>
                      <a:pt x="12600" y="6503"/>
                    </a:cubicBezTo>
                    <a:lnTo>
                      <a:pt x="6692" y="6503"/>
                    </a:lnTo>
                    <a:cubicBezTo>
                      <a:pt x="6692" y="6503"/>
                      <a:pt x="6738" y="3760"/>
                      <a:pt x="9345" y="3019"/>
                    </a:cubicBezTo>
                    <a:cubicBezTo>
                      <a:pt x="9557" y="2959"/>
                      <a:pt x="9755" y="2932"/>
                      <a:pt x="9941" y="2932"/>
                    </a:cubicBezTo>
                    <a:close/>
                    <a:moveTo>
                      <a:pt x="9206" y="0"/>
                    </a:moveTo>
                    <a:cubicBezTo>
                      <a:pt x="5270" y="0"/>
                      <a:pt x="3771" y="4759"/>
                      <a:pt x="3771" y="4759"/>
                    </a:cubicBezTo>
                    <a:cubicBezTo>
                      <a:pt x="3771" y="4759"/>
                      <a:pt x="0" y="18611"/>
                      <a:pt x="7955" y="20261"/>
                    </a:cubicBezTo>
                    <a:cubicBezTo>
                      <a:pt x="8615" y="20398"/>
                      <a:pt x="9218" y="20461"/>
                      <a:pt x="9771" y="20461"/>
                    </a:cubicBezTo>
                    <a:cubicBezTo>
                      <a:pt x="15888" y="20461"/>
                      <a:pt x="15774" y="12779"/>
                      <a:pt x="15774" y="12779"/>
                    </a:cubicBezTo>
                    <a:lnTo>
                      <a:pt x="12410" y="12093"/>
                    </a:lnTo>
                    <a:lnTo>
                      <a:pt x="12410" y="12093"/>
                    </a:lnTo>
                    <a:cubicBezTo>
                      <a:pt x="12410" y="12093"/>
                      <a:pt x="12748" y="16995"/>
                      <a:pt x="9040" y="16995"/>
                    </a:cubicBezTo>
                    <a:cubicBezTo>
                      <a:pt x="3975" y="16995"/>
                      <a:pt x="6421" y="9215"/>
                      <a:pt x="6421" y="9215"/>
                    </a:cubicBezTo>
                    <a:lnTo>
                      <a:pt x="6421" y="9215"/>
                    </a:lnTo>
                    <a:lnTo>
                      <a:pt x="15774" y="9420"/>
                    </a:lnTo>
                    <a:cubicBezTo>
                      <a:pt x="15774" y="9420"/>
                      <a:pt x="16595" y="2288"/>
                      <a:pt x="11178" y="366"/>
                    </a:cubicBezTo>
                    <a:cubicBezTo>
                      <a:pt x="10462" y="111"/>
                      <a:pt x="9806" y="0"/>
                      <a:pt x="9206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33"/>
              <p:cNvSpPr/>
              <p:nvPr/>
            </p:nvSpPr>
            <p:spPr>
              <a:xfrm>
                <a:off x="2376429" y="1414257"/>
                <a:ext cx="709766" cy="1583122"/>
              </a:xfrm>
              <a:custGeom>
                <a:rect b="b" l="l" r="r" t="t"/>
                <a:pathLst>
                  <a:path extrusionOk="0" h="31287" w="14027">
                    <a:moveTo>
                      <a:pt x="5731" y="1"/>
                    </a:moveTo>
                    <a:lnTo>
                      <a:pt x="5936" y="8350"/>
                    </a:lnTo>
                    <a:lnTo>
                      <a:pt x="0" y="8051"/>
                    </a:lnTo>
                    <a:lnTo>
                      <a:pt x="0" y="11170"/>
                    </a:lnTo>
                    <a:lnTo>
                      <a:pt x="6141" y="11898"/>
                    </a:lnTo>
                    <a:lnTo>
                      <a:pt x="7063" y="31286"/>
                    </a:lnTo>
                    <a:lnTo>
                      <a:pt x="10543" y="31170"/>
                    </a:lnTo>
                    <a:lnTo>
                      <a:pt x="9315" y="12313"/>
                    </a:lnTo>
                    <a:lnTo>
                      <a:pt x="14026" y="12313"/>
                    </a:lnTo>
                    <a:lnTo>
                      <a:pt x="14026" y="8679"/>
                    </a:lnTo>
                    <a:lnTo>
                      <a:pt x="9726" y="8350"/>
                    </a:lnTo>
                    <a:lnTo>
                      <a:pt x="9726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33"/>
              <p:cNvSpPr/>
              <p:nvPr/>
            </p:nvSpPr>
            <p:spPr>
              <a:xfrm>
                <a:off x="1004113" y="2880695"/>
                <a:ext cx="682290" cy="1114414"/>
              </a:xfrm>
              <a:custGeom>
                <a:rect b="b" l="l" r="r" t="t"/>
                <a:pathLst>
                  <a:path extrusionOk="0" h="22024" w="13484">
                    <a:moveTo>
                      <a:pt x="7272" y="0"/>
                    </a:moveTo>
                    <a:cubicBezTo>
                      <a:pt x="7259" y="0"/>
                      <a:pt x="7246" y="0"/>
                      <a:pt x="7234" y="0"/>
                    </a:cubicBezTo>
                    <a:cubicBezTo>
                      <a:pt x="5235" y="8"/>
                      <a:pt x="3735" y="624"/>
                      <a:pt x="2770" y="1833"/>
                    </a:cubicBezTo>
                    <a:cubicBezTo>
                      <a:pt x="934" y="4127"/>
                      <a:pt x="1771" y="7722"/>
                      <a:pt x="1875" y="8133"/>
                    </a:cubicBezTo>
                    <a:cubicBezTo>
                      <a:pt x="1945" y="8567"/>
                      <a:pt x="2596" y="11384"/>
                      <a:pt x="7663" y="12984"/>
                    </a:cubicBezTo>
                    <a:cubicBezTo>
                      <a:pt x="9523" y="13573"/>
                      <a:pt x="10709" y="14592"/>
                      <a:pt x="11081" y="15933"/>
                    </a:cubicBezTo>
                    <a:cubicBezTo>
                      <a:pt x="11438" y="17203"/>
                      <a:pt x="11000" y="18544"/>
                      <a:pt x="10387" y="19210"/>
                    </a:cubicBezTo>
                    <a:cubicBezTo>
                      <a:pt x="9733" y="19921"/>
                      <a:pt x="7878" y="20828"/>
                      <a:pt x="6178" y="20828"/>
                    </a:cubicBezTo>
                    <a:cubicBezTo>
                      <a:pt x="5683" y="20828"/>
                      <a:pt x="5201" y="20751"/>
                      <a:pt x="4766" y="20570"/>
                    </a:cubicBezTo>
                    <a:cubicBezTo>
                      <a:pt x="3087" y="19873"/>
                      <a:pt x="2731" y="17804"/>
                      <a:pt x="2785" y="15944"/>
                    </a:cubicBezTo>
                    <a:lnTo>
                      <a:pt x="2785" y="15944"/>
                    </a:lnTo>
                    <a:lnTo>
                      <a:pt x="4087" y="16029"/>
                    </a:lnTo>
                    <a:lnTo>
                      <a:pt x="4173" y="14832"/>
                    </a:lnTo>
                    <a:lnTo>
                      <a:pt x="85" y="14561"/>
                    </a:lnTo>
                    <a:lnTo>
                      <a:pt x="0" y="15754"/>
                    </a:lnTo>
                    <a:lnTo>
                      <a:pt x="1549" y="15858"/>
                    </a:lnTo>
                    <a:cubicBezTo>
                      <a:pt x="1422" y="19648"/>
                      <a:pt x="2933" y="21112"/>
                      <a:pt x="4278" y="21670"/>
                    </a:cubicBezTo>
                    <a:cubicBezTo>
                      <a:pt x="4870" y="21918"/>
                      <a:pt x="5514" y="22023"/>
                      <a:pt x="6161" y="22023"/>
                    </a:cubicBezTo>
                    <a:cubicBezTo>
                      <a:pt x="8307" y="22023"/>
                      <a:pt x="10515" y="20872"/>
                      <a:pt x="11313" y="20005"/>
                    </a:cubicBezTo>
                    <a:cubicBezTo>
                      <a:pt x="12123" y="19125"/>
                      <a:pt x="12770" y="17378"/>
                      <a:pt x="12278" y="15618"/>
                    </a:cubicBezTo>
                    <a:cubicBezTo>
                      <a:pt x="11937" y="14398"/>
                      <a:pt x="10926" y="12755"/>
                      <a:pt x="8047" y="11845"/>
                    </a:cubicBezTo>
                    <a:cubicBezTo>
                      <a:pt x="3491" y="10404"/>
                      <a:pt x="3111" y="8044"/>
                      <a:pt x="3100" y="7954"/>
                    </a:cubicBezTo>
                    <a:lnTo>
                      <a:pt x="3084" y="7870"/>
                    </a:lnTo>
                    <a:cubicBezTo>
                      <a:pt x="3076" y="7834"/>
                      <a:pt x="2212" y="4490"/>
                      <a:pt x="3750" y="2566"/>
                    </a:cubicBezTo>
                    <a:cubicBezTo>
                      <a:pt x="4467" y="1663"/>
                      <a:pt x="5641" y="1205"/>
                      <a:pt x="7238" y="1198"/>
                    </a:cubicBezTo>
                    <a:lnTo>
                      <a:pt x="7268" y="1198"/>
                    </a:lnTo>
                    <a:cubicBezTo>
                      <a:pt x="8895" y="1198"/>
                      <a:pt x="10043" y="1636"/>
                      <a:pt x="10685" y="2496"/>
                    </a:cubicBezTo>
                    <a:cubicBezTo>
                      <a:pt x="11585" y="3700"/>
                      <a:pt x="11360" y="5510"/>
                      <a:pt x="11139" y="6506"/>
                    </a:cubicBezTo>
                    <a:lnTo>
                      <a:pt x="9961" y="6099"/>
                    </a:lnTo>
                    <a:lnTo>
                      <a:pt x="9546" y="7230"/>
                    </a:lnTo>
                    <a:lnTo>
                      <a:pt x="13069" y="8442"/>
                    </a:lnTo>
                    <a:lnTo>
                      <a:pt x="13483" y="7312"/>
                    </a:lnTo>
                    <a:lnTo>
                      <a:pt x="12316" y="6913"/>
                    </a:lnTo>
                    <a:cubicBezTo>
                      <a:pt x="12592" y="5765"/>
                      <a:pt x="12921" y="3453"/>
                      <a:pt x="11693" y="1798"/>
                    </a:cubicBezTo>
                    <a:cubicBezTo>
                      <a:pt x="10807" y="604"/>
                      <a:pt x="9325" y="0"/>
                      <a:pt x="727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33"/>
              <p:cNvSpPr/>
              <p:nvPr/>
            </p:nvSpPr>
            <p:spPr>
              <a:xfrm>
                <a:off x="1653814" y="2949865"/>
                <a:ext cx="504027" cy="1038565"/>
              </a:xfrm>
              <a:custGeom>
                <a:rect b="b" l="l" r="r" t="t"/>
                <a:pathLst>
                  <a:path extrusionOk="0" h="20525" w="9961">
                    <a:moveTo>
                      <a:pt x="2457" y="1"/>
                    </a:moveTo>
                    <a:lnTo>
                      <a:pt x="1225" y="17"/>
                    </a:lnTo>
                    <a:lnTo>
                      <a:pt x="1457" y="19215"/>
                    </a:lnTo>
                    <a:lnTo>
                      <a:pt x="0" y="19300"/>
                    </a:lnTo>
                    <a:lnTo>
                      <a:pt x="70" y="20524"/>
                    </a:lnTo>
                    <a:lnTo>
                      <a:pt x="3638" y="20323"/>
                    </a:lnTo>
                    <a:lnTo>
                      <a:pt x="3573" y="19099"/>
                    </a:lnTo>
                    <a:lnTo>
                      <a:pt x="2685" y="19149"/>
                    </a:lnTo>
                    <a:lnTo>
                      <a:pt x="2584" y="9509"/>
                    </a:lnTo>
                    <a:cubicBezTo>
                      <a:pt x="3268" y="9230"/>
                      <a:pt x="4387" y="8882"/>
                      <a:pt x="5407" y="8882"/>
                    </a:cubicBezTo>
                    <a:cubicBezTo>
                      <a:pt x="5943" y="8882"/>
                      <a:pt x="6451" y="8978"/>
                      <a:pt x="6854" y="9230"/>
                    </a:cubicBezTo>
                    <a:cubicBezTo>
                      <a:pt x="7532" y="9656"/>
                      <a:pt x="7877" y="10521"/>
                      <a:pt x="7884" y="11803"/>
                    </a:cubicBezTo>
                    <a:cubicBezTo>
                      <a:pt x="7897" y="14689"/>
                      <a:pt x="8036" y="17870"/>
                      <a:pt x="7997" y="18506"/>
                    </a:cubicBezTo>
                    <a:lnTo>
                      <a:pt x="7044" y="18466"/>
                    </a:lnTo>
                    <a:lnTo>
                      <a:pt x="6994" y="19695"/>
                    </a:lnTo>
                    <a:lnTo>
                      <a:pt x="9911" y="19811"/>
                    </a:lnTo>
                    <a:lnTo>
                      <a:pt x="9961" y="18583"/>
                    </a:lnTo>
                    <a:lnTo>
                      <a:pt x="9225" y="18556"/>
                    </a:lnTo>
                    <a:cubicBezTo>
                      <a:pt x="9263" y="17878"/>
                      <a:pt x="9124" y="14686"/>
                      <a:pt x="9113" y="11795"/>
                    </a:cubicBezTo>
                    <a:cubicBezTo>
                      <a:pt x="9105" y="10063"/>
                      <a:pt x="8562" y="8851"/>
                      <a:pt x="7505" y="8188"/>
                    </a:cubicBezTo>
                    <a:cubicBezTo>
                      <a:pt x="6878" y="7796"/>
                      <a:pt x="6141" y="7655"/>
                      <a:pt x="5406" y="7655"/>
                    </a:cubicBezTo>
                    <a:cubicBezTo>
                      <a:pt x="4340" y="7655"/>
                      <a:pt x="3278" y="7951"/>
                      <a:pt x="2565" y="8203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33"/>
              <p:cNvSpPr/>
              <p:nvPr/>
            </p:nvSpPr>
            <p:spPr>
              <a:xfrm>
                <a:off x="2751748" y="3057339"/>
                <a:ext cx="638167" cy="940097"/>
              </a:xfrm>
              <a:custGeom>
                <a:rect b="b" l="l" r="r" t="t"/>
                <a:pathLst>
                  <a:path extrusionOk="0" h="18579" w="12612">
                    <a:moveTo>
                      <a:pt x="5545" y="1228"/>
                    </a:moveTo>
                    <a:cubicBezTo>
                      <a:pt x="7272" y="1228"/>
                      <a:pt x="9505" y="1505"/>
                      <a:pt x="10555" y="2627"/>
                    </a:cubicBezTo>
                    <a:cubicBezTo>
                      <a:pt x="11152" y="3263"/>
                      <a:pt x="11329" y="4119"/>
                      <a:pt x="11101" y="5239"/>
                    </a:cubicBezTo>
                    <a:cubicBezTo>
                      <a:pt x="10834" y="6548"/>
                      <a:pt x="10264" y="7401"/>
                      <a:pt x="9357" y="7839"/>
                    </a:cubicBezTo>
                    <a:cubicBezTo>
                      <a:pt x="8834" y="8094"/>
                      <a:pt x="8241" y="8191"/>
                      <a:pt x="7643" y="8191"/>
                    </a:cubicBezTo>
                    <a:cubicBezTo>
                      <a:pt x="5785" y="8191"/>
                      <a:pt x="3879" y="7257"/>
                      <a:pt x="3856" y="7242"/>
                    </a:cubicBezTo>
                    <a:lnTo>
                      <a:pt x="3848" y="7261"/>
                    </a:lnTo>
                    <a:lnTo>
                      <a:pt x="4220" y="1283"/>
                    </a:lnTo>
                    <a:cubicBezTo>
                      <a:pt x="4593" y="1251"/>
                      <a:pt x="5048" y="1228"/>
                      <a:pt x="5545" y="1228"/>
                    </a:cubicBezTo>
                    <a:close/>
                    <a:moveTo>
                      <a:pt x="5592" y="0"/>
                    </a:moveTo>
                    <a:cubicBezTo>
                      <a:pt x="4473" y="0"/>
                      <a:pt x="3644" y="109"/>
                      <a:pt x="3558" y="121"/>
                    </a:cubicBezTo>
                    <a:lnTo>
                      <a:pt x="3057" y="190"/>
                    </a:lnTo>
                    <a:lnTo>
                      <a:pt x="2066" y="16990"/>
                    </a:lnTo>
                    <a:lnTo>
                      <a:pt x="187" y="16703"/>
                    </a:lnTo>
                    <a:lnTo>
                      <a:pt x="1" y="17916"/>
                    </a:lnTo>
                    <a:lnTo>
                      <a:pt x="4317" y="18579"/>
                    </a:lnTo>
                    <a:lnTo>
                      <a:pt x="4503" y="17362"/>
                    </a:lnTo>
                    <a:lnTo>
                      <a:pt x="3286" y="17176"/>
                    </a:lnTo>
                    <a:lnTo>
                      <a:pt x="3767" y="8551"/>
                    </a:lnTo>
                    <a:cubicBezTo>
                      <a:pt x="4512" y="8865"/>
                      <a:pt x="6051" y="9418"/>
                      <a:pt x="7643" y="9418"/>
                    </a:cubicBezTo>
                    <a:cubicBezTo>
                      <a:pt x="8408" y="9418"/>
                      <a:pt x="9185" y="9290"/>
                      <a:pt x="9892" y="8946"/>
                    </a:cubicBezTo>
                    <a:cubicBezTo>
                      <a:pt x="11147" y="8334"/>
                      <a:pt x="11957" y="7172"/>
                      <a:pt x="12302" y="5482"/>
                    </a:cubicBezTo>
                    <a:cubicBezTo>
                      <a:pt x="12612" y="3968"/>
                      <a:pt x="12325" y="2720"/>
                      <a:pt x="11454" y="1786"/>
                    </a:cubicBezTo>
                    <a:cubicBezTo>
                      <a:pt x="10055" y="293"/>
                      <a:pt x="7432" y="0"/>
                      <a:pt x="5592" y="0"/>
                    </a:cubicBezTo>
                    <a:close/>
                  </a:path>
                </a:pathLst>
              </a:custGeom>
              <a:solidFill>
                <a:srgbClr val="FAF6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9" name="Google Shape;809;p33"/>
            <p:cNvSpPr/>
            <p:nvPr/>
          </p:nvSpPr>
          <p:spPr>
            <a:xfrm>
              <a:off x="7056104" y="2858622"/>
              <a:ext cx="322203" cy="322203"/>
            </a:xfrm>
            <a:custGeom>
              <a:rect b="b" l="l" r="r" t="t"/>
              <a:pathLst>
                <a:path extrusionOk="0" h="11896" w="11896">
                  <a:moveTo>
                    <a:pt x="5948" y="1229"/>
                  </a:moveTo>
                  <a:cubicBezTo>
                    <a:pt x="8552" y="1229"/>
                    <a:pt x="10667" y="3348"/>
                    <a:pt x="10667" y="5948"/>
                  </a:cubicBezTo>
                  <a:cubicBezTo>
                    <a:pt x="10667" y="8552"/>
                    <a:pt x="8552" y="10667"/>
                    <a:pt x="5948" y="10667"/>
                  </a:cubicBezTo>
                  <a:cubicBezTo>
                    <a:pt x="3345" y="10667"/>
                    <a:pt x="1229" y="8552"/>
                    <a:pt x="1229" y="5948"/>
                  </a:cubicBezTo>
                  <a:cubicBezTo>
                    <a:pt x="1229" y="3348"/>
                    <a:pt x="3345" y="1229"/>
                    <a:pt x="5948" y="1229"/>
                  </a:cubicBezTo>
                  <a:close/>
                  <a:moveTo>
                    <a:pt x="5948" y="1"/>
                  </a:moveTo>
                  <a:cubicBezTo>
                    <a:pt x="2667" y="1"/>
                    <a:pt x="1" y="2670"/>
                    <a:pt x="1" y="5948"/>
                  </a:cubicBezTo>
                  <a:cubicBezTo>
                    <a:pt x="1" y="9230"/>
                    <a:pt x="2667" y="11896"/>
                    <a:pt x="5948" y="11896"/>
                  </a:cubicBezTo>
                  <a:cubicBezTo>
                    <a:pt x="9226" y="11896"/>
                    <a:pt x="11896" y="9230"/>
                    <a:pt x="11896" y="5948"/>
                  </a:cubicBezTo>
                  <a:cubicBezTo>
                    <a:pt x="11896" y="2670"/>
                    <a:pt x="9226" y="1"/>
                    <a:pt x="5948" y="1"/>
                  </a:cubicBezTo>
                  <a:close/>
                </a:path>
              </a:pathLst>
            </a:custGeom>
            <a:solidFill>
              <a:srgbClr val="FAF6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p34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15" name="Google Shape;815;p34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TYPOGRAPHY</a:t>
            </a:r>
            <a:endParaRPr/>
          </a:p>
        </p:txBody>
      </p:sp>
      <p:sp>
        <p:nvSpPr>
          <p:cNvPr id="816" name="Google Shape;816;p34"/>
          <p:cNvSpPr txBox="1"/>
          <p:nvPr>
            <p:ph idx="1" type="subTitle"/>
          </p:nvPr>
        </p:nvSpPr>
        <p:spPr>
          <a:xfrm flipH="1">
            <a:off x="1487400" y="2401263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ABCDEFGHIJKLMN</a:t>
            </a:r>
            <a:endParaRPr>
              <a:latin typeface="Denk One"/>
              <a:ea typeface="Denk One"/>
              <a:cs typeface="Denk One"/>
              <a:sym typeface="Denk One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OPQRSTUVWXYZ</a:t>
            </a:r>
            <a:endParaRPr>
              <a:latin typeface="Denk One"/>
              <a:ea typeface="Denk One"/>
              <a:cs typeface="Denk One"/>
              <a:sym typeface="Denk One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abcdefghijklmn</a:t>
            </a:r>
            <a:endParaRPr>
              <a:latin typeface="Denk One"/>
              <a:ea typeface="Denk One"/>
              <a:cs typeface="Denk One"/>
              <a:sym typeface="Denk One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opqrstuvwxyz</a:t>
            </a:r>
            <a:endParaRPr>
              <a:latin typeface="Denk One"/>
              <a:ea typeface="Denk One"/>
              <a:cs typeface="Denk One"/>
              <a:sym typeface="Denk One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Denk One"/>
                <a:ea typeface="Denk One"/>
                <a:cs typeface="Denk One"/>
                <a:sym typeface="Denk One"/>
              </a:rPr>
              <a:t>1234567890</a:t>
            </a:r>
            <a:endParaRPr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817" name="Google Shape;817;p34"/>
          <p:cNvSpPr txBox="1"/>
          <p:nvPr>
            <p:ph idx="2" type="subTitle"/>
          </p:nvPr>
        </p:nvSpPr>
        <p:spPr>
          <a:xfrm flipH="1">
            <a:off x="1487400" y="2190267"/>
            <a:ext cx="23289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DENK ONE</a:t>
            </a:r>
            <a:endParaRPr/>
          </a:p>
        </p:txBody>
      </p:sp>
      <p:sp>
        <p:nvSpPr>
          <p:cNvPr id="818" name="Google Shape;818;p34"/>
          <p:cNvSpPr txBox="1"/>
          <p:nvPr>
            <p:ph idx="3" type="subTitle"/>
          </p:nvPr>
        </p:nvSpPr>
        <p:spPr>
          <a:xfrm flipH="1">
            <a:off x="5319300" y="2401263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ABCDEFGHIJKLMN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OPQRSTUVWXYZ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abcdefghijklmn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opqrstuvwxyz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1234567890</a:t>
            </a:r>
            <a:endParaRPr/>
          </a:p>
        </p:txBody>
      </p:sp>
      <p:sp>
        <p:nvSpPr>
          <p:cNvPr id="819" name="Google Shape;819;p34"/>
          <p:cNvSpPr txBox="1"/>
          <p:nvPr>
            <p:ph idx="4" type="subTitle"/>
          </p:nvPr>
        </p:nvSpPr>
        <p:spPr>
          <a:xfrm flipH="1">
            <a:off x="5319300" y="2190267"/>
            <a:ext cx="23289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BARLOW SEMICONDENSED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827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36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‹#›</a:t>
            </a:fld>
            <a:endParaRPr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829" name="Google Shape;829;p36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ICONOGRAPHY</a:t>
            </a:r>
            <a:endParaRPr/>
          </a:p>
        </p:txBody>
      </p:sp>
      <p:grpSp>
        <p:nvGrpSpPr>
          <p:cNvPr id="830" name="Google Shape;830;p36"/>
          <p:cNvGrpSpPr/>
          <p:nvPr/>
        </p:nvGrpSpPr>
        <p:grpSpPr>
          <a:xfrm>
            <a:off x="2438261" y="1475269"/>
            <a:ext cx="4267487" cy="2532562"/>
            <a:chOff x="2438261" y="1475269"/>
            <a:chExt cx="4267487" cy="2532562"/>
          </a:xfrm>
        </p:grpSpPr>
        <p:grpSp>
          <p:nvGrpSpPr>
            <p:cNvPr id="831" name="Google Shape;831;p36"/>
            <p:cNvGrpSpPr/>
            <p:nvPr/>
          </p:nvGrpSpPr>
          <p:grpSpPr>
            <a:xfrm>
              <a:off x="3042796" y="1538029"/>
              <a:ext cx="289039" cy="214521"/>
              <a:chOff x="5337846" y="1228883"/>
              <a:chExt cx="230219" cy="170865"/>
            </a:xfrm>
          </p:grpSpPr>
          <p:sp>
            <p:nvSpPr>
              <p:cNvPr id="832" name="Google Shape;832;p36"/>
              <p:cNvSpPr/>
              <p:nvPr/>
            </p:nvSpPr>
            <p:spPr>
              <a:xfrm>
                <a:off x="5337846" y="1228883"/>
                <a:ext cx="230219" cy="170865"/>
              </a:xfrm>
              <a:custGeom>
                <a:rect b="b" l="l" r="r" t="t"/>
                <a:pathLst>
                  <a:path extrusionOk="0" h="9405" w="12672">
                    <a:moveTo>
                      <a:pt x="10443" y="4455"/>
                    </a:moveTo>
                    <a:cubicBezTo>
                      <a:pt x="10896" y="4455"/>
                      <a:pt x="11127" y="4877"/>
                      <a:pt x="11188" y="5239"/>
                    </a:cubicBezTo>
                    <a:lnTo>
                      <a:pt x="11634" y="7921"/>
                    </a:lnTo>
                    <a:lnTo>
                      <a:pt x="1035" y="7921"/>
                    </a:lnTo>
                    <a:lnTo>
                      <a:pt x="1485" y="5239"/>
                    </a:lnTo>
                    <a:cubicBezTo>
                      <a:pt x="1542" y="4877"/>
                      <a:pt x="1773" y="4455"/>
                      <a:pt x="2230" y="4455"/>
                    </a:cubicBezTo>
                    <a:close/>
                    <a:moveTo>
                      <a:pt x="11926" y="8413"/>
                    </a:moveTo>
                    <a:cubicBezTo>
                      <a:pt x="12064" y="8413"/>
                      <a:pt x="12176" y="8524"/>
                      <a:pt x="12176" y="8663"/>
                    </a:cubicBezTo>
                    <a:cubicBezTo>
                      <a:pt x="12176" y="8797"/>
                      <a:pt x="12064" y="8909"/>
                      <a:pt x="11926" y="8909"/>
                    </a:cubicBezTo>
                    <a:lnTo>
                      <a:pt x="742" y="8909"/>
                    </a:lnTo>
                    <a:cubicBezTo>
                      <a:pt x="609" y="8909"/>
                      <a:pt x="497" y="8797"/>
                      <a:pt x="497" y="8663"/>
                    </a:cubicBezTo>
                    <a:cubicBezTo>
                      <a:pt x="497" y="8524"/>
                      <a:pt x="609" y="8413"/>
                      <a:pt x="742" y="8413"/>
                    </a:cubicBezTo>
                    <a:close/>
                    <a:moveTo>
                      <a:pt x="7833" y="1"/>
                    </a:moveTo>
                    <a:cubicBezTo>
                      <a:pt x="7476" y="1"/>
                      <a:pt x="7138" y="139"/>
                      <a:pt x="6888" y="393"/>
                    </a:cubicBezTo>
                    <a:cubicBezTo>
                      <a:pt x="6461" y="819"/>
                      <a:pt x="6377" y="1472"/>
                      <a:pt x="6661" y="1984"/>
                    </a:cubicBezTo>
                    <a:lnTo>
                      <a:pt x="6407" y="2237"/>
                    </a:lnTo>
                    <a:cubicBezTo>
                      <a:pt x="6312" y="2333"/>
                      <a:pt x="6312" y="2491"/>
                      <a:pt x="6407" y="2587"/>
                    </a:cubicBezTo>
                    <a:cubicBezTo>
                      <a:pt x="6455" y="2635"/>
                      <a:pt x="6519" y="2659"/>
                      <a:pt x="6582" y="2659"/>
                    </a:cubicBezTo>
                    <a:cubicBezTo>
                      <a:pt x="6646" y="2659"/>
                      <a:pt x="6709" y="2635"/>
                      <a:pt x="6757" y="2587"/>
                    </a:cubicBezTo>
                    <a:lnTo>
                      <a:pt x="7153" y="2191"/>
                    </a:lnTo>
                    <a:cubicBezTo>
                      <a:pt x="7245" y="2103"/>
                      <a:pt x="7253" y="1961"/>
                      <a:pt x="7172" y="1860"/>
                    </a:cubicBezTo>
                    <a:cubicBezTo>
                      <a:pt x="6907" y="1526"/>
                      <a:pt x="6934" y="1046"/>
                      <a:pt x="7238" y="742"/>
                    </a:cubicBezTo>
                    <a:cubicBezTo>
                      <a:pt x="7395" y="585"/>
                      <a:pt x="7607" y="496"/>
                      <a:pt x="7833" y="496"/>
                    </a:cubicBezTo>
                    <a:cubicBezTo>
                      <a:pt x="8057" y="496"/>
                      <a:pt x="8268" y="585"/>
                      <a:pt x="8426" y="742"/>
                    </a:cubicBezTo>
                    <a:cubicBezTo>
                      <a:pt x="8559" y="877"/>
                      <a:pt x="8644" y="1046"/>
                      <a:pt x="8667" y="1234"/>
                    </a:cubicBezTo>
                    <a:cubicBezTo>
                      <a:pt x="8679" y="1346"/>
                      <a:pt x="8771" y="1434"/>
                      <a:pt x="8882" y="1449"/>
                    </a:cubicBezTo>
                    <a:cubicBezTo>
                      <a:pt x="9067" y="1472"/>
                      <a:pt x="9236" y="1553"/>
                      <a:pt x="9371" y="1688"/>
                    </a:cubicBezTo>
                    <a:cubicBezTo>
                      <a:pt x="9532" y="1845"/>
                      <a:pt x="9616" y="2057"/>
                      <a:pt x="9616" y="2284"/>
                    </a:cubicBezTo>
                    <a:cubicBezTo>
                      <a:pt x="9616" y="2506"/>
                      <a:pt x="9532" y="2717"/>
                      <a:pt x="9371" y="2879"/>
                    </a:cubicBezTo>
                    <a:cubicBezTo>
                      <a:pt x="9206" y="3041"/>
                      <a:pt x="8990" y="3124"/>
                      <a:pt x="8774" y="3124"/>
                    </a:cubicBezTo>
                    <a:cubicBezTo>
                      <a:pt x="8590" y="3124"/>
                      <a:pt x="8406" y="3064"/>
                      <a:pt x="8252" y="2940"/>
                    </a:cubicBezTo>
                    <a:cubicBezTo>
                      <a:pt x="8208" y="2905"/>
                      <a:pt x="8154" y="2888"/>
                      <a:pt x="8100" y="2888"/>
                    </a:cubicBezTo>
                    <a:cubicBezTo>
                      <a:pt x="8037" y="2888"/>
                      <a:pt x="7974" y="2912"/>
                      <a:pt x="7926" y="2960"/>
                    </a:cubicBezTo>
                    <a:lnTo>
                      <a:pt x="6922" y="3959"/>
                    </a:lnTo>
                    <a:lnTo>
                      <a:pt x="5382" y="3959"/>
                    </a:lnTo>
                    <a:cubicBezTo>
                      <a:pt x="5455" y="3863"/>
                      <a:pt x="5446" y="3724"/>
                      <a:pt x="5359" y="3636"/>
                    </a:cubicBezTo>
                    <a:cubicBezTo>
                      <a:pt x="5310" y="3588"/>
                      <a:pt x="5247" y="3564"/>
                      <a:pt x="5184" y="3564"/>
                    </a:cubicBezTo>
                    <a:cubicBezTo>
                      <a:pt x="5120" y="3564"/>
                      <a:pt x="5057" y="3588"/>
                      <a:pt x="5008" y="3636"/>
                    </a:cubicBezTo>
                    <a:lnTo>
                      <a:pt x="4685" y="3959"/>
                    </a:lnTo>
                    <a:lnTo>
                      <a:pt x="2230" y="3959"/>
                    </a:lnTo>
                    <a:cubicBezTo>
                      <a:pt x="1611" y="3959"/>
                      <a:pt x="1116" y="4443"/>
                      <a:pt x="996" y="5158"/>
                    </a:cubicBezTo>
                    <a:lnTo>
                      <a:pt x="528" y="7951"/>
                    </a:lnTo>
                    <a:cubicBezTo>
                      <a:pt x="224" y="8044"/>
                      <a:pt x="1" y="8329"/>
                      <a:pt x="1" y="8663"/>
                    </a:cubicBezTo>
                    <a:cubicBezTo>
                      <a:pt x="1" y="9070"/>
                      <a:pt x="336" y="9404"/>
                      <a:pt x="742" y="9404"/>
                    </a:cubicBezTo>
                    <a:lnTo>
                      <a:pt x="11926" y="9404"/>
                    </a:lnTo>
                    <a:cubicBezTo>
                      <a:pt x="12337" y="9404"/>
                      <a:pt x="12672" y="9070"/>
                      <a:pt x="12672" y="8663"/>
                    </a:cubicBezTo>
                    <a:cubicBezTo>
                      <a:pt x="12672" y="8329"/>
                      <a:pt x="12449" y="8044"/>
                      <a:pt x="12142" y="7951"/>
                    </a:cubicBezTo>
                    <a:lnTo>
                      <a:pt x="11677" y="5158"/>
                    </a:lnTo>
                    <a:cubicBezTo>
                      <a:pt x="11557" y="4443"/>
                      <a:pt x="11062" y="3959"/>
                      <a:pt x="10443" y="3959"/>
                    </a:cubicBezTo>
                    <a:lnTo>
                      <a:pt x="7622" y="3959"/>
                    </a:lnTo>
                    <a:lnTo>
                      <a:pt x="8129" y="3451"/>
                    </a:lnTo>
                    <a:cubicBezTo>
                      <a:pt x="8332" y="3563"/>
                      <a:pt x="8556" y="3619"/>
                      <a:pt x="8778" y="3619"/>
                    </a:cubicBezTo>
                    <a:cubicBezTo>
                      <a:pt x="9121" y="3619"/>
                      <a:pt x="9462" y="3487"/>
                      <a:pt x="9721" y="3229"/>
                    </a:cubicBezTo>
                    <a:cubicBezTo>
                      <a:pt x="9974" y="2975"/>
                      <a:pt x="10113" y="2641"/>
                      <a:pt x="10113" y="2284"/>
                    </a:cubicBezTo>
                    <a:cubicBezTo>
                      <a:pt x="10113" y="1926"/>
                      <a:pt x="9974" y="1592"/>
                      <a:pt x="9721" y="1338"/>
                    </a:cubicBezTo>
                    <a:cubicBezTo>
                      <a:pt x="9551" y="1168"/>
                      <a:pt x="9348" y="1053"/>
                      <a:pt x="9121" y="992"/>
                    </a:cubicBezTo>
                    <a:cubicBezTo>
                      <a:pt x="9063" y="765"/>
                      <a:pt x="8944" y="562"/>
                      <a:pt x="8775" y="393"/>
                    </a:cubicBezTo>
                    <a:cubicBezTo>
                      <a:pt x="8525" y="139"/>
                      <a:pt x="8187" y="1"/>
                      <a:pt x="783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36"/>
              <p:cNvSpPr/>
              <p:nvPr/>
            </p:nvSpPr>
            <p:spPr>
              <a:xfrm>
                <a:off x="5482609" y="1354769"/>
                <a:ext cx="9011" cy="9029"/>
              </a:xfrm>
              <a:custGeom>
                <a:rect b="b" l="l" r="r" t="t"/>
                <a:pathLst>
                  <a:path extrusionOk="0" h="497" w="496">
                    <a:moveTo>
                      <a:pt x="250" y="0"/>
                    </a:moveTo>
                    <a:cubicBezTo>
                      <a:pt x="112" y="0"/>
                      <a:pt x="0" y="112"/>
                      <a:pt x="0" y="247"/>
                    </a:cubicBezTo>
                    <a:cubicBezTo>
                      <a:pt x="0" y="385"/>
                      <a:pt x="112" y="497"/>
                      <a:pt x="250" y="497"/>
                    </a:cubicBezTo>
                    <a:cubicBezTo>
                      <a:pt x="384" y="497"/>
                      <a:pt x="495" y="385"/>
                      <a:pt x="495" y="247"/>
                    </a:cubicBezTo>
                    <a:cubicBezTo>
                      <a:pt x="495" y="112"/>
                      <a:pt x="384" y="0"/>
                      <a:pt x="25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36"/>
              <p:cNvSpPr/>
              <p:nvPr/>
            </p:nvSpPr>
            <p:spPr>
              <a:xfrm>
                <a:off x="5500613" y="1354769"/>
                <a:ext cx="35972" cy="9029"/>
              </a:xfrm>
              <a:custGeom>
                <a:rect b="b" l="l" r="r" t="t"/>
                <a:pathLst>
                  <a:path extrusionOk="0" h="497" w="1980">
                    <a:moveTo>
                      <a:pt x="246" y="0"/>
                    </a:moveTo>
                    <a:cubicBezTo>
                      <a:pt x="112" y="0"/>
                      <a:pt x="1" y="112"/>
                      <a:pt x="1" y="247"/>
                    </a:cubicBezTo>
                    <a:cubicBezTo>
                      <a:pt x="1" y="385"/>
                      <a:pt x="112" y="497"/>
                      <a:pt x="246" y="497"/>
                    </a:cubicBezTo>
                    <a:lnTo>
                      <a:pt x="1730" y="497"/>
                    </a:lnTo>
                    <a:cubicBezTo>
                      <a:pt x="1868" y="497"/>
                      <a:pt x="1980" y="385"/>
                      <a:pt x="1980" y="247"/>
                    </a:cubicBezTo>
                    <a:cubicBezTo>
                      <a:pt x="1980" y="112"/>
                      <a:pt x="1868" y="0"/>
                      <a:pt x="173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36"/>
              <p:cNvSpPr/>
              <p:nvPr/>
            </p:nvSpPr>
            <p:spPr>
              <a:xfrm>
                <a:off x="5434972" y="1332277"/>
                <a:ext cx="35990" cy="31521"/>
              </a:xfrm>
              <a:custGeom>
                <a:rect b="b" l="l" r="r" t="t"/>
                <a:pathLst>
                  <a:path extrusionOk="0" h="1735" w="1981">
                    <a:moveTo>
                      <a:pt x="989" y="497"/>
                    </a:moveTo>
                    <a:cubicBezTo>
                      <a:pt x="1258" y="497"/>
                      <a:pt x="1484" y="666"/>
                      <a:pt x="1484" y="866"/>
                    </a:cubicBezTo>
                    <a:cubicBezTo>
                      <a:pt x="1484" y="1070"/>
                      <a:pt x="1258" y="1238"/>
                      <a:pt x="989" y="1238"/>
                    </a:cubicBezTo>
                    <a:cubicBezTo>
                      <a:pt x="723" y="1238"/>
                      <a:pt x="497" y="1070"/>
                      <a:pt x="497" y="866"/>
                    </a:cubicBezTo>
                    <a:cubicBezTo>
                      <a:pt x="497" y="666"/>
                      <a:pt x="723" y="497"/>
                      <a:pt x="989" y="497"/>
                    </a:cubicBezTo>
                    <a:close/>
                    <a:moveTo>
                      <a:pt x="989" y="1"/>
                    </a:moveTo>
                    <a:cubicBezTo>
                      <a:pt x="443" y="1"/>
                      <a:pt x="1" y="389"/>
                      <a:pt x="1" y="866"/>
                    </a:cubicBezTo>
                    <a:cubicBezTo>
                      <a:pt x="1" y="1346"/>
                      <a:pt x="443" y="1735"/>
                      <a:pt x="989" y="1735"/>
                    </a:cubicBezTo>
                    <a:cubicBezTo>
                      <a:pt x="1535" y="1735"/>
                      <a:pt x="1980" y="1346"/>
                      <a:pt x="1980" y="866"/>
                    </a:cubicBezTo>
                    <a:cubicBezTo>
                      <a:pt x="1980" y="389"/>
                      <a:pt x="1535" y="1"/>
                      <a:pt x="98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36"/>
              <p:cNvSpPr/>
              <p:nvPr/>
            </p:nvSpPr>
            <p:spPr>
              <a:xfrm>
                <a:off x="5448453" y="1318814"/>
                <a:ext cx="9029" cy="9029"/>
              </a:xfrm>
              <a:custGeom>
                <a:rect b="b" l="l" r="r" t="t"/>
                <a:pathLst>
                  <a:path extrusionOk="0" h="497" w="497">
                    <a:moveTo>
                      <a:pt x="247" y="0"/>
                    </a:moveTo>
                    <a:cubicBezTo>
                      <a:pt x="112" y="0"/>
                      <a:pt x="0" y="112"/>
                      <a:pt x="0" y="246"/>
                    </a:cubicBezTo>
                    <a:cubicBezTo>
                      <a:pt x="0" y="385"/>
                      <a:pt x="112" y="496"/>
                      <a:pt x="247" y="496"/>
                    </a:cubicBezTo>
                    <a:cubicBezTo>
                      <a:pt x="385" y="496"/>
                      <a:pt x="497" y="385"/>
                      <a:pt x="497" y="246"/>
                    </a:cubicBezTo>
                    <a:cubicBezTo>
                      <a:pt x="497" y="112"/>
                      <a:pt x="385" y="0"/>
                      <a:pt x="24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36"/>
              <p:cNvSpPr/>
              <p:nvPr/>
            </p:nvSpPr>
            <p:spPr>
              <a:xfrm>
                <a:off x="5430921" y="1322121"/>
                <a:ext cx="10283" cy="9011"/>
              </a:xfrm>
              <a:custGeom>
                <a:rect b="b" l="l" r="r" t="t"/>
                <a:pathLst>
                  <a:path extrusionOk="0" h="496" w="566">
                    <a:moveTo>
                      <a:pt x="284" y="0"/>
                    </a:moveTo>
                    <a:cubicBezTo>
                      <a:pt x="239" y="0"/>
                      <a:pt x="195" y="12"/>
                      <a:pt x="155" y="38"/>
                    </a:cubicBezTo>
                    <a:cubicBezTo>
                      <a:pt x="39" y="110"/>
                      <a:pt x="1" y="260"/>
                      <a:pt x="74" y="380"/>
                    </a:cubicBezTo>
                    <a:cubicBezTo>
                      <a:pt x="120" y="453"/>
                      <a:pt x="201" y="495"/>
                      <a:pt x="286" y="495"/>
                    </a:cubicBezTo>
                    <a:cubicBezTo>
                      <a:pt x="332" y="495"/>
                      <a:pt x="374" y="483"/>
                      <a:pt x="416" y="460"/>
                    </a:cubicBezTo>
                    <a:cubicBezTo>
                      <a:pt x="531" y="387"/>
                      <a:pt x="566" y="233"/>
                      <a:pt x="497" y="118"/>
                    </a:cubicBezTo>
                    <a:cubicBezTo>
                      <a:pt x="449" y="43"/>
                      <a:pt x="367" y="0"/>
                      <a:pt x="28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36"/>
              <p:cNvSpPr/>
              <p:nvPr/>
            </p:nvSpPr>
            <p:spPr>
              <a:xfrm>
                <a:off x="5464659" y="1322121"/>
                <a:ext cx="10265" cy="9011"/>
              </a:xfrm>
              <a:custGeom>
                <a:rect b="b" l="l" r="r" t="t"/>
                <a:pathLst>
                  <a:path extrusionOk="0" h="496" w="565">
                    <a:moveTo>
                      <a:pt x="285" y="0"/>
                    </a:moveTo>
                    <a:cubicBezTo>
                      <a:pt x="201" y="0"/>
                      <a:pt x="121" y="43"/>
                      <a:pt x="73" y="118"/>
                    </a:cubicBezTo>
                    <a:cubicBezTo>
                      <a:pt x="0" y="233"/>
                      <a:pt x="39" y="387"/>
                      <a:pt x="154" y="460"/>
                    </a:cubicBezTo>
                    <a:cubicBezTo>
                      <a:pt x="196" y="483"/>
                      <a:pt x="238" y="495"/>
                      <a:pt x="284" y="495"/>
                    </a:cubicBezTo>
                    <a:cubicBezTo>
                      <a:pt x="365" y="495"/>
                      <a:pt x="446" y="453"/>
                      <a:pt x="496" y="380"/>
                    </a:cubicBezTo>
                    <a:cubicBezTo>
                      <a:pt x="565" y="260"/>
                      <a:pt x="531" y="110"/>
                      <a:pt x="415" y="38"/>
                    </a:cubicBezTo>
                    <a:cubicBezTo>
                      <a:pt x="374" y="12"/>
                      <a:pt x="329" y="0"/>
                      <a:pt x="28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36"/>
              <p:cNvSpPr/>
              <p:nvPr/>
            </p:nvSpPr>
            <p:spPr>
              <a:xfrm>
                <a:off x="5439714" y="1280916"/>
                <a:ext cx="10010" cy="9011"/>
              </a:xfrm>
              <a:custGeom>
                <a:rect b="b" l="l" r="r" t="t"/>
                <a:pathLst>
                  <a:path extrusionOk="0" h="496" w="551">
                    <a:moveTo>
                      <a:pt x="276" y="0"/>
                    </a:moveTo>
                    <a:cubicBezTo>
                      <a:pt x="209" y="0"/>
                      <a:pt x="142" y="27"/>
                      <a:pt x="93" y="80"/>
                    </a:cubicBezTo>
                    <a:cubicBezTo>
                      <a:pt x="1" y="184"/>
                      <a:pt x="9" y="337"/>
                      <a:pt x="109" y="430"/>
                    </a:cubicBezTo>
                    <a:cubicBezTo>
                      <a:pt x="159" y="472"/>
                      <a:pt x="217" y="495"/>
                      <a:pt x="274" y="495"/>
                    </a:cubicBezTo>
                    <a:cubicBezTo>
                      <a:pt x="343" y="495"/>
                      <a:pt x="408" y="468"/>
                      <a:pt x="458" y="415"/>
                    </a:cubicBezTo>
                    <a:cubicBezTo>
                      <a:pt x="551" y="314"/>
                      <a:pt x="543" y="157"/>
                      <a:pt x="444" y="65"/>
                    </a:cubicBezTo>
                    <a:cubicBezTo>
                      <a:pt x="396" y="22"/>
                      <a:pt x="336" y="0"/>
                      <a:pt x="27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" name="Google Shape;840;p36"/>
            <p:cNvGrpSpPr/>
            <p:nvPr/>
          </p:nvGrpSpPr>
          <p:grpSpPr>
            <a:xfrm>
              <a:off x="6384530" y="2018690"/>
              <a:ext cx="289039" cy="237057"/>
              <a:chOff x="5337846" y="1638172"/>
              <a:chExt cx="230219" cy="188815"/>
            </a:xfrm>
          </p:grpSpPr>
          <p:sp>
            <p:nvSpPr>
              <p:cNvPr id="841" name="Google Shape;841;p36"/>
              <p:cNvSpPr/>
              <p:nvPr/>
            </p:nvSpPr>
            <p:spPr>
              <a:xfrm>
                <a:off x="5337846" y="1638172"/>
                <a:ext cx="230219" cy="188815"/>
              </a:xfrm>
              <a:custGeom>
                <a:rect b="b" l="l" r="r" t="t"/>
                <a:pathLst>
                  <a:path extrusionOk="0" h="10393" w="12672">
                    <a:moveTo>
                      <a:pt x="6246" y="2971"/>
                    </a:moveTo>
                    <a:cubicBezTo>
                      <a:pt x="6273" y="3059"/>
                      <a:pt x="6312" y="3144"/>
                      <a:pt x="6361" y="3217"/>
                    </a:cubicBezTo>
                    <a:cubicBezTo>
                      <a:pt x="6265" y="3359"/>
                      <a:pt x="6212" y="3533"/>
                      <a:pt x="6212" y="3713"/>
                    </a:cubicBezTo>
                    <a:cubicBezTo>
                      <a:pt x="6212" y="3893"/>
                      <a:pt x="6265" y="4067"/>
                      <a:pt x="6361" y="4209"/>
                    </a:cubicBezTo>
                    <a:cubicBezTo>
                      <a:pt x="6265" y="4347"/>
                      <a:pt x="6212" y="4520"/>
                      <a:pt x="6212" y="4700"/>
                    </a:cubicBezTo>
                    <a:cubicBezTo>
                      <a:pt x="6212" y="4785"/>
                      <a:pt x="6223" y="4870"/>
                      <a:pt x="6246" y="4950"/>
                    </a:cubicBezTo>
                    <a:lnTo>
                      <a:pt x="5593" y="4950"/>
                    </a:lnTo>
                    <a:lnTo>
                      <a:pt x="5593" y="2971"/>
                    </a:lnTo>
                    <a:close/>
                    <a:moveTo>
                      <a:pt x="6585" y="496"/>
                    </a:moveTo>
                    <a:cubicBezTo>
                      <a:pt x="7130" y="496"/>
                      <a:pt x="7572" y="938"/>
                      <a:pt x="7572" y="1484"/>
                    </a:cubicBezTo>
                    <a:lnTo>
                      <a:pt x="7572" y="4950"/>
                    </a:lnTo>
                    <a:lnTo>
                      <a:pt x="6796" y="4950"/>
                    </a:lnTo>
                    <a:cubicBezTo>
                      <a:pt x="6742" y="4889"/>
                      <a:pt x="6707" y="4797"/>
                      <a:pt x="6707" y="4700"/>
                    </a:cubicBezTo>
                    <a:cubicBezTo>
                      <a:pt x="6707" y="4581"/>
                      <a:pt x="6761" y="4470"/>
                      <a:pt x="6846" y="4413"/>
                    </a:cubicBezTo>
                    <a:cubicBezTo>
                      <a:pt x="6915" y="4366"/>
                      <a:pt x="6954" y="4290"/>
                      <a:pt x="6954" y="4205"/>
                    </a:cubicBezTo>
                    <a:cubicBezTo>
                      <a:pt x="6954" y="4124"/>
                      <a:pt x="6915" y="4047"/>
                      <a:pt x="6846" y="4001"/>
                    </a:cubicBezTo>
                    <a:cubicBezTo>
                      <a:pt x="6761" y="3944"/>
                      <a:pt x="6707" y="3832"/>
                      <a:pt x="6707" y="3713"/>
                    </a:cubicBezTo>
                    <a:cubicBezTo>
                      <a:pt x="6707" y="3593"/>
                      <a:pt x="6761" y="3478"/>
                      <a:pt x="6846" y="3425"/>
                    </a:cubicBezTo>
                    <a:cubicBezTo>
                      <a:pt x="6915" y="3379"/>
                      <a:pt x="6954" y="3302"/>
                      <a:pt x="6954" y="3217"/>
                    </a:cubicBezTo>
                    <a:cubicBezTo>
                      <a:pt x="6954" y="3132"/>
                      <a:pt x="6915" y="3056"/>
                      <a:pt x="6846" y="3010"/>
                    </a:cubicBezTo>
                    <a:cubicBezTo>
                      <a:pt x="6761" y="2956"/>
                      <a:pt x="6707" y="2841"/>
                      <a:pt x="6707" y="2722"/>
                    </a:cubicBezTo>
                    <a:cubicBezTo>
                      <a:pt x="6707" y="2587"/>
                      <a:pt x="6596" y="2476"/>
                      <a:pt x="6461" y="2476"/>
                    </a:cubicBezTo>
                    <a:lnTo>
                      <a:pt x="4109" y="2476"/>
                    </a:lnTo>
                    <a:cubicBezTo>
                      <a:pt x="3818" y="2476"/>
                      <a:pt x="3556" y="2348"/>
                      <a:pt x="3376" y="2149"/>
                    </a:cubicBezTo>
                    <a:cubicBezTo>
                      <a:pt x="3367" y="2137"/>
                      <a:pt x="3360" y="2130"/>
                      <a:pt x="3353" y="2122"/>
                    </a:cubicBezTo>
                    <a:cubicBezTo>
                      <a:pt x="3206" y="1949"/>
                      <a:pt x="3118" y="1726"/>
                      <a:pt x="3118" y="1484"/>
                    </a:cubicBezTo>
                    <a:cubicBezTo>
                      <a:pt x="3118" y="938"/>
                      <a:pt x="3564" y="496"/>
                      <a:pt x="4109" y="496"/>
                    </a:cubicBezTo>
                    <a:close/>
                    <a:moveTo>
                      <a:pt x="9801" y="6776"/>
                    </a:moveTo>
                    <a:cubicBezTo>
                      <a:pt x="9939" y="6872"/>
                      <a:pt x="10116" y="6930"/>
                      <a:pt x="10293" y="6930"/>
                    </a:cubicBezTo>
                    <a:cubicBezTo>
                      <a:pt x="10335" y="6930"/>
                      <a:pt x="10374" y="6926"/>
                      <a:pt x="10412" y="6922"/>
                    </a:cubicBezTo>
                    <a:lnTo>
                      <a:pt x="10412" y="6922"/>
                    </a:lnTo>
                    <a:cubicBezTo>
                      <a:pt x="10243" y="7222"/>
                      <a:pt x="9920" y="7421"/>
                      <a:pt x="9551" y="7421"/>
                    </a:cubicBezTo>
                    <a:lnTo>
                      <a:pt x="9059" y="7421"/>
                    </a:lnTo>
                    <a:cubicBezTo>
                      <a:pt x="8921" y="7421"/>
                      <a:pt x="8809" y="7533"/>
                      <a:pt x="8809" y="7671"/>
                    </a:cubicBezTo>
                    <a:cubicBezTo>
                      <a:pt x="8809" y="7806"/>
                      <a:pt x="8921" y="7917"/>
                      <a:pt x="9059" y="7917"/>
                    </a:cubicBezTo>
                    <a:lnTo>
                      <a:pt x="11184" y="7917"/>
                    </a:lnTo>
                    <a:cubicBezTo>
                      <a:pt x="11704" y="7917"/>
                      <a:pt x="12126" y="8317"/>
                      <a:pt x="12172" y="8820"/>
                    </a:cubicBezTo>
                    <a:cubicBezTo>
                      <a:pt x="12107" y="8874"/>
                      <a:pt x="12014" y="8909"/>
                      <a:pt x="11915" y="8909"/>
                    </a:cubicBezTo>
                    <a:cubicBezTo>
                      <a:pt x="11787" y="8909"/>
                      <a:pt x="11668" y="8851"/>
                      <a:pt x="11611" y="8767"/>
                    </a:cubicBezTo>
                    <a:cubicBezTo>
                      <a:pt x="11565" y="8701"/>
                      <a:pt x="11488" y="8659"/>
                      <a:pt x="11407" y="8659"/>
                    </a:cubicBezTo>
                    <a:cubicBezTo>
                      <a:pt x="11326" y="8659"/>
                      <a:pt x="11250" y="8701"/>
                      <a:pt x="11204" y="8767"/>
                    </a:cubicBezTo>
                    <a:cubicBezTo>
                      <a:pt x="11146" y="8851"/>
                      <a:pt x="11027" y="8909"/>
                      <a:pt x="10900" y="8909"/>
                    </a:cubicBezTo>
                    <a:cubicBezTo>
                      <a:pt x="10773" y="8909"/>
                      <a:pt x="10654" y="8851"/>
                      <a:pt x="10597" y="8767"/>
                    </a:cubicBezTo>
                    <a:cubicBezTo>
                      <a:pt x="10551" y="8701"/>
                      <a:pt x="10473" y="8659"/>
                      <a:pt x="10393" y="8659"/>
                    </a:cubicBezTo>
                    <a:cubicBezTo>
                      <a:pt x="10312" y="8659"/>
                      <a:pt x="10235" y="8701"/>
                      <a:pt x="10189" y="8767"/>
                    </a:cubicBezTo>
                    <a:cubicBezTo>
                      <a:pt x="10132" y="8851"/>
                      <a:pt x="10012" y="8909"/>
                      <a:pt x="9886" y="8909"/>
                    </a:cubicBezTo>
                    <a:cubicBezTo>
                      <a:pt x="9758" y="8909"/>
                      <a:pt x="9639" y="8851"/>
                      <a:pt x="9582" y="8767"/>
                    </a:cubicBezTo>
                    <a:cubicBezTo>
                      <a:pt x="9536" y="8701"/>
                      <a:pt x="9463" y="8659"/>
                      <a:pt x="9378" y="8659"/>
                    </a:cubicBezTo>
                    <a:cubicBezTo>
                      <a:pt x="9297" y="8659"/>
                      <a:pt x="9221" y="8701"/>
                      <a:pt x="9174" y="8767"/>
                    </a:cubicBezTo>
                    <a:cubicBezTo>
                      <a:pt x="9117" y="8851"/>
                      <a:pt x="8997" y="8909"/>
                      <a:pt x="8871" y="8909"/>
                    </a:cubicBezTo>
                    <a:cubicBezTo>
                      <a:pt x="8744" y="8909"/>
                      <a:pt x="8628" y="8851"/>
                      <a:pt x="8568" y="8767"/>
                    </a:cubicBezTo>
                    <a:cubicBezTo>
                      <a:pt x="8521" y="8701"/>
                      <a:pt x="8449" y="8659"/>
                      <a:pt x="8364" y="8659"/>
                    </a:cubicBezTo>
                    <a:cubicBezTo>
                      <a:pt x="8283" y="8659"/>
                      <a:pt x="8206" y="8701"/>
                      <a:pt x="8160" y="8767"/>
                    </a:cubicBezTo>
                    <a:cubicBezTo>
                      <a:pt x="8103" y="8851"/>
                      <a:pt x="7983" y="8909"/>
                      <a:pt x="7856" y="8909"/>
                    </a:cubicBezTo>
                    <a:cubicBezTo>
                      <a:pt x="7729" y="8909"/>
                      <a:pt x="7614" y="8851"/>
                      <a:pt x="7557" y="8767"/>
                    </a:cubicBezTo>
                    <a:cubicBezTo>
                      <a:pt x="7507" y="8701"/>
                      <a:pt x="7434" y="8659"/>
                      <a:pt x="7349" y="8659"/>
                    </a:cubicBezTo>
                    <a:cubicBezTo>
                      <a:pt x="7268" y="8659"/>
                      <a:pt x="7191" y="8701"/>
                      <a:pt x="7145" y="8767"/>
                    </a:cubicBezTo>
                    <a:cubicBezTo>
                      <a:pt x="7088" y="8851"/>
                      <a:pt x="6968" y="8909"/>
                      <a:pt x="6842" y="8909"/>
                    </a:cubicBezTo>
                    <a:cubicBezTo>
                      <a:pt x="6719" y="8909"/>
                      <a:pt x="6599" y="8851"/>
                      <a:pt x="6542" y="8767"/>
                    </a:cubicBezTo>
                    <a:cubicBezTo>
                      <a:pt x="6496" y="8701"/>
                      <a:pt x="6419" y="8659"/>
                      <a:pt x="6335" y="8659"/>
                    </a:cubicBezTo>
                    <a:cubicBezTo>
                      <a:pt x="6253" y="8659"/>
                      <a:pt x="6177" y="8701"/>
                      <a:pt x="6131" y="8767"/>
                    </a:cubicBezTo>
                    <a:cubicBezTo>
                      <a:pt x="6074" y="8851"/>
                      <a:pt x="5954" y="8909"/>
                      <a:pt x="5827" y="8909"/>
                    </a:cubicBezTo>
                    <a:cubicBezTo>
                      <a:pt x="5705" y="8909"/>
                      <a:pt x="5585" y="8851"/>
                      <a:pt x="5528" y="8767"/>
                    </a:cubicBezTo>
                    <a:cubicBezTo>
                      <a:pt x="5481" y="8701"/>
                      <a:pt x="5405" y="8659"/>
                      <a:pt x="5320" y="8659"/>
                    </a:cubicBezTo>
                    <a:cubicBezTo>
                      <a:pt x="5239" y="8659"/>
                      <a:pt x="5162" y="8701"/>
                      <a:pt x="5116" y="8767"/>
                    </a:cubicBezTo>
                    <a:cubicBezTo>
                      <a:pt x="5059" y="8851"/>
                      <a:pt x="4939" y="8909"/>
                      <a:pt x="4813" y="8909"/>
                    </a:cubicBezTo>
                    <a:cubicBezTo>
                      <a:pt x="4690" y="8909"/>
                      <a:pt x="4570" y="8851"/>
                      <a:pt x="4513" y="8767"/>
                    </a:cubicBezTo>
                    <a:cubicBezTo>
                      <a:pt x="4467" y="8701"/>
                      <a:pt x="4390" y="8659"/>
                      <a:pt x="4305" y="8659"/>
                    </a:cubicBezTo>
                    <a:cubicBezTo>
                      <a:pt x="4224" y="8659"/>
                      <a:pt x="4148" y="8701"/>
                      <a:pt x="4102" y="8767"/>
                    </a:cubicBezTo>
                    <a:cubicBezTo>
                      <a:pt x="4044" y="8851"/>
                      <a:pt x="3925" y="8909"/>
                      <a:pt x="3798" y="8909"/>
                    </a:cubicBezTo>
                    <a:cubicBezTo>
                      <a:pt x="3676" y="8909"/>
                      <a:pt x="3556" y="8851"/>
                      <a:pt x="3498" y="8767"/>
                    </a:cubicBezTo>
                    <a:cubicBezTo>
                      <a:pt x="3452" y="8701"/>
                      <a:pt x="3376" y="8659"/>
                      <a:pt x="3295" y="8659"/>
                    </a:cubicBezTo>
                    <a:cubicBezTo>
                      <a:pt x="3210" y="8659"/>
                      <a:pt x="3133" y="8701"/>
                      <a:pt x="3087" y="8767"/>
                    </a:cubicBezTo>
                    <a:cubicBezTo>
                      <a:pt x="3030" y="8851"/>
                      <a:pt x="2910" y="8909"/>
                      <a:pt x="2787" y="8909"/>
                    </a:cubicBezTo>
                    <a:cubicBezTo>
                      <a:pt x="2661" y="8909"/>
                      <a:pt x="2541" y="8851"/>
                      <a:pt x="2484" y="8767"/>
                    </a:cubicBezTo>
                    <a:cubicBezTo>
                      <a:pt x="2438" y="8701"/>
                      <a:pt x="2361" y="8659"/>
                      <a:pt x="2280" y="8659"/>
                    </a:cubicBezTo>
                    <a:cubicBezTo>
                      <a:pt x="2195" y="8659"/>
                      <a:pt x="2119" y="8701"/>
                      <a:pt x="2073" y="8767"/>
                    </a:cubicBezTo>
                    <a:cubicBezTo>
                      <a:pt x="2015" y="8851"/>
                      <a:pt x="1895" y="8909"/>
                      <a:pt x="1773" y="8909"/>
                    </a:cubicBezTo>
                    <a:cubicBezTo>
                      <a:pt x="1646" y="8909"/>
                      <a:pt x="1526" y="8851"/>
                      <a:pt x="1469" y="8767"/>
                    </a:cubicBezTo>
                    <a:cubicBezTo>
                      <a:pt x="1423" y="8701"/>
                      <a:pt x="1347" y="8659"/>
                      <a:pt x="1265" y="8659"/>
                    </a:cubicBezTo>
                    <a:cubicBezTo>
                      <a:pt x="1181" y="8659"/>
                      <a:pt x="1104" y="8701"/>
                      <a:pt x="1058" y="8767"/>
                    </a:cubicBezTo>
                    <a:cubicBezTo>
                      <a:pt x="1001" y="8851"/>
                      <a:pt x="881" y="8909"/>
                      <a:pt x="758" y="8909"/>
                    </a:cubicBezTo>
                    <a:cubicBezTo>
                      <a:pt x="659" y="8909"/>
                      <a:pt x="566" y="8874"/>
                      <a:pt x="501" y="8820"/>
                    </a:cubicBezTo>
                    <a:cubicBezTo>
                      <a:pt x="547" y="8317"/>
                      <a:pt x="969" y="7917"/>
                      <a:pt x="1489" y="7917"/>
                    </a:cubicBezTo>
                    <a:lnTo>
                      <a:pt x="7080" y="7917"/>
                    </a:lnTo>
                    <a:cubicBezTo>
                      <a:pt x="7215" y="7917"/>
                      <a:pt x="7326" y="7806"/>
                      <a:pt x="7326" y="7671"/>
                    </a:cubicBezTo>
                    <a:cubicBezTo>
                      <a:pt x="7326" y="7533"/>
                      <a:pt x="7215" y="7421"/>
                      <a:pt x="7080" y="7421"/>
                    </a:cubicBezTo>
                    <a:lnTo>
                      <a:pt x="3118" y="7421"/>
                    </a:lnTo>
                    <a:cubicBezTo>
                      <a:pt x="2749" y="7421"/>
                      <a:pt x="2430" y="7222"/>
                      <a:pt x="2257" y="6922"/>
                    </a:cubicBezTo>
                    <a:lnTo>
                      <a:pt x="2257" y="6922"/>
                    </a:lnTo>
                    <a:cubicBezTo>
                      <a:pt x="2296" y="6926"/>
                      <a:pt x="2338" y="6930"/>
                      <a:pt x="2376" y="6930"/>
                    </a:cubicBezTo>
                    <a:cubicBezTo>
                      <a:pt x="2557" y="6930"/>
                      <a:pt x="2730" y="6872"/>
                      <a:pt x="2872" y="6776"/>
                    </a:cubicBezTo>
                    <a:cubicBezTo>
                      <a:pt x="3014" y="6872"/>
                      <a:pt x="3187" y="6930"/>
                      <a:pt x="3367" y="6930"/>
                    </a:cubicBezTo>
                    <a:cubicBezTo>
                      <a:pt x="3548" y="6930"/>
                      <a:pt x="3722" y="6872"/>
                      <a:pt x="3864" y="6776"/>
                    </a:cubicBezTo>
                    <a:cubicBezTo>
                      <a:pt x="4002" y="6872"/>
                      <a:pt x="4175" y="6930"/>
                      <a:pt x="4355" y="6930"/>
                    </a:cubicBezTo>
                    <a:cubicBezTo>
                      <a:pt x="4536" y="6930"/>
                      <a:pt x="4713" y="6872"/>
                      <a:pt x="4851" y="6776"/>
                    </a:cubicBezTo>
                    <a:cubicBezTo>
                      <a:pt x="4994" y="6872"/>
                      <a:pt x="5166" y="6930"/>
                      <a:pt x="5347" y="6930"/>
                    </a:cubicBezTo>
                    <a:cubicBezTo>
                      <a:pt x="5528" y="6930"/>
                      <a:pt x="5700" y="6872"/>
                      <a:pt x="5843" y="6776"/>
                    </a:cubicBezTo>
                    <a:cubicBezTo>
                      <a:pt x="5981" y="6872"/>
                      <a:pt x="6154" y="6930"/>
                      <a:pt x="6335" y="6930"/>
                    </a:cubicBezTo>
                    <a:cubicBezTo>
                      <a:pt x="6515" y="6930"/>
                      <a:pt x="6692" y="6872"/>
                      <a:pt x="6830" y="6776"/>
                    </a:cubicBezTo>
                    <a:cubicBezTo>
                      <a:pt x="6973" y="6872"/>
                      <a:pt x="7145" y="6930"/>
                      <a:pt x="7326" y="6930"/>
                    </a:cubicBezTo>
                    <a:cubicBezTo>
                      <a:pt x="7507" y="6930"/>
                      <a:pt x="7679" y="6872"/>
                      <a:pt x="7821" y="6776"/>
                    </a:cubicBezTo>
                    <a:cubicBezTo>
                      <a:pt x="7960" y="6872"/>
                      <a:pt x="8133" y="6930"/>
                      <a:pt x="8314" y="6930"/>
                    </a:cubicBezTo>
                    <a:cubicBezTo>
                      <a:pt x="8495" y="6930"/>
                      <a:pt x="8671" y="6872"/>
                      <a:pt x="8809" y="6776"/>
                    </a:cubicBezTo>
                    <a:cubicBezTo>
                      <a:pt x="8951" y="6872"/>
                      <a:pt x="9125" y="6930"/>
                      <a:pt x="9305" y="6930"/>
                    </a:cubicBezTo>
                    <a:cubicBezTo>
                      <a:pt x="9486" y="6930"/>
                      <a:pt x="9659" y="6872"/>
                      <a:pt x="9801" y="6776"/>
                    </a:cubicBezTo>
                    <a:close/>
                    <a:moveTo>
                      <a:pt x="11407" y="9251"/>
                    </a:moveTo>
                    <a:cubicBezTo>
                      <a:pt x="11553" y="9347"/>
                      <a:pt x="11730" y="9401"/>
                      <a:pt x="11915" y="9401"/>
                    </a:cubicBezTo>
                    <a:cubicBezTo>
                      <a:pt x="11961" y="9401"/>
                      <a:pt x="12003" y="9401"/>
                      <a:pt x="12049" y="9393"/>
                    </a:cubicBezTo>
                    <a:lnTo>
                      <a:pt x="12049" y="9393"/>
                    </a:lnTo>
                    <a:cubicBezTo>
                      <a:pt x="11876" y="9693"/>
                      <a:pt x="11553" y="9897"/>
                      <a:pt x="11184" y="9897"/>
                    </a:cubicBezTo>
                    <a:lnTo>
                      <a:pt x="1489" y="9897"/>
                    </a:lnTo>
                    <a:cubicBezTo>
                      <a:pt x="1116" y="9897"/>
                      <a:pt x="793" y="9693"/>
                      <a:pt x="624" y="9393"/>
                    </a:cubicBezTo>
                    <a:lnTo>
                      <a:pt x="624" y="9393"/>
                    </a:lnTo>
                    <a:cubicBezTo>
                      <a:pt x="666" y="9401"/>
                      <a:pt x="712" y="9401"/>
                      <a:pt x="758" y="9401"/>
                    </a:cubicBezTo>
                    <a:cubicBezTo>
                      <a:pt x="943" y="9401"/>
                      <a:pt x="1120" y="9347"/>
                      <a:pt x="1265" y="9251"/>
                    </a:cubicBezTo>
                    <a:cubicBezTo>
                      <a:pt x="1407" y="9347"/>
                      <a:pt x="1585" y="9401"/>
                      <a:pt x="1773" y="9401"/>
                    </a:cubicBezTo>
                    <a:cubicBezTo>
                      <a:pt x="1957" y="9401"/>
                      <a:pt x="2134" y="9347"/>
                      <a:pt x="2280" y="9251"/>
                    </a:cubicBezTo>
                    <a:cubicBezTo>
                      <a:pt x="2422" y="9347"/>
                      <a:pt x="2599" y="9401"/>
                      <a:pt x="2787" y="9401"/>
                    </a:cubicBezTo>
                    <a:cubicBezTo>
                      <a:pt x="2972" y="9401"/>
                      <a:pt x="3149" y="9347"/>
                      <a:pt x="3291" y="9251"/>
                    </a:cubicBezTo>
                    <a:cubicBezTo>
                      <a:pt x="3437" y="9347"/>
                      <a:pt x="3614" y="9401"/>
                      <a:pt x="3798" y="9401"/>
                    </a:cubicBezTo>
                    <a:cubicBezTo>
                      <a:pt x="3986" y="9401"/>
                      <a:pt x="4163" y="9347"/>
                      <a:pt x="4305" y="9251"/>
                    </a:cubicBezTo>
                    <a:cubicBezTo>
                      <a:pt x="4451" y="9347"/>
                      <a:pt x="4628" y="9401"/>
                      <a:pt x="4813" y="9401"/>
                    </a:cubicBezTo>
                    <a:cubicBezTo>
                      <a:pt x="5001" y="9401"/>
                      <a:pt x="5178" y="9347"/>
                      <a:pt x="5320" y="9251"/>
                    </a:cubicBezTo>
                    <a:cubicBezTo>
                      <a:pt x="5466" y="9347"/>
                      <a:pt x="5643" y="9401"/>
                      <a:pt x="5827" y="9401"/>
                    </a:cubicBezTo>
                    <a:cubicBezTo>
                      <a:pt x="6015" y="9401"/>
                      <a:pt x="6193" y="9347"/>
                      <a:pt x="6335" y="9251"/>
                    </a:cubicBezTo>
                    <a:cubicBezTo>
                      <a:pt x="6480" y="9347"/>
                      <a:pt x="6657" y="9401"/>
                      <a:pt x="6842" y="9401"/>
                    </a:cubicBezTo>
                    <a:cubicBezTo>
                      <a:pt x="7030" y="9401"/>
                      <a:pt x="7207" y="9347"/>
                      <a:pt x="7349" y="9251"/>
                    </a:cubicBezTo>
                    <a:cubicBezTo>
                      <a:pt x="7495" y="9347"/>
                      <a:pt x="7672" y="9401"/>
                      <a:pt x="7856" y="9401"/>
                    </a:cubicBezTo>
                    <a:cubicBezTo>
                      <a:pt x="8045" y="9401"/>
                      <a:pt x="8222" y="9347"/>
                      <a:pt x="8364" y="9251"/>
                    </a:cubicBezTo>
                    <a:cubicBezTo>
                      <a:pt x="8509" y="9347"/>
                      <a:pt x="8687" y="9401"/>
                      <a:pt x="8871" y="9401"/>
                    </a:cubicBezTo>
                    <a:cubicBezTo>
                      <a:pt x="9056" y="9401"/>
                      <a:pt x="9236" y="9347"/>
                      <a:pt x="9378" y="9251"/>
                    </a:cubicBezTo>
                    <a:cubicBezTo>
                      <a:pt x="9524" y="9347"/>
                      <a:pt x="9701" y="9401"/>
                      <a:pt x="9886" y="9401"/>
                    </a:cubicBezTo>
                    <a:cubicBezTo>
                      <a:pt x="10070" y="9401"/>
                      <a:pt x="10251" y="9347"/>
                      <a:pt x="10393" y="9251"/>
                    </a:cubicBezTo>
                    <a:cubicBezTo>
                      <a:pt x="10539" y="9347"/>
                      <a:pt x="10716" y="9401"/>
                      <a:pt x="10900" y="9401"/>
                    </a:cubicBezTo>
                    <a:cubicBezTo>
                      <a:pt x="11085" y="9401"/>
                      <a:pt x="11265" y="9347"/>
                      <a:pt x="11407" y="9251"/>
                    </a:cubicBezTo>
                    <a:close/>
                    <a:moveTo>
                      <a:pt x="4109" y="1"/>
                    </a:moveTo>
                    <a:cubicBezTo>
                      <a:pt x="3291" y="1"/>
                      <a:pt x="2626" y="665"/>
                      <a:pt x="2626" y="1484"/>
                    </a:cubicBezTo>
                    <a:cubicBezTo>
                      <a:pt x="2626" y="1738"/>
                      <a:pt x="2688" y="1972"/>
                      <a:pt x="2799" y="2180"/>
                    </a:cubicBezTo>
                    <a:cubicBezTo>
                      <a:pt x="2676" y="2261"/>
                      <a:pt x="2576" y="2364"/>
                      <a:pt x="2480" y="2456"/>
                    </a:cubicBezTo>
                    <a:cubicBezTo>
                      <a:pt x="2334" y="2607"/>
                      <a:pt x="2207" y="2733"/>
                      <a:pt x="2038" y="2749"/>
                    </a:cubicBezTo>
                    <a:cubicBezTo>
                      <a:pt x="1904" y="2763"/>
                      <a:pt x="1803" y="2883"/>
                      <a:pt x="1819" y="3022"/>
                    </a:cubicBezTo>
                    <a:cubicBezTo>
                      <a:pt x="1831" y="3148"/>
                      <a:pt x="1938" y="3244"/>
                      <a:pt x="2065" y="3244"/>
                    </a:cubicBezTo>
                    <a:cubicBezTo>
                      <a:pt x="2073" y="3244"/>
                      <a:pt x="2080" y="3244"/>
                      <a:pt x="2088" y="3240"/>
                    </a:cubicBezTo>
                    <a:cubicBezTo>
                      <a:pt x="2434" y="3206"/>
                      <a:pt x="2653" y="2987"/>
                      <a:pt x="2830" y="2806"/>
                    </a:cubicBezTo>
                    <a:cubicBezTo>
                      <a:pt x="2926" y="2710"/>
                      <a:pt x="3014" y="2621"/>
                      <a:pt x="3103" y="2575"/>
                    </a:cubicBezTo>
                    <a:cubicBezTo>
                      <a:pt x="3367" y="2821"/>
                      <a:pt x="3722" y="2971"/>
                      <a:pt x="4109" y="2971"/>
                    </a:cubicBezTo>
                    <a:lnTo>
                      <a:pt x="5097" y="2971"/>
                    </a:lnTo>
                    <a:lnTo>
                      <a:pt x="5097" y="4950"/>
                    </a:lnTo>
                    <a:cubicBezTo>
                      <a:pt x="4962" y="4950"/>
                      <a:pt x="4851" y="5058"/>
                      <a:pt x="4851" y="5196"/>
                    </a:cubicBezTo>
                    <a:cubicBezTo>
                      <a:pt x="4851" y="5335"/>
                      <a:pt x="4962" y="5443"/>
                      <a:pt x="5097" y="5443"/>
                    </a:cubicBezTo>
                    <a:lnTo>
                      <a:pt x="9551" y="5443"/>
                    </a:lnTo>
                    <a:cubicBezTo>
                      <a:pt x="10070" y="5443"/>
                      <a:pt x="10493" y="5842"/>
                      <a:pt x="10539" y="6346"/>
                    </a:cubicBezTo>
                    <a:cubicBezTo>
                      <a:pt x="10478" y="6399"/>
                      <a:pt x="10389" y="6434"/>
                      <a:pt x="10293" y="6434"/>
                    </a:cubicBezTo>
                    <a:cubicBezTo>
                      <a:pt x="10173" y="6434"/>
                      <a:pt x="10063" y="6380"/>
                      <a:pt x="10005" y="6296"/>
                    </a:cubicBezTo>
                    <a:cubicBezTo>
                      <a:pt x="9958" y="6227"/>
                      <a:pt x="9882" y="6188"/>
                      <a:pt x="9801" y="6188"/>
                    </a:cubicBezTo>
                    <a:cubicBezTo>
                      <a:pt x="9717" y="6188"/>
                      <a:pt x="9639" y="6227"/>
                      <a:pt x="9593" y="6296"/>
                    </a:cubicBezTo>
                    <a:cubicBezTo>
                      <a:pt x="9540" y="6380"/>
                      <a:pt x="9424" y="6434"/>
                      <a:pt x="9305" y="6434"/>
                    </a:cubicBezTo>
                    <a:cubicBezTo>
                      <a:pt x="9186" y="6434"/>
                      <a:pt x="9071" y="6380"/>
                      <a:pt x="9017" y="6296"/>
                    </a:cubicBezTo>
                    <a:cubicBezTo>
                      <a:pt x="8971" y="6227"/>
                      <a:pt x="8894" y="6188"/>
                      <a:pt x="8809" y="6188"/>
                    </a:cubicBezTo>
                    <a:cubicBezTo>
                      <a:pt x="8729" y="6188"/>
                      <a:pt x="8652" y="6227"/>
                      <a:pt x="8605" y="6296"/>
                    </a:cubicBezTo>
                    <a:cubicBezTo>
                      <a:pt x="8548" y="6380"/>
                      <a:pt x="8437" y="6434"/>
                      <a:pt x="8314" y="6434"/>
                    </a:cubicBezTo>
                    <a:cubicBezTo>
                      <a:pt x="8195" y="6434"/>
                      <a:pt x="8083" y="6380"/>
                      <a:pt x="8025" y="6296"/>
                    </a:cubicBezTo>
                    <a:cubicBezTo>
                      <a:pt x="7979" y="6227"/>
                      <a:pt x="7903" y="6188"/>
                      <a:pt x="7821" y="6188"/>
                    </a:cubicBezTo>
                    <a:cubicBezTo>
                      <a:pt x="7737" y="6188"/>
                      <a:pt x="7660" y="6227"/>
                      <a:pt x="7614" y="6296"/>
                    </a:cubicBezTo>
                    <a:cubicBezTo>
                      <a:pt x="7560" y="6380"/>
                      <a:pt x="7445" y="6434"/>
                      <a:pt x="7326" y="6434"/>
                    </a:cubicBezTo>
                    <a:cubicBezTo>
                      <a:pt x="7207" y="6434"/>
                      <a:pt x="7092" y="6380"/>
                      <a:pt x="7037" y="6296"/>
                    </a:cubicBezTo>
                    <a:cubicBezTo>
                      <a:pt x="6991" y="6227"/>
                      <a:pt x="6915" y="6188"/>
                      <a:pt x="6830" y="6188"/>
                    </a:cubicBezTo>
                    <a:cubicBezTo>
                      <a:pt x="6750" y="6188"/>
                      <a:pt x="6673" y="6227"/>
                      <a:pt x="6627" y="6296"/>
                    </a:cubicBezTo>
                    <a:cubicBezTo>
                      <a:pt x="6569" y="6380"/>
                      <a:pt x="6457" y="6434"/>
                      <a:pt x="6335" y="6434"/>
                    </a:cubicBezTo>
                    <a:cubicBezTo>
                      <a:pt x="6216" y="6434"/>
                      <a:pt x="6104" y="6380"/>
                      <a:pt x="6046" y="6296"/>
                    </a:cubicBezTo>
                    <a:cubicBezTo>
                      <a:pt x="6000" y="6227"/>
                      <a:pt x="5923" y="6188"/>
                      <a:pt x="5843" y="6188"/>
                    </a:cubicBezTo>
                    <a:cubicBezTo>
                      <a:pt x="5758" y="6188"/>
                      <a:pt x="5682" y="6227"/>
                      <a:pt x="5635" y="6296"/>
                    </a:cubicBezTo>
                    <a:cubicBezTo>
                      <a:pt x="5581" y="6380"/>
                      <a:pt x="5466" y="6434"/>
                      <a:pt x="5347" y="6434"/>
                    </a:cubicBezTo>
                    <a:cubicBezTo>
                      <a:pt x="5228" y="6434"/>
                      <a:pt x="5113" y="6380"/>
                      <a:pt x="5059" y="6296"/>
                    </a:cubicBezTo>
                    <a:cubicBezTo>
                      <a:pt x="5013" y="6227"/>
                      <a:pt x="4935" y="6188"/>
                      <a:pt x="4851" y="6188"/>
                    </a:cubicBezTo>
                    <a:cubicBezTo>
                      <a:pt x="4770" y="6188"/>
                      <a:pt x="4690" y="6227"/>
                      <a:pt x="4648" y="6296"/>
                    </a:cubicBezTo>
                    <a:cubicBezTo>
                      <a:pt x="4590" y="6380"/>
                      <a:pt x="4478" y="6434"/>
                      <a:pt x="4355" y="6434"/>
                    </a:cubicBezTo>
                    <a:cubicBezTo>
                      <a:pt x="4236" y="6434"/>
                      <a:pt x="4125" y="6380"/>
                      <a:pt x="4068" y="6296"/>
                    </a:cubicBezTo>
                    <a:cubicBezTo>
                      <a:pt x="4021" y="6227"/>
                      <a:pt x="3944" y="6188"/>
                      <a:pt x="3864" y="6188"/>
                    </a:cubicBezTo>
                    <a:cubicBezTo>
                      <a:pt x="3779" y="6188"/>
                      <a:pt x="3702" y="6227"/>
                      <a:pt x="3656" y="6296"/>
                    </a:cubicBezTo>
                    <a:cubicBezTo>
                      <a:pt x="3602" y="6380"/>
                      <a:pt x="3486" y="6434"/>
                      <a:pt x="3367" y="6434"/>
                    </a:cubicBezTo>
                    <a:cubicBezTo>
                      <a:pt x="3248" y="6434"/>
                      <a:pt x="3133" y="6380"/>
                      <a:pt x="3080" y="6296"/>
                    </a:cubicBezTo>
                    <a:cubicBezTo>
                      <a:pt x="3034" y="6227"/>
                      <a:pt x="2956" y="6188"/>
                      <a:pt x="2872" y="6188"/>
                    </a:cubicBezTo>
                    <a:cubicBezTo>
                      <a:pt x="2791" y="6188"/>
                      <a:pt x="2711" y="6227"/>
                      <a:pt x="2665" y="6296"/>
                    </a:cubicBezTo>
                    <a:cubicBezTo>
                      <a:pt x="2610" y="6380"/>
                      <a:pt x="2500" y="6434"/>
                      <a:pt x="2376" y="6434"/>
                    </a:cubicBezTo>
                    <a:cubicBezTo>
                      <a:pt x="2284" y="6434"/>
                      <a:pt x="2195" y="6399"/>
                      <a:pt x="2134" y="6346"/>
                    </a:cubicBezTo>
                    <a:cubicBezTo>
                      <a:pt x="2177" y="5842"/>
                      <a:pt x="2603" y="5443"/>
                      <a:pt x="3118" y="5443"/>
                    </a:cubicBezTo>
                    <a:cubicBezTo>
                      <a:pt x="3256" y="5443"/>
                      <a:pt x="3367" y="5335"/>
                      <a:pt x="3367" y="5196"/>
                    </a:cubicBezTo>
                    <a:cubicBezTo>
                      <a:pt x="3367" y="5058"/>
                      <a:pt x="3256" y="4950"/>
                      <a:pt x="3118" y="4950"/>
                    </a:cubicBezTo>
                    <a:cubicBezTo>
                      <a:pt x="2303" y="4950"/>
                      <a:pt x="1638" y="5612"/>
                      <a:pt x="1634" y="6430"/>
                    </a:cubicBezTo>
                    <a:lnTo>
                      <a:pt x="1634" y="6434"/>
                    </a:lnTo>
                    <a:cubicBezTo>
                      <a:pt x="1634" y="6814"/>
                      <a:pt x="1780" y="7160"/>
                      <a:pt x="2015" y="7421"/>
                    </a:cubicBezTo>
                    <a:lnTo>
                      <a:pt x="1489" y="7421"/>
                    </a:lnTo>
                    <a:cubicBezTo>
                      <a:pt x="666" y="7421"/>
                      <a:pt x="1" y="8090"/>
                      <a:pt x="1" y="8909"/>
                    </a:cubicBezTo>
                    <a:lnTo>
                      <a:pt x="1" y="8913"/>
                    </a:lnTo>
                    <a:cubicBezTo>
                      <a:pt x="5" y="9727"/>
                      <a:pt x="670" y="10392"/>
                      <a:pt x="1489" y="10392"/>
                    </a:cubicBezTo>
                    <a:lnTo>
                      <a:pt x="11184" y="10392"/>
                    </a:lnTo>
                    <a:cubicBezTo>
                      <a:pt x="12003" y="10392"/>
                      <a:pt x="12668" y="9727"/>
                      <a:pt x="12672" y="8913"/>
                    </a:cubicBezTo>
                    <a:lnTo>
                      <a:pt x="12672" y="8909"/>
                    </a:lnTo>
                    <a:cubicBezTo>
                      <a:pt x="12672" y="8090"/>
                      <a:pt x="12003" y="7421"/>
                      <a:pt x="11184" y="7421"/>
                    </a:cubicBezTo>
                    <a:lnTo>
                      <a:pt x="10658" y="7421"/>
                    </a:lnTo>
                    <a:cubicBezTo>
                      <a:pt x="10893" y="7160"/>
                      <a:pt x="11039" y="6814"/>
                      <a:pt x="11039" y="6434"/>
                    </a:cubicBezTo>
                    <a:lnTo>
                      <a:pt x="11039" y="6430"/>
                    </a:lnTo>
                    <a:cubicBezTo>
                      <a:pt x="11035" y="5612"/>
                      <a:pt x="10370" y="4950"/>
                      <a:pt x="9551" y="4950"/>
                    </a:cubicBezTo>
                    <a:lnTo>
                      <a:pt x="8068" y="4950"/>
                    </a:lnTo>
                    <a:lnTo>
                      <a:pt x="8068" y="1484"/>
                    </a:lnTo>
                    <a:cubicBezTo>
                      <a:pt x="8068" y="665"/>
                      <a:pt x="7403" y="1"/>
                      <a:pt x="658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36"/>
              <p:cNvSpPr/>
              <p:nvPr/>
            </p:nvSpPr>
            <p:spPr>
              <a:xfrm>
                <a:off x="5408029" y="1656194"/>
                <a:ext cx="8957" cy="8957"/>
              </a:xfrm>
              <a:custGeom>
                <a:rect b="b" l="l" r="r" t="t"/>
                <a:pathLst>
                  <a:path extrusionOk="0" h="493" w="493">
                    <a:moveTo>
                      <a:pt x="246" y="0"/>
                    </a:moveTo>
                    <a:cubicBezTo>
                      <a:pt x="108" y="0"/>
                      <a:pt x="1" y="107"/>
                      <a:pt x="1" y="246"/>
                    </a:cubicBezTo>
                    <a:cubicBezTo>
                      <a:pt x="1" y="384"/>
                      <a:pt x="108" y="492"/>
                      <a:pt x="246" y="492"/>
                    </a:cubicBezTo>
                    <a:cubicBezTo>
                      <a:pt x="384" y="492"/>
                      <a:pt x="492" y="380"/>
                      <a:pt x="492" y="246"/>
                    </a:cubicBezTo>
                    <a:cubicBezTo>
                      <a:pt x="492" y="107"/>
                      <a:pt x="384" y="0"/>
                      <a:pt x="24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36"/>
              <p:cNvSpPr/>
              <p:nvPr/>
            </p:nvSpPr>
            <p:spPr>
              <a:xfrm>
                <a:off x="5408029" y="1728103"/>
                <a:ext cx="8957" cy="8957"/>
              </a:xfrm>
              <a:custGeom>
                <a:rect b="b" l="l" r="r" t="t"/>
                <a:pathLst>
                  <a:path extrusionOk="0" h="493" w="493">
                    <a:moveTo>
                      <a:pt x="246" y="0"/>
                    </a:moveTo>
                    <a:cubicBezTo>
                      <a:pt x="108" y="0"/>
                      <a:pt x="1" y="108"/>
                      <a:pt x="1" y="246"/>
                    </a:cubicBezTo>
                    <a:cubicBezTo>
                      <a:pt x="1" y="385"/>
                      <a:pt x="108" y="493"/>
                      <a:pt x="246" y="493"/>
                    </a:cubicBezTo>
                    <a:cubicBezTo>
                      <a:pt x="384" y="493"/>
                      <a:pt x="492" y="385"/>
                      <a:pt x="492" y="246"/>
                    </a:cubicBezTo>
                    <a:cubicBezTo>
                      <a:pt x="492" y="108"/>
                      <a:pt x="384" y="0"/>
                      <a:pt x="24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36"/>
              <p:cNvSpPr/>
              <p:nvPr/>
            </p:nvSpPr>
            <p:spPr>
              <a:xfrm>
                <a:off x="5479938" y="1772996"/>
                <a:ext cx="8957" cy="9029"/>
              </a:xfrm>
              <a:custGeom>
                <a:rect b="b" l="l" r="r" t="t"/>
                <a:pathLst>
                  <a:path extrusionOk="0" h="497" w="493">
                    <a:moveTo>
                      <a:pt x="247" y="0"/>
                    </a:moveTo>
                    <a:cubicBezTo>
                      <a:pt x="108" y="0"/>
                      <a:pt x="0" y="112"/>
                      <a:pt x="0" y="250"/>
                    </a:cubicBezTo>
                    <a:cubicBezTo>
                      <a:pt x="0" y="385"/>
                      <a:pt x="112" y="496"/>
                      <a:pt x="247" y="496"/>
                    </a:cubicBezTo>
                    <a:cubicBezTo>
                      <a:pt x="385" y="496"/>
                      <a:pt x="493" y="385"/>
                      <a:pt x="493" y="250"/>
                    </a:cubicBezTo>
                    <a:cubicBezTo>
                      <a:pt x="493" y="112"/>
                      <a:pt x="385" y="0"/>
                      <a:pt x="24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5" name="Google Shape;845;p36"/>
            <p:cNvGrpSpPr/>
            <p:nvPr/>
          </p:nvGrpSpPr>
          <p:grpSpPr>
            <a:xfrm>
              <a:off x="3041051" y="2542742"/>
              <a:ext cx="292530" cy="290933"/>
              <a:chOff x="8612805" y="2779214"/>
              <a:chExt cx="232999" cy="231726"/>
            </a:xfrm>
          </p:grpSpPr>
          <p:sp>
            <p:nvSpPr>
              <p:cNvPr id="846" name="Google Shape;846;p36"/>
              <p:cNvSpPr/>
              <p:nvPr/>
            </p:nvSpPr>
            <p:spPr>
              <a:xfrm>
                <a:off x="8612805" y="2779214"/>
                <a:ext cx="19130" cy="24290"/>
              </a:xfrm>
              <a:custGeom>
                <a:rect b="b" l="l" r="r" t="t"/>
                <a:pathLst>
                  <a:path extrusionOk="0" h="1337" w="1053">
                    <a:moveTo>
                      <a:pt x="282" y="1"/>
                    </a:moveTo>
                    <a:cubicBezTo>
                      <a:pt x="240" y="1"/>
                      <a:pt x="197" y="11"/>
                      <a:pt x="158" y="34"/>
                    </a:cubicBezTo>
                    <a:cubicBezTo>
                      <a:pt x="38" y="103"/>
                      <a:pt x="0" y="256"/>
                      <a:pt x="70" y="376"/>
                    </a:cubicBezTo>
                    <a:lnTo>
                      <a:pt x="550" y="1210"/>
                    </a:lnTo>
                    <a:cubicBezTo>
                      <a:pt x="596" y="1290"/>
                      <a:pt x="680" y="1336"/>
                      <a:pt x="769" y="1336"/>
                    </a:cubicBezTo>
                    <a:cubicBezTo>
                      <a:pt x="811" y="1336"/>
                      <a:pt x="854" y="1325"/>
                      <a:pt x="891" y="1302"/>
                    </a:cubicBezTo>
                    <a:cubicBezTo>
                      <a:pt x="1011" y="1233"/>
                      <a:pt x="1053" y="1083"/>
                      <a:pt x="984" y="964"/>
                    </a:cubicBezTo>
                    <a:lnTo>
                      <a:pt x="499" y="126"/>
                    </a:lnTo>
                    <a:cubicBezTo>
                      <a:pt x="453" y="46"/>
                      <a:pt x="368" y="1"/>
                      <a:pt x="28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36"/>
              <p:cNvSpPr/>
              <p:nvPr/>
            </p:nvSpPr>
            <p:spPr>
              <a:xfrm>
                <a:off x="8693307" y="2928482"/>
                <a:ext cx="71943" cy="53830"/>
              </a:xfrm>
              <a:custGeom>
                <a:rect b="b" l="l" r="r" t="t"/>
                <a:pathLst>
                  <a:path extrusionOk="0" h="2963" w="3960">
                    <a:moveTo>
                      <a:pt x="1980" y="499"/>
                    </a:moveTo>
                    <a:cubicBezTo>
                      <a:pt x="2798" y="499"/>
                      <a:pt x="3463" y="1164"/>
                      <a:pt x="3463" y="1979"/>
                    </a:cubicBezTo>
                    <a:cubicBezTo>
                      <a:pt x="3463" y="2168"/>
                      <a:pt x="3429" y="2294"/>
                      <a:pt x="3359" y="2359"/>
                    </a:cubicBezTo>
                    <a:cubicBezTo>
                      <a:pt x="3271" y="2442"/>
                      <a:pt x="3089" y="2464"/>
                      <a:pt x="2867" y="2464"/>
                    </a:cubicBezTo>
                    <a:cubicBezTo>
                      <a:pt x="2751" y="2464"/>
                      <a:pt x="2624" y="2458"/>
                      <a:pt x="2494" y="2452"/>
                    </a:cubicBezTo>
                    <a:cubicBezTo>
                      <a:pt x="2329" y="2444"/>
                      <a:pt x="2160" y="2432"/>
                      <a:pt x="1980" y="2432"/>
                    </a:cubicBezTo>
                    <a:cubicBezTo>
                      <a:pt x="1799" y="2432"/>
                      <a:pt x="1630" y="2444"/>
                      <a:pt x="1469" y="2452"/>
                    </a:cubicBezTo>
                    <a:cubicBezTo>
                      <a:pt x="1339" y="2458"/>
                      <a:pt x="1211" y="2464"/>
                      <a:pt x="1095" y="2464"/>
                    </a:cubicBezTo>
                    <a:cubicBezTo>
                      <a:pt x="872" y="2464"/>
                      <a:pt x="689" y="2442"/>
                      <a:pt x="604" y="2359"/>
                    </a:cubicBezTo>
                    <a:cubicBezTo>
                      <a:pt x="534" y="2294"/>
                      <a:pt x="500" y="2168"/>
                      <a:pt x="500" y="1979"/>
                    </a:cubicBezTo>
                    <a:cubicBezTo>
                      <a:pt x="500" y="1164"/>
                      <a:pt x="1164" y="499"/>
                      <a:pt x="1980" y="499"/>
                    </a:cubicBezTo>
                    <a:close/>
                    <a:moveTo>
                      <a:pt x="1980" y="0"/>
                    </a:moveTo>
                    <a:cubicBezTo>
                      <a:pt x="888" y="0"/>
                      <a:pt x="0" y="887"/>
                      <a:pt x="0" y="1979"/>
                    </a:cubicBezTo>
                    <a:cubicBezTo>
                      <a:pt x="0" y="2313"/>
                      <a:pt x="85" y="2555"/>
                      <a:pt x="258" y="2721"/>
                    </a:cubicBezTo>
                    <a:cubicBezTo>
                      <a:pt x="465" y="2916"/>
                      <a:pt x="749" y="2962"/>
                      <a:pt x="1080" y="2962"/>
                    </a:cubicBezTo>
                    <a:cubicBezTo>
                      <a:pt x="1211" y="2962"/>
                      <a:pt x="1348" y="2955"/>
                      <a:pt x="1492" y="2947"/>
                    </a:cubicBezTo>
                    <a:cubicBezTo>
                      <a:pt x="1649" y="2940"/>
                      <a:pt x="1815" y="2932"/>
                      <a:pt x="1980" y="2932"/>
                    </a:cubicBezTo>
                    <a:cubicBezTo>
                      <a:pt x="2148" y="2932"/>
                      <a:pt x="2314" y="2940"/>
                      <a:pt x="2471" y="2947"/>
                    </a:cubicBezTo>
                    <a:cubicBezTo>
                      <a:pt x="2613" y="2955"/>
                      <a:pt x="2752" y="2963"/>
                      <a:pt x="2883" y="2963"/>
                    </a:cubicBezTo>
                    <a:cubicBezTo>
                      <a:pt x="3213" y="2963"/>
                      <a:pt x="3498" y="2917"/>
                      <a:pt x="3701" y="2721"/>
                    </a:cubicBezTo>
                    <a:cubicBezTo>
                      <a:pt x="3874" y="2555"/>
                      <a:pt x="3959" y="2313"/>
                      <a:pt x="3959" y="1979"/>
                    </a:cubicBezTo>
                    <a:cubicBezTo>
                      <a:pt x="3959" y="887"/>
                      <a:pt x="3071" y="0"/>
                      <a:pt x="198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36"/>
              <p:cNvSpPr/>
              <p:nvPr/>
            </p:nvSpPr>
            <p:spPr>
              <a:xfrm>
                <a:off x="8715018" y="2894744"/>
                <a:ext cx="28505" cy="30467"/>
              </a:xfrm>
              <a:custGeom>
                <a:rect b="b" l="l" r="r" t="t"/>
                <a:pathLst>
                  <a:path extrusionOk="0" h="1677" w="1569">
                    <a:moveTo>
                      <a:pt x="785" y="500"/>
                    </a:moveTo>
                    <a:cubicBezTo>
                      <a:pt x="942" y="500"/>
                      <a:pt x="1072" y="658"/>
                      <a:pt x="1072" y="838"/>
                    </a:cubicBezTo>
                    <a:cubicBezTo>
                      <a:pt x="1072" y="1022"/>
                      <a:pt x="942" y="1180"/>
                      <a:pt x="785" y="1180"/>
                    </a:cubicBezTo>
                    <a:cubicBezTo>
                      <a:pt x="631" y="1180"/>
                      <a:pt x="500" y="1022"/>
                      <a:pt x="500" y="838"/>
                    </a:cubicBezTo>
                    <a:cubicBezTo>
                      <a:pt x="500" y="658"/>
                      <a:pt x="631" y="500"/>
                      <a:pt x="785" y="500"/>
                    </a:cubicBezTo>
                    <a:close/>
                    <a:moveTo>
                      <a:pt x="785" y="0"/>
                    </a:moveTo>
                    <a:cubicBezTo>
                      <a:pt x="354" y="0"/>
                      <a:pt x="1" y="377"/>
                      <a:pt x="1" y="838"/>
                    </a:cubicBezTo>
                    <a:cubicBezTo>
                      <a:pt x="1" y="1304"/>
                      <a:pt x="354" y="1676"/>
                      <a:pt x="785" y="1676"/>
                    </a:cubicBezTo>
                    <a:cubicBezTo>
                      <a:pt x="1219" y="1676"/>
                      <a:pt x="1569" y="1304"/>
                      <a:pt x="1569" y="838"/>
                    </a:cubicBezTo>
                    <a:cubicBezTo>
                      <a:pt x="1569" y="377"/>
                      <a:pt x="1219" y="0"/>
                      <a:pt x="78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36"/>
              <p:cNvSpPr/>
              <p:nvPr/>
            </p:nvSpPr>
            <p:spPr>
              <a:xfrm>
                <a:off x="8677446" y="2906662"/>
                <a:ext cx="33119" cy="29995"/>
              </a:xfrm>
              <a:custGeom>
                <a:rect b="b" l="l" r="r" t="t"/>
                <a:pathLst>
                  <a:path extrusionOk="0" h="1651" w="1823">
                    <a:moveTo>
                      <a:pt x="866" y="501"/>
                    </a:moveTo>
                    <a:cubicBezTo>
                      <a:pt x="896" y="501"/>
                      <a:pt x="927" y="505"/>
                      <a:pt x="954" y="513"/>
                    </a:cubicBezTo>
                    <a:cubicBezTo>
                      <a:pt x="1038" y="540"/>
                      <a:pt x="1111" y="602"/>
                      <a:pt x="1157" y="682"/>
                    </a:cubicBezTo>
                    <a:cubicBezTo>
                      <a:pt x="1253" y="847"/>
                      <a:pt x="1219" y="1043"/>
                      <a:pt x="1081" y="1120"/>
                    </a:cubicBezTo>
                    <a:cubicBezTo>
                      <a:pt x="1042" y="1143"/>
                      <a:pt x="1000" y="1154"/>
                      <a:pt x="956" y="1154"/>
                    </a:cubicBezTo>
                    <a:cubicBezTo>
                      <a:pt x="847" y="1154"/>
                      <a:pt x="732" y="1086"/>
                      <a:pt x="666" y="971"/>
                    </a:cubicBezTo>
                    <a:cubicBezTo>
                      <a:pt x="570" y="809"/>
                      <a:pt x="604" y="613"/>
                      <a:pt x="742" y="532"/>
                    </a:cubicBezTo>
                    <a:cubicBezTo>
                      <a:pt x="781" y="509"/>
                      <a:pt x="824" y="501"/>
                      <a:pt x="866" y="501"/>
                    </a:cubicBezTo>
                    <a:close/>
                    <a:moveTo>
                      <a:pt x="865" y="1"/>
                    </a:moveTo>
                    <a:cubicBezTo>
                      <a:pt x="734" y="1"/>
                      <a:pt x="607" y="35"/>
                      <a:pt x="492" y="102"/>
                    </a:cubicBezTo>
                    <a:cubicBezTo>
                      <a:pt x="120" y="317"/>
                      <a:pt x="1" y="820"/>
                      <a:pt x="231" y="1220"/>
                    </a:cubicBezTo>
                    <a:cubicBezTo>
                      <a:pt x="393" y="1493"/>
                      <a:pt x="677" y="1650"/>
                      <a:pt x="958" y="1650"/>
                    </a:cubicBezTo>
                    <a:cubicBezTo>
                      <a:pt x="1088" y="1650"/>
                      <a:pt x="1216" y="1620"/>
                      <a:pt x="1331" y="1554"/>
                    </a:cubicBezTo>
                    <a:cubicBezTo>
                      <a:pt x="1707" y="1335"/>
                      <a:pt x="1822" y="836"/>
                      <a:pt x="1592" y="436"/>
                    </a:cubicBezTo>
                    <a:cubicBezTo>
                      <a:pt x="1480" y="244"/>
                      <a:pt x="1311" y="105"/>
                      <a:pt x="1108" y="40"/>
                    </a:cubicBezTo>
                    <a:cubicBezTo>
                      <a:pt x="1027" y="14"/>
                      <a:pt x="946" y="1"/>
                      <a:pt x="86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36"/>
              <p:cNvSpPr/>
              <p:nvPr/>
            </p:nvSpPr>
            <p:spPr>
              <a:xfrm>
                <a:off x="8748047" y="2906662"/>
                <a:ext cx="33119" cy="29995"/>
              </a:xfrm>
              <a:custGeom>
                <a:rect b="b" l="l" r="r" t="t"/>
                <a:pathLst>
                  <a:path extrusionOk="0" h="1651" w="1823">
                    <a:moveTo>
                      <a:pt x="957" y="501"/>
                    </a:moveTo>
                    <a:cubicBezTo>
                      <a:pt x="1000" y="501"/>
                      <a:pt x="1042" y="509"/>
                      <a:pt x="1080" y="532"/>
                    </a:cubicBezTo>
                    <a:cubicBezTo>
                      <a:pt x="1214" y="613"/>
                      <a:pt x="1253" y="809"/>
                      <a:pt x="1157" y="971"/>
                    </a:cubicBezTo>
                    <a:cubicBezTo>
                      <a:pt x="1091" y="1086"/>
                      <a:pt x="977" y="1154"/>
                      <a:pt x="867" y="1154"/>
                    </a:cubicBezTo>
                    <a:cubicBezTo>
                      <a:pt x="823" y="1154"/>
                      <a:pt x="781" y="1143"/>
                      <a:pt x="742" y="1120"/>
                    </a:cubicBezTo>
                    <a:cubicBezTo>
                      <a:pt x="604" y="1043"/>
                      <a:pt x="569" y="847"/>
                      <a:pt x="661" y="682"/>
                    </a:cubicBezTo>
                    <a:cubicBezTo>
                      <a:pt x="711" y="602"/>
                      <a:pt x="785" y="540"/>
                      <a:pt x="865" y="513"/>
                    </a:cubicBezTo>
                    <a:cubicBezTo>
                      <a:pt x="895" y="505"/>
                      <a:pt x="927" y="501"/>
                      <a:pt x="957" y="501"/>
                    </a:cubicBezTo>
                    <a:close/>
                    <a:moveTo>
                      <a:pt x="958" y="1"/>
                    </a:moveTo>
                    <a:cubicBezTo>
                      <a:pt x="877" y="1"/>
                      <a:pt x="796" y="14"/>
                      <a:pt x="715" y="40"/>
                    </a:cubicBezTo>
                    <a:cubicBezTo>
                      <a:pt x="512" y="105"/>
                      <a:pt x="342" y="244"/>
                      <a:pt x="231" y="436"/>
                    </a:cubicBezTo>
                    <a:cubicBezTo>
                      <a:pt x="1" y="836"/>
                      <a:pt x="116" y="1335"/>
                      <a:pt x="492" y="1554"/>
                    </a:cubicBezTo>
                    <a:cubicBezTo>
                      <a:pt x="608" y="1620"/>
                      <a:pt x="734" y="1650"/>
                      <a:pt x="861" y="1650"/>
                    </a:cubicBezTo>
                    <a:cubicBezTo>
                      <a:pt x="1145" y="1650"/>
                      <a:pt x="1430" y="1493"/>
                      <a:pt x="1587" y="1220"/>
                    </a:cubicBezTo>
                    <a:cubicBezTo>
                      <a:pt x="1822" y="820"/>
                      <a:pt x="1702" y="317"/>
                      <a:pt x="1330" y="102"/>
                    </a:cubicBezTo>
                    <a:cubicBezTo>
                      <a:pt x="1215" y="35"/>
                      <a:pt x="1088" y="1"/>
                      <a:pt x="95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36"/>
              <p:cNvSpPr/>
              <p:nvPr/>
            </p:nvSpPr>
            <p:spPr>
              <a:xfrm>
                <a:off x="8639675" y="2779214"/>
                <a:ext cx="206128" cy="231726"/>
              </a:xfrm>
              <a:custGeom>
                <a:rect b="b" l="l" r="r" t="t"/>
                <a:pathLst>
                  <a:path extrusionOk="0" h="12755" w="11346">
                    <a:moveTo>
                      <a:pt x="2875" y="1"/>
                    </a:moveTo>
                    <a:cubicBezTo>
                      <a:pt x="2833" y="1"/>
                      <a:pt x="2791" y="11"/>
                      <a:pt x="2752" y="34"/>
                    </a:cubicBezTo>
                    <a:cubicBezTo>
                      <a:pt x="2633" y="103"/>
                      <a:pt x="2591" y="256"/>
                      <a:pt x="2660" y="376"/>
                    </a:cubicBezTo>
                    <a:lnTo>
                      <a:pt x="5212" y="4795"/>
                    </a:lnTo>
                    <a:cubicBezTo>
                      <a:pt x="5120" y="4788"/>
                      <a:pt x="5028" y="4784"/>
                      <a:pt x="4932" y="4784"/>
                    </a:cubicBezTo>
                    <a:cubicBezTo>
                      <a:pt x="3921" y="4784"/>
                      <a:pt x="2995" y="5164"/>
                      <a:pt x="2291" y="5787"/>
                    </a:cubicBezTo>
                    <a:lnTo>
                      <a:pt x="501" y="2689"/>
                    </a:lnTo>
                    <a:cubicBezTo>
                      <a:pt x="454" y="2609"/>
                      <a:pt x="369" y="2564"/>
                      <a:pt x="282" y="2564"/>
                    </a:cubicBezTo>
                    <a:cubicBezTo>
                      <a:pt x="240" y="2564"/>
                      <a:pt x="197" y="2575"/>
                      <a:pt x="159" y="2597"/>
                    </a:cubicBezTo>
                    <a:cubicBezTo>
                      <a:pt x="40" y="2666"/>
                      <a:pt x="1" y="2820"/>
                      <a:pt x="70" y="2939"/>
                    </a:cubicBezTo>
                    <a:lnTo>
                      <a:pt x="1926" y="6156"/>
                    </a:lnTo>
                    <a:cubicBezTo>
                      <a:pt x="1315" y="6856"/>
                      <a:pt x="946" y="7770"/>
                      <a:pt x="946" y="8770"/>
                    </a:cubicBezTo>
                    <a:cubicBezTo>
                      <a:pt x="946" y="10967"/>
                      <a:pt x="2737" y="12754"/>
                      <a:pt x="4932" y="12754"/>
                    </a:cubicBezTo>
                    <a:cubicBezTo>
                      <a:pt x="5623" y="12754"/>
                      <a:pt x="6303" y="12578"/>
                      <a:pt x="6899" y="12239"/>
                    </a:cubicBezTo>
                    <a:cubicBezTo>
                      <a:pt x="7018" y="12170"/>
                      <a:pt x="7060" y="12016"/>
                      <a:pt x="6991" y="11897"/>
                    </a:cubicBezTo>
                    <a:cubicBezTo>
                      <a:pt x="6947" y="11817"/>
                      <a:pt x="6863" y="11772"/>
                      <a:pt x="6777" y="11772"/>
                    </a:cubicBezTo>
                    <a:cubicBezTo>
                      <a:pt x="6735" y="11772"/>
                      <a:pt x="6692" y="11782"/>
                      <a:pt x="6653" y="11805"/>
                    </a:cubicBezTo>
                    <a:cubicBezTo>
                      <a:pt x="6131" y="12101"/>
                      <a:pt x="5535" y="12259"/>
                      <a:pt x="4932" y="12259"/>
                    </a:cubicBezTo>
                    <a:cubicBezTo>
                      <a:pt x="3010" y="12259"/>
                      <a:pt x="1446" y="10694"/>
                      <a:pt x="1446" y="8770"/>
                    </a:cubicBezTo>
                    <a:cubicBezTo>
                      <a:pt x="1446" y="6847"/>
                      <a:pt x="3010" y="5283"/>
                      <a:pt x="4932" y="5283"/>
                    </a:cubicBezTo>
                    <a:cubicBezTo>
                      <a:pt x="6857" y="5283"/>
                      <a:pt x="8421" y="6847"/>
                      <a:pt x="8421" y="8770"/>
                    </a:cubicBezTo>
                    <a:cubicBezTo>
                      <a:pt x="8421" y="9373"/>
                      <a:pt x="8263" y="9969"/>
                      <a:pt x="7967" y="10487"/>
                    </a:cubicBezTo>
                    <a:cubicBezTo>
                      <a:pt x="7898" y="10610"/>
                      <a:pt x="7940" y="10760"/>
                      <a:pt x="8059" y="10829"/>
                    </a:cubicBezTo>
                    <a:cubicBezTo>
                      <a:pt x="8099" y="10852"/>
                      <a:pt x="8142" y="10862"/>
                      <a:pt x="8184" y="10862"/>
                    </a:cubicBezTo>
                    <a:cubicBezTo>
                      <a:pt x="8271" y="10862"/>
                      <a:pt x="8355" y="10816"/>
                      <a:pt x="8402" y="10733"/>
                    </a:cubicBezTo>
                    <a:cubicBezTo>
                      <a:pt x="8740" y="10137"/>
                      <a:pt x="8921" y="9457"/>
                      <a:pt x="8921" y="8770"/>
                    </a:cubicBezTo>
                    <a:cubicBezTo>
                      <a:pt x="8921" y="7770"/>
                      <a:pt x="8548" y="6856"/>
                      <a:pt x="7940" y="6156"/>
                    </a:cubicBezTo>
                    <a:lnTo>
                      <a:pt x="11276" y="376"/>
                    </a:lnTo>
                    <a:cubicBezTo>
                      <a:pt x="11346" y="256"/>
                      <a:pt x="11303" y="103"/>
                      <a:pt x="11184" y="34"/>
                    </a:cubicBezTo>
                    <a:cubicBezTo>
                      <a:pt x="11145" y="11"/>
                      <a:pt x="11103" y="1"/>
                      <a:pt x="11061" y="1"/>
                    </a:cubicBezTo>
                    <a:cubicBezTo>
                      <a:pt x="10976" y="1"/>
                      <a:pt x="10892" y="46"/>
                      <a:pt x="10846" y="126"/>
                    </a:cubicBezTo>
                    <a:lnTo>
                      <a:pt x="7575" y="5787"/>
                    </a:lnTo>
                    <a:cubicBezTo>
                      <a:pt x="7087" y="5357"/>
                      <a:pt x="6496" y="5041"/>
                      <a:pt x="5842" y="4887"/>
                    </a:cubicBezTo>
                    <a:lnTo>
                      <a:pt x="5219" y="3812"/>
                    </a:lnTo>
                    <a:lnTo>
                      <a:pt x="7206" y="376"/>
                    </a:lnTo>
                    <a:cubicBezTo>
                      <a:pt x="7275" y="256"/>
                      <a:pt x="7234" y="103"/>
                      <a:pt x="7114" y="34"/>
                    </a:cubicBezTo>
                    <a:cubicBezTo>
                      <a:pt x="7075" y="11"/>
                      <a:pt x="7033" y="1"/>
                      <a:pt x="6991" y="1"/>
                    </a:cubicBezTo>
                    <a:cubicBezTo>
                      <a:pt x="6904" y="1"/>
                      <a:pt x="6820" y="46"/>
                      <a:pt x="6776" y="126"/>
                    </a:cubicBezTo>
                    <a:lnTo>
                      <a:pt x="4932" y="3316"/>
                    </a:lnTo>
                    <a:lnTo>
                      <a:pt x="3091" y="126"/>
                    </a:lnTo>
                    <a:cubicBezTo>
                      <a:pt x="3044" y="46"/>
                      <a:pt x="2961" y="1"/>
                      <a:pt x="287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36"/>
              <p:cNvSpPr/>
              <p:nvPr/>
            </p:nvSpPr>
            <p:spPr>
              <a:xfrm>
                <a:off x="8772356" y="2981987"/>
                <a:ext cx="9919" cy="9066"/>
              </a:xfrm>
              <a:custGeom>
                <a:rect b="b" l="l" r="r" t="t"/>
                <a:pathLst>
                  <a:path extrusionOk="0" h="499" w="546">
                    <a:moveTo>
                      <a:pt x="271" y="0"/>
                    </a:moveTo>
                    <a:cubicBezTo>
                      <a:pt x="207" y="0"/>
                      <a:pt x="144" y="25"/>
                      <a:pt x="96" y="76"/>
                    </a:cubicBezTo>
                    <a:cubicBezTo>
                      <a:pt x="0" y="172"/>
                      <a:pt x="0" y="329"/>
                      <a:pt x="96" y="425"/>
                    </a:cubicBezTo>
                    <a:cubicBezTo>
                      <a:pt x="146" y="475"/>
                      <a:pt x="208" y="498"/>
                      <a:pt x="272" y="498"/>
                    </a:cubicBezTo>
                    <a:cubicBezTo>
                      <a:pt x="338" y="498"/>
                      <a:pt x="399" y="475"/>
                      <a:pt x="449" y="425"/>
                    </a:cubicBezTo>
                    <a:cubicBezTo>
                      <a:pt x="545" y="329"/>
                      <a:pt x="545" y="172"/>
                      <a:pt x="449" y="76"/>
                    </a:cubicBezTo>
                    <a:cubicBezTo>
                      <a:pt x="399" y="25"/>
                      <a:pt x="335" y="0"/>
                      <a:pt x="27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36"/>
              <p:cNvSpPr/>
              <p:nvPr/>
            </p:nvSpPr>
            <p:spPr>
              <a:xfrm>
                <a:off x="8630591" y="2810117"/>
                <a:ext cx="10374" cy="9029"/>
              </a:xfrm>
              <a:custGeom>
                <a:rect b="b" l="l" r="r" t="t"/>
                <a:pathLst>
                  <a:path extrusionOk="0" h="497" w="571">
                    <a:moveTo>
                      <a:pt x="286" y="0"/>
                    </a:moveTo>
                    <a:cubicBezTo>
                      <a:pt x="241" y="0"/>
                      <a:pt x="196" y="12"/>
                      <a:pt x="155" y="36"/>
                    </a:cubicBezTo>
                    <a:cubicBezTo>
                      <a:pt x="40" y="109"/>
                      <a:pt x="1" y="262"/>
                      <a:pt x="74" y="382"/>
                    </a:cubicBezTo>
                    <a:cubicBezTo>
                      <a:pt x="120" y="454"/>
                      <a:pt x="205" y="497"/>
                      <a:pt x="286" y="497"/>
                    </a:cubicBezTo>
                    <a:cubicBezTo>
                      <a:pt x="332" y="497"/>
                      <a:pt x="378" y="485"/>
                      <a:pt x="416" y="462"/>
                    </a:cubicBezTo>
                    <a:cubicBezTo>
                      <a:pt x="535" y="389"/>
                      <a:pt x="570" y="235"/>
                      <a:pt x="497" y="120"/>
                    </a:cubicBezTo>
                    <a:cubicBezTo>
                      <a:pt x="452" y="42"/>
                      <a:pt x="370" y="0"/>
                      <a:pt x="28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4" name="Google Shape;854;p36"/>
            <p:cNvSpPr/>
            <p:nvPr/>
          </p:nvSpPr>
          <p:spPr>
            <a:xfrm>
              <a:off x="6352352" y="1552729"/>
              <a:ext cx="353397" cy="207040"/>
            </a:xfrm>
            <a:custGeom>
              <a:rect b="b" l="l" r="r" t="t"/>
              <a:pathLst>
                <a:path extrusionOk="0" h="14070" w="24012">
                  <a:moveTo>
                    <a:pt x="21199" y="939"/>
                  </a:moveTo>
                  <a:cubicBezTo>
                    <a:pt x="22233" y="939"/>
                    <a:pt x="23075" y="1780"/>
                    <a:pt x="23075" y="2814"/>
                  </a:cubicBezTo>
                  <a:lnTo>
                    <a:pt x="23075" y="11257"/>
                  </a:lnTo>
                  <a:cubicBezTo>
                    <a:pt x="23075" y="12291"/>
                    <a:pt x="22233" y="13133"/>
                    <a:pt x="21199" y="13133"/>
                  </a:cubicBezTo>
                  <a:lnTo>
                    <a:pt x="2814" y="13133"/>
                  </a:lnTo>
                  <a:cubicBezTo>
                    <a:pt x="1780" y="13133"/>
                    <a:pt x="939" y="12291"/>
                    <a:pt x="939" y="11257"/>
                  </a:cubicBezTo>
                  <a:lnTo>
                    <a:pt x="939" y="2814"/>
                  </a:lnTo>
                  <a:cubicBezTo>
                    <a:pt x="939" y="1780"/>
                    <a:pt x="1780" y="939"/>
                    <a:pt x="2814" y="939"/>
                  </a:cubicBezTo>
                  <a:cubicBezTo>
                    <a:pt x="3413" y="939"/>
                    <a:pt x="3951" y="1223"/>
                    <a:pt x="4293" y="1664"/>
                  </a:cubicBezTo>
                  <a:cubicBezTo>
                    <a:pt x="4305" y="1680"/>
                    <a:pt x="4316" y="1696"/>
                    <a:pt x="4332" y="1711"/>
                  </a:cubicBezTo>
                  <a:cubicBezTo>
                    <a:pt x="4554" y="2022"/>
                    <a:pt x="4689" y="2402"/>
                    <a:pt x="4689" y="2814"/>
                  </a:cubicBezTo>
                  <a:lnTo>
                    <a:pt x="4689" y="8909"/>
                  </a:lnTo>
                  <a:cubicBezTo>
                    <a:pt x="4689" y="9170"/>
                    <a:pt x="4900" y="9378"/>
                    <a:pt x="5158" y="9378"/>
                  </a:cubicBezTo>
                  <a:lnTo>
                    <a:pt x="14162" y="9378"/>
                  </a:lnTo>
                  <a:cubicBezTo>
                    <a:pt x="14423" y="9378"/>
                    <a:pt x="14631" y="9170"/>
                    <a:pt x="14631" y="8909"/>
                  </a:cubicBezTo>
                  <a:cubicBezTo>
                    <a:pt x="14631" y="8651"/>
                    <a:pt x="14423" y="8440"/>
                    <a:pt x="14162" y="8440"/>
                  </a:cubicBezTo>
                  <a:lnTo>
                    <a:pt x="5627" y="8440"/>
                  </a:lnTo>
                  <a:lnTo>
                    <a:pt x="5627" y="7168"/>
                  </a:lnTo>
                  <a:cubicBezTo>
                    <a:pt x="6026" y="6561"/>
                    <a:pt x="6711" y="6184"/>
                    <a:pt x="7441" y="6184"/>
                  </a:cubicBezTo>
                  <a:cubicBezTo>
                    <a:pt x="8213" y="6184"/>
                    <a:pt x="8932" y="6599"/>
                    <a:pt x="9316" y="7268"/>
                  </a:cubicBezTo>
                  <a:cubicBezTo>
                    <a:pt x="9401" y="7414"/>
                    <a:pt x="9554" y="7503"/>
                    <a:pt x="9724" y="7503"/>
                  </a:cubicBezTo>
                  <a:cubicBezTo>
                    <a:pt x="9893" y="7503"/>
                    <a:pt x="10047" y="7414"/>
                    <a:pt x="10131" y="7268"/>
                  </a:cubicBezTo>
                  <a:cubicBezTo>
                    <a:pt x="10515" y="6599"/>
                    <a:pt x="11234" y="6184"/>
                    <a:pt x="12007" y="6184"/>
                  </a:cubicBezTo>
                  <a:cubicBezTo>
                    <a:pt x="12779" y="6184"/>
                    <a:pt x="13497" y="6599"/>
                    <a:pt x="13882" y="7268"/>
                  </a:cubicBezTo>
                  <a:cubicBezTo>
                    <a:pt x="13967" y="7414"/>
                    <a:pt x="14120" y="7503"/>
                    <a:pt x="14289" y="7503"/>
                  </a:cubicBezTo>
                  <a:cubicBezTo>
                    <a:pt x="14454" y="7503"/>
                    <a:pt x="14612" y="7414"/>
                    <a:pt x="14692" y="7268"/>
                  </a:cubicBezTo>
                  <a:cubicBezTo>
                    <a:pt x="15081" y="6599"/>
                    <a:pt x="15799" y="6184"/>
                    <a:pt x="16572" y="6184"/>
                  </a:cubicBezTo>
                  <a:cubicBezTo>
                    <a:pt x="17302" y="6184"/>
                    <a:pt x="17986" y="6561"/>
                    <a:pt x="18385" y="7168"/>
                  </a:cubicBezTo>
                  <a:lnTo>
                    <a:pt x="18385" y="8440"/>
                  </a:lnTo>
                  <a:lnTo>
                    <a:pt x="17917" y="8440"/>
                  </a:lnTo>
                  <a:cubicBezTo>
                    <a:pt x="17656" y="8440"/>
                    <a:pt x="17444" y="8651"/>
                    <a:pt x="17444" y="8909"/>
                  </a:cubicBezTo>
                  <a:cubicBezTo>
                    <a:pt x="17444" y="9170"/>
                    <a:pt x="17656" y="9378"/>
                    <a:pt x="17917" y="9378"/>
                  </a:cubicBezTo>
                  <a:lnTo>
                    <a:pt x="18855" y="9378"/>
                  </a:lnTo>
                  <a:cubicBezTo>
                    <a:pt x="19112" y="9378"/>
                    <a:pt x="19323" y="9170"/>
                    <a:pt x="19323" y="8909"/>
                  </a:cubicBezTo>
                  <a:lnTo>
                    <a:pt x="19323" y="2814"/>
                  </a:lnTo>
                  <a:cubicBezTo>
                    <a:pt x="19323" y="2402"/>
                    <a:pt x="19454" y="2022"/>
                    <a:pt x="19680" y="1711"/>
                  </a:cubicBezTo>
                  <a:cubicBezTo>
                    <a:pt x="19696" y="1696"/>
                    <a:pt x="19708" y="1680"/>
                    <a:pt x="19715" y="1664"/>
                  </a:cubicBezTo>
                  <a:cubicBezTo>
                    <a:pt x="20061" y="1223"/>
                    <a:pt x="20595" y="939"/>
                    <a:pt x="21199" y="939"/>
                  </a:cubicBezTo>
                  <a:close/>
                  <a:moveTo>
                    <a:pt x="2814" y="0"/>
                  </a:moveTo>
                  <a:cubicBezTo>
                    <a:pt x="1261" y="0"/>
                    <a:pt x="1" y="1261"/>
                    <a:pt x="1" y="2814"/>
                  </a:cubicBezTo>
                  <a:lnTo>
                    <a:pt x="1" y="11257"/>
                  </a:lnTo>
                  <a:cubicBezTo>
                    <a:pt x="1" y="12806"/>
                    <a:pt x="1261" y="14070"/>
                    <a:pt x="2814" y="14070"/>
                  </a:cubicBezTo>
                  <a:lnTo>
                    <a:pt x="21199" y="14070"/>
                  </a:lnTo>
                  <a:cubicBezTo>
                    <a:pt x="22752" y="14070"/>
                    <a:pt x="24012" y="12806"/>
                    <a:pt x="24012" y="11257"/>
                  </a:cubicBezTo>
                  <a:lnTo>
                    <a:pt x="24012" y="2814"/>
                  </a:lnTo>
                  <a:cubicBezTo>
                    <a:pt x="24012" y="1261"/>
                    <a:pt x="22752" y="0"/>
                    <a:pt x="21199" y="0"/>
                  </a:cubicBezTo>
                  <a:cubicBezTo>
                    <a:pt x="20365" y="0"/>
                    <a:pt x="19620" y="362"/>
                    <a:pt x="19104" y="939"/>
                  </a:cubicBezTo>
                  <a:lnTo>
                    <a:pt x="9378" y="939"/>
                  </a:lnTo>
                  <a:cubicBezTo>
                    <a:pt x="9116" y="939"/>
                    <a:pt x="8908" y="1146"/>
                    <a:pt x="8908" y="1407"/>
                  </a:cubicBezTo>
                  <a:cubicBezTo>
                    <a:pt x="8908" y="1664"/>
                    <a:pt x="9116" y="1877"/>
                    <a:pt x="9378" y="1877"/>
                  </a:cubicBezTo>
                  <a:lnTo>
                    <a:pt x="18547" y="1877"/>
                  </a:lnTo>
                  <a:cubicBezTo>
                    <a:pt x="18440" y="2168"/>
                    <a:pt x="18385" y="2483"/>
                    <a:pt x="18385" y="2814"/>
                  </a:cubicBezTo>
                  <a:lnTo>
                    <a:pt x="18385" y="5834"/>
                  </a:lnTo>
                  <a:cubicBezTo>
                    <a:pt x="17863" y="5458"/>
                    <a:pt x="17229" y="5247"/>
                    <a:pt x="16572" y="5247"/>
                  </a:cubicBezTo>
                  <a:cubicBezTo>
                    <a:pt x="15696" y="5247"/>
                    <a:pt x="14870" y="5619"/>
                    <a:pt x="14289" y="6249"/>
                  </a:cubicBezTo>
                  <a:cubicBezTo>
                    <a:pt x="13708" y="5619"/>
                    <a:pt x="12878" y="5247"/>
                    <a:pt x="12007" y="5247"/>
                  </a:cubicBezTo>
                  <a:cubicBezTo>
                    <a:pt x="11130" y="5247"/>
                    <a:pt x="10304" y="5619"/>
                    <a:pt x="9724" y="6249"/>
                  </a:cubicBezTo>
                  <a:cubicBezTo>
                    <a:pt x="9143" y="5619"/>
                    <a:pt x="8313" y="5247"/>
                    <a:pt x="7441" y="5247"/>
                  </a:cubicBezTo>
                  <a:cubicBezTo>
                    <a:pt x="6780" y="5247"/>
                    <a:pt x="6150" y="5458"/>
                    <a:pt x="5627" y="5834"/>
                  </a:cubicBezTo>
                  <a:lnTo>
                    <a:pt x="5627" y="2814"/>
                  </a:lnTo>
                  <a:cubicBezTo>
                    <a:pt x="5627" y="2483"/>
                    <a:pt x="5569" y="2168"/>
                    <a:pt x="5465" y="1877"/>
                  </a:cubicBezTo>
                  <a:lnTo>
                    <a:pt x="5623" y="1877"/>
                  </a:lnTo>
                  <a:cubicBezTo>
                    <a:pt x="5884" y="1877"/>
                    <a:pt x="6092" y="1664"/>
                    <a:pt x="6092" y="1407"/>
                  </a:cubicBezTo>
                  <a:cubicBezTo>
                    <a:pt x="6092" y="1146"/>
                    <a:pt x="5884" y="939"/>
                    <a:pt x="5623" y="939"/>
                  </a:cubicBezTo>
                  <a:lnTo>
                    <a:pt x="4908" y="939"/>
                  </a:lnTo>
                  <a:cubicBezTo>
                    <a:pt x="4393" y="362"/>
                    <a:pt x="3644" y="0"/>
                    <a:pt x="2814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5" name="Google Shape;855;p36"/>
            <p:cNvGrpSpPr/>
            <p:nvPr/>
          </p:nvGrpSpPr>
          <p:grpSpPr>
            <a:xfrm>
              <a:off x="3053136" y="3102962"/>
              <a:ext cx="268359" cy="272864"/>
              <a:chOff x="5886101" y="3953303"/>
              <a:chExt cx="454460" cy="462090"/>
            </a:xfrm>
          </p:grpSpPr>
          <p:sp>
            <p:nvSpPr>
              <p:cNvPr id="856" name="Google Shape;856;p36"/>
              <p:cNvSpPr/>
              <p:nvPr/>
            </p:nvSpPr>
            <p:spPr>
              <a:xfrm>
                <a:off x="6006464" y="4114871"/>
                <a:ext cx="216593" cy="216593"/>
              </a:xfrm>
              <a:custGeom>
                <a:rect b="b" l="l" r="r" t="t"/>
                <a:pathLst>
                  <a:path extrusionOk="0" h="11922" w="11922">
                    <a:moveTo>
                      <a:pt x="5961" y="1"/>
                    </a:moveTo>
                    <a:cubicBezTo>
                      <a:pt x="2675" y="1"/>
                      <a:pt x="0" y="2676"/>
                      <a:pt x="0" y="5961"/>
                    </a:cubicBezTo>
                    <a:cubicBezTo>
                      <a:pt x="0" y="9247"/>
                      <a:pt x="2675" y="11922"/>
                      <a:pt x="5961" y="11922"/>
                    </a:cubicBezTo>
                    <a:cubicBezTo>
                      <a:pt x="6795" y="11922"/>
                      <a:pt x="7598" y="11752"/>
                      <a:pt x="8356" y="11422"/>
                    </a:cubicBezTo>
                    <a:cubicBezTo>
                      <a:pt x="8609" y="11310"/>
                      <a:pt x="8720" y="11018"/>
                      <a:pt x="8613" y="10764"/>
                    </a:cubicBezTo>
                    <a:cubicBezTo>
                      <a:pt x="8530" y="10580"/>
                      <a:pt x="8348" y="10469"/>
                      <a:pt x="8156" y="10469"/>
                    </a:cubicBezTo>
                    <a:cubicBezTo>
                      <a:pt x="8089" y="10469"/>
                      <a:pt x="8021" y="10482"/>
                      <a:pt x="7955" y="10511"/>
                    </a:cubicBezTo>
                    <a:cubicBezTo>
                      <a:pt x="7325" y="10788"/>
                      <a:pt x="6657" y="10926"/>
                      <a:pt x="5961" y="10926"/>
                    </a:cubicBezTo>
                    <a:cubicBezTo>
                      <a:pt x="3221" y="10926"/>
                      <a:pt x="995" y="8701"/>
                      <a:pt x="995" y="5961"/>
                    </a:cubicBezTo>
                    <a:cubicBezTo>
                      <a:pt x="995" y="3221"/>
                      <a:pt x="3221" y="996"/>
                      <a:pt x="5961" y="996"/>
                    </a:cubicBezTo>
                    <a:cubicBezTo>
                      <a:pt x="8701" y="996"/>
                      <a:pt x="10930" y="3221"/>
                      <a:pt x="10930" y="5961"/>
                    </a:cubicBezTo>
                    <a:cubicBezTo>
                      <a:pt x="10930" y="6656"/>
                      <a:pt x="10788" y="7325"/>
                      <a:pt x="10511" y="7956"/>
                    </a:cubicBezTo>
                    <a:cubicBezTo>
                      <a:pt x="10399" y="8210"/>
                      <a:pt x="10515" y="8501"/>
                      <a:pt x="10765" y="8613"/>
                    </a:cubicBezTo>
                    <a:cubicBezTo>
                      <a:pt x="10830" y="8640"/>
                      <a:pt x="10898" y="8654"/>
                      <a:pt x="10965" y="8654"/>
                    </a:cubicBezTo>
                    <a:cubicBezTo>
                      <a:pt x="11157" y="8654"/>
                      <a:pt x="11339" y="8544"/>
                      <a:pt x="11422" y="8355"/>
                    </a:cubicBezTo>
                    <a:cubicBezTo>
                      <a:pt x="11753" y="7598"/>
                      <a:pt x="11921" y="6795"/>
                      <a:pt x="11921" y="5961"/>
                    </a:cubicBezTo>
                    <a:cubicBezTo>
                      <a:pt x="11921" y="2676"/>
                      <a:pt x="9247" y="1"/>
                      <a:pt x="596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36"/>
              <p:cNvSpPr/>
              <p:nvPr/>
            </p:nvSpPr>
            <p:spPr>
              <a:xfrm>
                <a:off x="5886101" y="3953303"/>
                <a:ext cx="454460" cy="462090"/>
              </a:xfrm>
              <a:custGeom>
                <a:rect b="b" l="l" r="r" t="t"/>
                <a:pathLst>
                  <a:path extrusionOk="0" h="25435" w="25015">
                    <a:moveTo>
                      <a:pt x="12586" y="3578"/>
                    </a:moveTo>
                    <a:lnTo>
                      <a:pt x="22202" y="11118"/>
                    </a:lnTo>
                    <a:lnTo>
                      <a:pt x="20483" y="22305"/>
                    </a:lnTo>
                    <a:lnTo>
                      <a:pt x="4688" y="22305"/>
                    </a:lnTo>
                    <a:lnTo>
                      <a:pt x="2971" y="11118"/>
                    </a:lnTo>
                    <a:lnTo>
                      <a:pt x="12586" y="3578"/>
                    </a:lnTo>
                    <a:close/>
                    <a:moveTo>
                      <a:pt x="21452" y="23297"/>
                    </a:moveTo>
                    <a:cubicBezTo>
                      <a:pt x="21767" y="23297"/>
                      <a:pt x="22024" y="23554"/>
                      <a:pt x="22024" y="23870"/>
                    </a:cubicBezTo>
                    <a:cubicBezTo>
                      <a:pt x="22024" y="24185"/>
                      <a:pt x="21767" y="24443"/>
                      <a:pt x="21452" y="24443"/>
                    </a:cubicBezTo>
                    <a:lnTo>
                      <a:pt x="3720" y="24443"/>
                    </a:lnTo>
                    <a:cubicBezTo>
                      <a:pt x="3405" y="24443"/>
                      <a:pt x="3152" y="24185"/>
                      <a:pt x="3152" y="23870"/>
                    </a:cubicBezTo>
                    <a:cubicBezTo>
                      <a:pt x="3152" y="23554"/>
                      <a:pt x="3405" y="23297"/>
                      <a:pt x="3720" y="23297"/>
                    </a:cubicBezTo>
                    <a:close/>
                    <a:moveTo>
                      <a:pt x="12588" y="0"/>
                    </a:moveTo>
                    <a:cubicBezTo>
                      <a:pt x="12246" y="0"/>
                      <a:pt x="11904" y="113"/>
                      <a:pt x="11618" y="339"/>
                    </a:cubicBezTo>
                    <a:lnTo>
                      <a:pt x="5242" y="5338"/>
                    </a:lnTo>
                    <a:cubicBezTo>
                      <a:pt x="5027" y="5508"/>
                      <a:pt x="4988" y="5819"/>
                      <a:pt x="5158" y="6034"/>
                    </a:cubicBezTo>
                    <a:cubicBezTo>
                      <a:pt x="5255" y="6159"/>
                      <a:pt x="5401" y="6224"/>
                      <a:pt x="5549" y="6224"/>
                    </a:cubicBezTo>
                    <a:cubicBezTo>
                      <a:pt x="5656" y="6224"/>
                      <a:pt x="5764" y="6190"/>
                      <a:pt x="5857" y="6118"/>
                    </a:cubicBezTo>
                    <a:lnTo>
                      <a:pt x="12228" y="1118"/>
                    </a:lnTo>
                    <a:cubicBezTo>
                      <a:pt x="12332" y="1037"/>
                      <a:pt x="12459" y="997"/>
                      <a:pt x="12586" y="997"/>
                    </a:cubicBezTo>
                    <a:cubicBezTo>
                      <a:pt x="12718" y="997"/>
                      <a:pt x="12850" y="1040"/>
                      <a:pt x="12955" y="1127"/>
                    </a:cubicBezTo>
                    <a:cubicBezTo>
                      <a:pt x="12955" y="1130"/>
                      <a:pt x="12959" y="1130"/>
                      <a:pt x="12963" y="1134"/>
                    </a:cubicBezTo>
                    <a:lnTo>
                      <a:pt x="23758" y="9600"/>
                    </a:lnTo>
                    <a:cubicBezTo>
                      <a:pt x="23881" y="9696"/>
                      <a:pt x="23958" y="9835"/>
                      <a:pt x="23977" y="9989"/>
                    </a:cubicBezTo>
                    <a:cubicBezTo>
                      <a:pt x="23996" y="10143"/>
                      <a:pt x="23954" y="10292"/>
                      <a:pt x="23858" y="10416"/>
                    </a:cubicBezTo>
                    <a:cubicBezTo>
                      <a:pt x="23761" y="10538"/>
                      <a:pt x="23623" y="10615"/>
                      <a:pt x="23470" y="10634"/>
                    </a:cubicBezTo>
                    <a:cubicBezTo>
                      <a:pt x="23445" y="10637"/>
                      <a:pt x="23421" y="10639"/>
                      <a:pt x="23397" y="10639"/>
                    </a:cubicBezTo>
                    <a:cubicBezTo>
                      <a:pt x="23269" y="10639"/>
                      <a:pt x="23147" y="10596"/>
                      <a:pt x="23043" y="10515"/>
                    </a:cubicBezTo>
                    <a:lnTo>
                      <a:pt x="23035" y="10512"/>
                    </a:lnTo>
                    <a:lnTo>
                      <a:pt x="12893" y="2556"/>
                    </a:lnTo>
                    <a:cubicBezTo>
                      <a:pt x="12803" y="2485"/>
                      <a:pt x="12694" y="2450"/>
                      <a:pt x="12586" y="2450"/>
                    </a:cubicBezTo>
                    <a:cubicBezTo>
                      <a:pt x="12477" y="2450"/>
                      <a:pt x="12369" y="2485"/>
                      <a:pt x="12278" y="2556"/>
                    </a:cubicBezTo>
                    <a:lnTo>
                      <a:pt x="2137" y="10512"/>
                    </a:lnTo>
                    <a:lnTo>
                      <a:pt x="2132" y="10515"/>
                    </a:lnTo>
                    <a:cubicBezTo>
                      <a:pt x="2025" y="10598"/>
                      <a:pt x="1899" y="10638"/>
                      <a:pt x="1773" y="10638"/>
                    </a:cubicBezTo>
                    <a:cubicBezTo>
                      <a:pt x="1601" y="10638"/>
                      <a:pt x="1430" y="10562"/>
                      <a:pt x="1314" y="10416"/>
                    </a:cubicBezTo>
                    <a:cubicBezTo>
                      <a:pt x="1118" y="10162"/>
                      <a:pt x="1164" y="9797"/>
                      <a:pt x="1418" y="9600"/>
                    </a:cubicBezTo>
                    <a:lnTo>
                      <a:pt x="2728" y="8571"/>
                    </a:lnTo>
                    <a:cubicBezTo>
                      <a:pt x="2944" y="8401"/>
                      <a:pt x="2982" y="8090"/>
                      <a:pt x="2813" y="7875"/>
                    </a:cubicBezTo>
                    <a:cubicBezTo>
                      <a:pt x="2715" y="7750"/>
                      <a:pt x="2570" y="7685"/>
                      <a:pt x="2422" y="7685"/>
                    </a:cubicBezTo>
                    <a:cubicBezTo>
                      <a:pt x="2314" y="7685"/>
                      <a:pt x="2206" y="7719"/>
                      <a:pt x="2114" y="7791"/>
                    </a:cubicBezTo>
                    <a:lnTo>
                      <a:pt x="803" y="8816"/>
                    </a:lnTo>
                    <a:cubicBezTo>
                      <a:pt x="119" y="9350"/>
                      <a:pt x="0" y="10342"/>
                      <a:pt x="534" y="11026"/>
                    </a:cubicBezTo>
                    <a:cubicBezTo>
                      <a:pt x="843" y="11423"/>
                      <a:pt x="1304" y="11630"/>
                      <a:pt x="1770" y="11630"/>
                    </a:cubicBezTo>
                    <a:cubicBezTo>
                      <a:pt x="1860" y="11630"/>
                      <a:pt x="1951" y="11622"/>
                      <a:pt x="2040" y="11606"/>
                    </a:cubicBezTo>
                    <a:lnTo>
                      <a:pt x="3682" y="22305"/>
                    </a:lnTo>
                    <a:cubicBezTo>
                      <a:pt x="2836" y="22325"/>
                      <a:pt x="2156" y="23020"/>
                      <a:pt x="2156" y="23870"/>
                    </a:cubicBezTo>
                    <a:cubicBezTo>
                      <a:pt x="2156" y="24730"/>
                      <a:pt x="2859" y="25434"/>
                      <a:pt x="3720" y="25434"/>
                    </a:cubicBezTo>
                    <a:lnTo>
                      <a:pt x="21452" y="25434"/>
                    </a:lnTo>
                    <a:cubicBezTo>
                      <a:pt x="22317" y="25434"/>
                      <a:pt x="23016" y="24730"/>
                      <a:pt x="23016" y="23870"/>
                    </a:cubicBezTo>
                    <a:cubicBezTo>
                      <a:pt x="23016" y="23020"/>
                      <a:pt x="22336" y="22325"/>
                      <a:pt x="21490" y="22305"/>
                    </a:cubicBezTo>
                    <a:lnTo>
                      <a:pt x="23131" y="11610"/>
                    </a:lnTo>
                    <a:cubicBezTo>
                      <a:pt x="23220" y="11626"/>
                      <a:pt x="23308" y="11633"/>
                      <a:pt x="23397" y="11633"/>
                    </a:cubicBezTo>
                    <a:cubicBezTo>
                      <a:pt x="23461" y="11633"/>
                      <a:pt x="23527" y="11629"/>
                      <a:pt x="23592" y="11622"/>
                    </a:cubicBezTo>
                    <a:cubicBezTo>
                      <a:pt x="24007" y="11569"/>
                      <a:pt x="24380" y="11356"/>
                      <a:pt x="24642" y="11026"/>
                    </a:cubicBezTo>
                    <a:cubicBezTo>
                      <a:pt x="24899" y="10696"/>
                      <a:pt x="25015" y="10285"/>
                      <a:pt x="24960" y="9866"/>
                    </a:cubicBezTo>
                    <a:cubicBezTo>
                      <a:pt x="24910" y="9447"/>
                      <a:pt x="24699" y="9078"/>
                      <a:pt x="24369" y="8816"/>
                    </a:cubicBezTo>
                    <a:lnTo>
                      <a:pt x="13578" y="354"/>
                    </a:lnTo>
                    <a:cubicBezTo>
                      <a:pt x="13288" y="119"/>
                      <a:pt x="12938" y="0"/>
                      <a:pt x="1258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36"/>
              <p:cNvSpPr/>
              <p:nvPr/>
            </p:nvSpPr>
            <p:spPr>
              <a:xfrm>
                <a:off x="5948381" y="4070614"/>
                <a:ext cx="20257" cy="18095"/>
              </a:xfrm>
              <a:custGeom>
                <a:rect b="b" l="l" r="r" t="t"/>
                <a:pathLst>
                  <a:path extrusionOk="0" h="996" w="1115">
                    <a:moveTo>
                      <a:pt x="555" y="0"/>
                    </a:moveTo>
                    <a:cubicBezTo>
                      <a:pt x="443" y="0"/>
                      <a:pt x="331" y="38"/>
                      <a:pt x="238" y="115"/>
                    </a:cubicBezTo>
                    <a:cubicBezTo>
                      <a:pt x="27" y="292"/>
                      <a:pt x="0" y="603"/>
                      <a:pt x="176" y="814"/>
                    </a:cubicBezTo>
                    <a:cubicBezTo>
                      <a:pt x="272" y="933"/>
                      <a:pt x="415" y="995"/>
                      <a:pt x="557" y="995"/>
                    </a:cubicBezTo>
                    <a:cubicBezTo>
                      <a:pt x="669" y="995"/>
                      <a:pt x="784" y="956"/>
                      <a:pt x="877" y="880"/>
                    </a:cubicBezTo>
                    <a:cubicBezTo>
                      <a:pt x="1088" y="703"/>
                      <a:pt x="1115" y="392"/>
                      <a:pt x="937" y="181"/>
                    </a:cubicBezTo>
                    <a:cubicBezTo>
                      <a:pt x="840" y="62"/>
                      <a:pt x="698" y="0"/>
                      <a:pt x="55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36"/>
              <p:cNvSpPr/>
              <p:nvPr/>
            </p:nvSpPr>
            <p:spPr>
              <a:xfrm>
                <a:off x="6174790" y="4284324"/>
                <a:ext cx="20275" cy="18095"/>
              </a:xfrm>
              <a:custGeom>
                <a:rect b="b" l="l" r="r" t="t"/>
                <a:pathLst>
                  <a:path extrusionOk="0" h="996" w="1116">
                    <a:moveTo>
                      <a:pt x="562" y="1"/>
                    </a:moveTo>
                    <a:cubicBezTo>
                      <a:pt x="419" y="1"/>
                      <a:pt x="277" y="63"/>
                      <a:pt x="178" y="181"/>
                    </a:cubicBezTo>
                    <a:cubicBezTo>
                      <a:pt x="1" y="389"/>
                      <a:pt x="31" y="704"/>
                      <a:pt x="244" y="880"/>
                    </a:cubicBezTo>
                    <a:cubicBezTo>
                      <a:pt x="336" y="958"/>
                      <a:pt x="446" y="996"/>
                      <a:pt x="558" y="996"/>
                    </a:cubicBezTo>
                    <a:cubicBezTo>
                      <a:pt x="700" y="996"/>
                      <a:pt x="843" y="935"/>
                      <a:pt x="943" y="815"/>
                    </a:cubicBezTo>
                    <a:cubicBezTo>
                      <a:pt x="1115" y="604"/>
                      <a:pt x="1088" y="293"/>
                      <a:pt x="877" y="116"/>
                    </a:cubicBezTo>
                    <a:cubicBezTo>
                      <a:pt x="785" y="38"/>
                      <a:pt x="673" y="1"/>
                      <a:pt x="5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" name="Google Shape;860;p36"/>
            <p:cNvGrpSpPr/>
            <p:nvPr/>
          </p:nvGrpSpPr>
          <p:grpSpPr>
            <a:xfrm>
              <a:off x="5341447" y="2528910"/>
              <a:ext cx="161795" cy="318597"/>
              <a:chOff x="6819099" y="3659145"/>
              <a:chExt cx="147193" cy="289844"/>
            </a:xfrm>
          </p:grpSpPr>
          <p:sp>
            <p:nvSpPr>
              <p:cNvPr id="861" name="Google Shape;861;p36"/>
              <p:cNvSpPr/>
              <p:nvPr/>
            </p:nvSpPr>
            <p:spPr>
              <a:xfrm>
                <a:off x="6819099" y="3659145"/>
                <a:ext cx="147193" cy="289844"/>
              </a:xfrm>
              <a:custGeom>
                <a:rect b="b" l="l" r="r" t="t"/>
                <a:pathLst>
                  <a:path extrusionOk="0" h="15954" w="8102">
                    <a:moveTo>
                      <a:pt x="7165" y="2183"/>
                    </a:moveTo>
                    <a:cubicBezTo>
                      <a:pt x="7337" y="2183"/>
                      <a:pt x="7475" y="2321"/>
                      <a:pt x="7475" y="2495"/>
                    </a:cubicBezTo>
                    <a:lnTo>
                      <a:pt x="7475" y="2806"/>
                    </a:lnTo>
                    <a:lnTo>
                      <a:pt x="623" y="2806"/>
                    </a:lnTo>
                    <a:lnTo>
                      <a:pt x="623" y="2495"/>
                    </a:lnTo>
                    <a:cubicBezTo>
                      <a:pt x="623" y="2321"/>
                      <a:pt x="762" y="2183"/>
                      <a:pt x="935" y="2183"/>
                    </a:cubicBezTo>
                    <a:close/>
                    <a:moveTo>
                      <a:pt x="7475" y="3428"/>
                    </a:moveTo>
                    <a:lnTo>
                      <a:pt x="7475" y="14086"/>
                    </a:lnTo>
                    <a:lnTo>
                      <a:pt x="623" y="14086"/>
                    </a:lnTo>
                    <a:lnTo>
                      <a:pt x="623" y="3428"/>
                    </a:lnTo>
                    <a:close/>
                    <a:moveTo>
                      <a:pt x="7475" y="14708"/>
                    </a:moveTo>
                    <a:lnTo>
                      <a:pt x="7475" y="15019"/>
                    </a:lnTo>
                    <a:cubicBezTo>
                      <a:pt x="7475" y="15193"/>
                      <a:pt x="7337" y="15331"/>
                      <a:pt x="7165" y="15331"/>
                    </a:cubicBezTo>
                    <a:lnTo>
                      <a:pt x="935" y="15331"/>
                    </a:lnTo>
                    <a:cubicBezTo>
                      <a:pt x="762" y="15331"/>
                      <a:pt x="623" y="15193"/>
                      <a:pt x="623" y="15019"/>
                    </a:cubicBezTo>
                    <a:lnTo>
                      <a:pt x="623" y="14708"/>
                    </a:lnTo>
                    <a:close/>
                    <a:moveTo>
                      <a:pt x="2180" y="1"/>
                    </a:moveTo>
                    <a:cubicBezTo>
                      <a:pt x="1665" y="1"/>
                      <a:pt x="1246" y="423"/>
                      <a:pt x="1246" y="938"/>
                    </a:cubicBezTo>
                    <a:lnTo>
                      <a:pt x="1246" y="1560"/>
                    </a:lnTo>
                    <a:lnTo>
                      <a:pt x="935" y="1560"/>
                    </a:lnTo>
                    <a:cubicBezTo>
                      <a:pt x="419" y="1560"/>
                      <a:pt x="1" y="1980"/>
                      <a:pt x="1" y="2495"/>
                    </a:cubicBezTo>
                    <a:lnTo>
                      <a:pt x="1" y="15019"/>
                    </a:lnTo>
                    <a:cubicBezTo>
                      <a:pt x="1" y="15534"/>
                      <a:pt x="419" y="15954"/>
                      <a:pt x="935" y="15954"/>
                    </a:cubicBezTo>
                    <a:lnTo>
                      <a:pt x="7165" y="15954"/>
                    </a:lnTo>
                    <a:cubicBezTo>
                      <a:pt x="7679" y="15954"/>
                      <a:pt x="8102" y="15534"/>
                      <a:pt x="8102" y="15019"/>
                    </a:cubicBezTo>
                    <a:lnTo>
                      <a:pt x="8102" y="2495"/>
                    </a:lnTo>
                    <a:cubicBezTo>
                      <a:pt x="8102" y="1980"/>
                      <a:pt x="7679" y="1560"/>
                      <a:pt x="7165" y="1560"/>
                    </a:cubicBezTo>
                    <a:lnTo>
                      <a:pt x="6853" y="1560"/>
                    </a:lnTo>
                    <a:lnTo>
                      <a:pt x="6853" y="938"/>
                    </a:lnTo>
                    <a:cubicBezTo>
                      <a:pt x="6853" y="423"/>
                      <a:pt x="6434" y="1"/>
                      <a:pt x="5919" y="1"/>
                    </a:cubicBezTo>
                    <a:lnTo>
                      <a:pt x="5297" y="1"/>
                    </a:lnTo>
                    <a:cubicBezTo>
                      <a:pt x="5123" y="1"/>
                      <a:pt x="4985" y="143"/>
                      <a:pt x="4985" y="312"/>
                    </a:cubicBezTo>
                    <a:cubicBezTo>
                      <a:pt x="4985" y="485"/>
                      <a:pt x="5123" y="627"/>
                      <a:pt x="5297" y="627"/>
                    </a:cubicBezTo>
                    <a:lnTo>
                      <a:pt x="5919" y="627"/>
                    </a:lnTo>
                    <a:cubicBezTo>
                      <a:pt x="6092" y="627"/>
                      <a:pt x="6230" y="765"/>
                      <a:pt x="6230" y="938"/>
                    </a:cubicBezTo>
                    <a:lnTo>
                      <a:pt x="6230" y="1560"/>
                    </a:lnTo>
                    <a:lnTo>
                      <a:pt x="1868" y="1560"/>
                    </a:lnTo>
                    <a:lnTo>
                      <a:pt x="1868" y="938"/>
                    </a:lnTo>
                    <a:cubicBezTo>
                      <a:pt x="1868" y="765"/>
                      <a:pt x="2007" y="627"/>
                      <a:pt x="2180" y="627"/>
                    </a:cubicBezTo>
                    <a:lnTo>
                      <a:pt x="2803" y="627"/>
                    </a:lnTo>
                    <a:cubicBezTo>
                      <a:pt x="2975" y="627"/>
                      <a:pt x="3114" y="485"/>
                      <a:pt x="3114" y="312"/>
                    </a:cubicBezTo>
                    <a:cubicBezTo>
                      <a:pt x="3114" y="143"/>
                      <a:pt x="2975" y="1"/>
                      <a:pt x="280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36"/>
              <p:cNvSpPr/>
              <p:nvPr/>
            </p:nvSpPr>
            <p:spPr>
              <a:xfrm>
                <a:off x="6853037" y="3767299"/>
                <a:ext cx="79265" cy="79265"/>
              </a:xfrm>
              <a:custGeom>
                <a:rect b="b" l="l" r="r" t="t"/>
                <a:pathLst>
                  <a:path extrusionOk="0" h="4363" w="4363">
                    <a:moveTo>
                      <a:pt x="2494" y="623"/>
                    </a:moveTo>
                    <a:lnTo>
                      <a:pt x="2494" y="1557"/>
                    </a:lnTo>
                    <a:cubicBezTo>
                      <a:pt x="2494" y="1730"/>
                      <a:pt x="2633" y="1868"/>
                      <a:pt x="2806" y="1868"/>
                    </a:cubicBezTo>
                    <a:lnTo>
                      <a:pt x="3740" y="1868"/>
                    </a:lnTo>
                    <a:lnTo>
                      <a:pt x="3740" y="2491"/>
                    </a:lnTo>
                    <a:lnTo>
                      <a:pt x="2806" y="2491"/>
                    </a:lnTo>
                    <a:cubicBezTo>
                      <a:pt x="2633" y="2491"/>
                      <a:pt x="2494" y="2633"/>
                      <a:pt x="2494" y="2806"/>
                    </a:cubicBezTo>
                    <a:lnTo>
                      <a:pt x="2494" y="3740"/>
                    </a:lnTo>
                    <a:lnTo>
                      <a:pt x="1872" y="3740"/>
                    </a:lnTo>
                    <a:lnTo>
                      <a:pt x="1872" y="2806"/>
                    </a:lnTo>
                    <a:cubicBezTo>
                      <a:pt x="1872" y="2633"/>
                      <a:pt x="1730" y="2491"/>
                      <a:pt x="1557" y="2491"/>
                    </a:cubicBezTo>
                    <a:lnTo>
                      <a:pt x="623" y="2491"/>
                    </a:lnTo>
                    <a:lnTo>
                      <a:pt x="623" y="1868"/>
                    </a:lnTo>
                    <a:lnTo>
                      <a:pt x="1557" y="1868"/>
                    </a:lnTo>
                    <a:cubicBezTo>
                      <a:pt x="1730" y="1868"/>
                      <a:pt x="1872" y="1730"/>
                      <a:pt x="1872" y="1557"/>
                    </a:cubicBezTo>
                    <a:lnTo>
                      <a:pt x="1872" y="623"/>
                    </a:lnTo>
                    <a:close/>
                    <a:moveTo>
                      <a:pt x="1557" y="1"/>
                    </a:moveTo>
                    <a:cubicBezTo>
                      <a:pt x="1388" y="1"/>
                      <a:pt x="1246" y="139"/>
                      <a:pt x="1246" y="311"/>
                    </a:cubicBezTo>
                    <a:lnTo>
                      <a:pt x="1246" y="1246"/>
                    </a:lnTo>
                    <a:lnTo>
                      <a:pt x="312" y="1246"/>
                    </a:lnTo>
                    <a:cubicBezTo>
                      <a:pt x="139" y="1246"/>
                      <a:pt x="0" y="1384"/>
                      <a:pt x="0" y="1557"/>
                    </a:cubicBezTo>
                    <a:lnTo>
                      <a:pt x="0" y="2806"/>
                    </a:lnTo>
                    <a:cubicBezTo>
                      <a:pt x="0" y="2975"/>
                      <a:pt x="139" y="3117"/>
                      <a:pt x="312" y="3117"/>
                    </a:cubicBezTo>
                    <a:lnTo>
                      <a:pt x="1246" y="3117"/>
                    </a:lnTo>
                    <a:lnTo>
                      <a:pt x="1246" y="4051"/>
                    </a:lnTo>
                    <a:cubicBezTo>
                      <a:pt x="1246" y="4224"/>
                      <a:pt x="1388" y="4362"/>
                      <a:pt x="1557" y="4362"/>
                    </a:cubicBezTo>
                    <a:lnTo>
                      <a:pt x="2806" y="4362"/>
                    </a:lnTo>
                    <a:cubicBezTo>
                      <a:pt x="2975" y="4362"/>
                      <a:pt x="3117" y="4224"/>
                      <a:pt x="3117" y="4051"/>
                    </a:cubicBezTo>
                    <a:lnTo>
                      <a:pt x="3117" y="3117"/>
                    </a:lnTo>
                    <a:lnTo>
                      <a:pt x="4051" y="3117"/>
                    </a:lnTo>
                    <a:cubicBezTo>
                      <a:pt x="4224" y="3117"/>
                      <a:pt x="4362" y="2975"/>
                      <a:pt x="4362" y="2806"/>
                    </a:cubicBezTo>
                    <a:lnTo>
                      <a:pt x="4362" y="1557"/>
                    </a:lnTo>
                    <a:cubicBezTo>
                      <a:pt x="4362" y="1384"/>
                      <a:pt x="4224" y="1246"/>
                      <a:pt x="4051" y="1246"/>
                    </a:cubicBezTo>
                    <a:lnTo>
                      <a:pt x="3117" y="1246"/>
                    </a:lnTo>
                    <a:lnTo>
                      <a:pt x="3117" y="311"/>
                    </a:lnTo>
                    <a:cubicBezTo>
                      <a:pt x="3117" y="139"/>
                      <a:pt x="2975" y="1"/>
                      <a:pt x="280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36"/>
              <p:cNvSpPr/>
              <p:nvPr/>
            </p:nvSpPr>
            <p:spPr>
              <a:xfrm>
                <a:off x="6898348" y="3892422"/>
                <a:ext cx="45255" cy="11337"/>
              </a:xfrm>
              <a:custGeom>
                <a:rect b="b" l="l" r="r" t="t"/>
                <a:pathLst>
                  <a:path extrusionOk="0" h="624" w="2491">
                    <a:moveTo>
                      <a:pt x="312" y="1"/>
                    </a:moveTo>
                    <a:cubicBezTo>
                      <a:pt x="139" y="1"/>
                      <a:pt x="0" y="139"/>
                      <a:pt x="0" y="312"/>
                    </a:cubicBezTo>
                    <a:cubicBezTo>
                      <a:pt x="0" y="480"/>
                      <a:pt x="139" y="623"/>
                      <a:pt x="312" y="623"/>
                    </a:cubicBezTo>
                    <a:lnTo>
                      <a:pt x="2180" y="623"/>
                    </a:lnTo>
                    <a:cubicBezTo>
                      <a:pt x="2352" y="623"/>
                      <a:pt x="2491" y="480"/>
                      <a:pt x="2491" y="312"/>
                    </a:cubicBezTo>
                    <a:cubicBezTo>
                      <a:pt x="2491" y="139"/>
                      <a:pt x="2352" y="1"/>
                      <a:pt x="218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36"/>
              <p:cNvSpPr/>
              <p:nvPr/>
            </p:nvSpPr>
            <p:spPr>
              <a:xfrm>
                <a:off x="6875656" y="3892422"/>
                <a:ext cx="11391" cy="11337"/>
              </a:xfrm>
              <a:custGeom>
                <a:rect b="b" l="l" r="r" t="t"/>
                <a:pathLst>
                  <a:path extrusionOk="0" h="624" w="627">
                    <a:moveTo>
                      <a:pt x="312" y="1"/>
                    </a:moveTo>
                    <a:cubicBezTo>
                      <a:pt x="143" y="1"/>
                      <a:pt x="1" y="139"/>
                      <a:pt x="1" y="312"/>
                    </a:cubicBezTo>
                    <a:cubicBezTo>
                      <a:pt x="1" y="480"/>
                      <a:pt x="143" y="623"/>
                      <a:pt x="312" y="623"/>
                    </a:cubicBezTo>
                    <a:cubicBezTo>
                      <a:pt x="485" y="623"/>
                      <a:pt x="627" y="480"/>
                      <a:pt x="627" y="312"/>
                    </a:cubicBezTo>
                    <a:cubicBezTo>
                      <a:pt x="627" y="139"/>
                      <a:pt x="485" y="1"/>
                      <a:pt x="31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36"/>
              <p:cNvSpPr/>
              <p:nvPr/>
            </p:nvSpPr>
            <p:spPr>
              <a:xfrm>
                <a:off x="6887029" y="3659145"/>
                <a:ext cx="11337" cy="11409"/>
              </a:xfrm>
              <a:custGeom>
                <a:rect b="b" l="l" r="r" t="t"/>
                <a:pathLst>
                  <a:path extrusionOk="0" h="628" w="624">
                    <a:moveTo>
                      <a:pt x="313" y="1"/>
                    </a:moveTo>
                    <a:cubicBezTo>
                      <a:pt x="139" y="1"/>
                      <a:pt x="1" y="143"/>
                      <a:pt x="1" y="312"/>
                    </a:cubicBezTo>
                    <a:cubicBezTo>
                      <a:pt x="1" y="485"/>
                      <a:pt x="139" y="627"/>
                      <a:pt x="313" y="627"/>
                    </a:cubicBezTo>
                    <a:cubicBezTo>
                      <a:pt x="481" y="627"/>
                      <a:pt x="623" y="485"/>
                      <a:pt x="623" y="312"/>
                    </a:cubicBezTo>
                    <a:cubicBezTo>
                      <a:pt x="623" y="143"/>
                      <a:pt x="481" y="1"/>
                      <a:pt x="31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" name="Google Shape;866;p36"/>
            <p:cNvGrpSpPr/>
            <p:nvPr/>
          </p:nvGrpSpPr>
          <p:grpSpPr>
            <a:xfrm>
              <a:off x="4792481" y="3718640"/>
              <a:ext cx="261941" cy="259934"/>
              <a:chOff x="6229256" y="2222459"/>
              <a:chExt cx="291661" cy="289426"/>
            </a:xfrm>
          </p:grpSpPr>
          <p:sp>
            <p:nvSpPr>
              <p:cNvPr id="867" name="Google Shape;867;p36"/>
              <p:cNvSpPr/>
              <p:nvPr/>
            </p:nvSpPr>
            <p:spPr>
              <a:xfrm>
                <a:off x="6229256" y="2222459"/>
                <a:ext cx="291661" cy="289426"/>
              </a:xfrm>
              <a:custGeom>
                <a:rect b="b" l="l" r="r" t="t"/>
                <a:pathLst>
                  <a:path extrusionOk="0" h="15931" w="16054">
                    <a:moveTo>
                      <a:pt x="11626" y="1526"/>
                    </a:moveTo>
                    <a:cubicBezTo>
                      <a:pt x="12222" y="1857"/>
                      <a:pt x="12779" y="2272"/>
                      <a:pt x="13279" y="2771"/>
                    </a:cubicBezTo>
                    <a:cubicBezTo>
                      <a:pt x="13782" y="3275"/>
                      <a:pt x="14197" y="3832"/>
                      <a:pt x="14520" y="4428"/>
                    </a:cubicBezTo>
                    <a:cubicBezTo>
                      <a:pt x="13160" y="6184"/>
                      <a:pt x="12463" y="7468"/>
                      <a:pt x="11899" y="8506"/>
                    </a:cubicBezTo>
                    <a:cubicBezTo>
                      <a:pt x="11441" y="9348"/>
                      <a:pt x="11115" y="9955"/>
                      <a:pt x="10596" y="10473"/>
                    </a:cubicBezTo>
                    <a:cubicBezTo>
                      <a:pt x="9923" y="11146"/>
                      <a:pt x="9032" y="11515"/>
                      <a:pt x="8087" y="11515"/>
                    </a:cubicBezTo>
                    <a:cubicBezTo>
                      <a:pt x="7137" y="11515"/>
                      <a:pt x="6250" y="11146"/>
                      <a:pt x="5577" y="10473"/>
                    </a:cubicBezTo>
                    <a:cubicBezTo>
                      <a:pt x="4908" y="9804"/>
                      <a:pt x="4540" y="8913"/>
                      <a:pt x="4540" y="7968"/>
                    </a:cubicBezTo>
                    <a:cubicBezTo>
                      <a:pt x="4540" y="7019"/>
                      <a:pt x="4908" y="6127"/>
                      <a:pt x="5577" y="5458"/>
                    </a:cubicBezTo>
                    <a:cubicBezTo>
                      <a:pt x="6095" y="4939"/>
                      <a:pt x="6703" y="4609"/>
                      <a:pt x="7544" y="4151"/>
                    </a:cubicBezTo>
                    <a:cubicBezTo>
                      <a:pt x="8582" y="3590"/>
                      <a:pt x="9870" y="2891"/>
                      <a:pt x="11626" y="1526"/>
                    </a:cubicBezTo>
                    <a:close/>
                    <a:moveTo>
                      <a:pt x="8091" y="1"/>
                    </a:moveTo>
                    <a:cubicBezTo>
                      <a:pt x="6426" y="1"/>
                      <a:pt x="4794" y="519"/>
                      <a:pt x="3444" y="1492"/>
                    </a:cubicBezTo>
                    <a:cubicBezTo>
                      <a:pt x="3305" y="1592"/>
                      <a:pt x="3271" y="1788"/>
                      <a:pt x="3371" y="1927"/>
                    </a:cubicBezTo>
                    <a:cubicBezTo>
                      <a:pt x="3431" y="2010"/>
                      <a:pt x="3527" y="2056"/>
                      <a:pt x="3624" y="2056"/>
                    </a:cubicBezTo>
                    <a:cubicBezTo>
                      <a:pt x="3687" y="2056"/>
                      <a:pt x="3751" y="2036"/>
                      <a:pt x="3805" y="1996"/>
                    </a:cubicBezTo>
                    <a:cubicBezTo>
                      <a:pt x="5100" y="1068"/>
                      <a:pt x="6596" y="613"/>
                      <a:pt x="8085" y="613"/>
                    </a:cubicBezTo>
                    <a:cubicBezTo>
                      <a:pt x="8572" y="613"/>
                      <a:pt x="9057" y="661"/>
                      <a:pt x="9535" y="758"/>
                    </a:cubicBezTo>
                    <a:cubicBezTo>
                      <a:pt x="8352" y="1595"/>
                      <a:pt x="7422" y="2099"/>
                      <a:pt x="6653" y="2514"/>
                    </a:cubicBezTo>
                    <a:cubicBezTo>
                      <a:pt x="5707" y="3030"/>
                      <a:pt x="4962" y="3433"/>
                      <a:pt x="4259" y="4136"/>
                    </a:cubicBezTo>
                    <a:cubicBezTo>
                      <a:pt x="3236" y="5158"/>
                      <a:pt x="2672" y="6519"/>
                      <a:pt x="2672" y="7968"/>
                    </a:cubicBezTo>
                    <a:cubicBezTo>
                      <a:pt x="2672" y="9412"/>
                      <a:pt x="3236" y="10773"/>
                      <a:pt x="4259" y="11796"/>
                    </a:cubicBezTo>
                    <a:cubicBezTo>
                      <a:pt x="5281" y="12818"/>
                      <a:pt x="6642" y="13378"/>
                      <a:pt x="8087" y="13378"/>
                    </a:cubicBezTo>
                    <a:cubicBezTo>
                      <a:pt x="9066" y="13378"/>
                      <a:pt x="10027" y="13114"/>
                      <a:pt x="10865" y="12614"/>
                    </a:cubicBezTo>
                    <a:cubicBezTo>
                      <a:pt x="11015" y="12525"/>
                      <a:pt x="11061" y="12333"/>
                      <a:pt x="10973" y="12188"/>
                    </a:cubicBezTo>
                    <a:cubicBezTo>
                      <a:pt x="10915" y="12089"/>
                      <a:pt x="10812" y="12035"/>
                      <a:pt x="10706" y="12035"/>
                    </a:cubicBezTo>
                    <a:cubicBezTo>
                      <a:pt x="10651" y="12035"/>
                      <a:pt x="10596" y="12049"/>
                      <a:pt x="10546" y="12080"/>
                    </a:cubicBezTo>
                    <a:cubicBezTo>
                      <a:pt x="9804" y="12521"/>
                      <a:pt x="8955" y="12756"/>
                      <a:pt x="8087" y="12756"/>
                    </a:cubicBezTo>
                    <a:cubicBezTo>
                      <a:pt x="6807" y="12756"/>
                      <a:pt x="5604" y="12260"/>
                      <a:pt x="4697" y="11354"/>
                    </a:cubicBezTo>
                    <a:cubicBezTo>
                      <a:pt x="3793" y="10450"/>
                      <a:pt x="3294" y="9247"/>
                      <a:pt x="3294" y="7968"/>
                    </a:cubicBezTo>
                    <a:cubicBezTo>
                      <a:pt x="3294" y="6684"/>
                      <a:pt x="3793" y="5481"/>
                      <a:pt x="4697" y="4578"/>
                    </a:cubicBezTo>
                    <a:cubicBezTo>
                      <a:pt x="5338" y="3936"/>
                      <a:pt x="6015" y="3571"/>
                      <a:pt x="6949" y="3064"/>
                    </a:cubicBezTo>
                    <a:cubicBezTo>
                      <a:pt x="7821" y="2592"/>
                      <a:pt x="8901" y="2007"/>
                      <a:pt x="10315" y="962"/>
                    </a:cubicBezTo>
                    <a:cubicBezTo>
                      <a:pt x="10549" y="1035"/>
                      <a:pt x="10780" y="1123"/>
                      <a:pt x="11007" y="1219"/>
                    </a:cubicBezTo>
                    <a:cubicBezTo>
                      <a:pt x="9409" y="2434"/>
                      <a:pt x="8217" y="3079"/>
                      <a:pt x="7248" y="3606"/>
                    </a:cubicBezTo>
                    <a:cubicBezTo>
                      <a:pt x="6395" y="4067"/>
                      <a:pt x="5719" y="4436"/>
                      <a:pt x="5139" y="5016"/>
                    </a:cubicBezTo>
                    <a:cubicBezTo>
                      <a:pt x="4351" y="5804"/>
                      <a:pt x="3917" y="6853"/>
                      <a:pt x="3917" y="7968"/>
                    </a:cubicBezTo>
                    <a:cubicBezTo>
                      <a:pt x="3917" y="9078"/>
                      <a:pt x="4351" y="10127"/>
                      <a:pt x="5139" y="10916"/>
                    </a:cubicBezTo>
                    <a:cubicBezTo>
                      <a:pt x="5927" y="11703"/>
                      <a:pt x="6972" y="12138"/>
                      <a:pt x="8087" y="12138"/>
                    </a:cubicBezTo>
                    <a:cubicBezTo>
                      <a:pt x="9201" y="12138"/>
                      <a:pt x="10246" y="11703"/>
                      <a:pt x="11034" y="10916"/>
                    </a:cubicBezTo>
                    <a:cubicBezTo>
                      <a:pt x="11618" y="10331"/>
                      <a:pt x="11984" y="9658"/>
                      <a:pt x="12445" y="8805"/>
                    </a:cubicBezTo>
                    <a:cubicBezTo>
                      <a:pt x="12971" y="7833"/>
                      <a:pt x="13616" y="6645"/>
                      <a:pt x="14827" y="5050"/>
                    </a:cubicBezTo>
                    <a:cubicBezTo>
                      <a:pt x="14923" y="5281"/>
                      <a:pt x="15012" y="5512"/>
                      <a:pt x="15085" y="5746"/>
                    </a:cubicBezTo>
                    <a:cubicBezTo>
                      <a:pt x="14043" y="7157"/>
                      <a:pt x="13459" y="8233"/>
                      <a:pt x="12990" y="9101"/>
                    </a:cubicBezTo>
                    <a:cubicBezTo>
                      <a:pt x="12717" y="9601"/>
                      <a:pt x="12483" y="10035"/>
                      <a:pt x="12222" y="10431"/>
                    </a:cubicBezTo>
                    <a:cubicBezTo>
                      <a:pt x="12126" y="10573"/>
                      <a:pt x="12168" y="10765"/>
                      <a:pt x="12310" y="10861"/>
                    </a:cubicBezTo>
                    <a:cubicBezTo>
                      <a:pt x="12364" y="10896"/>
                      <a:pt x="12422" y="10911"/>
                      <a:pt x="12479" y="10911"/>
                    </a:cubicBezTo>
                    <a:cubicBezTo>
                      <a:pt x="12583" y="10911"/>
                      <a:pt x="12679" y="10861"/>
                      <a:pt x="12740" y="10773"/>
                    </a:cubicBezTo>
                    <a:cubicBezTo>
                      <a:pt x="13017" y="10354"/>
                      <a:pt x="13256" y="9912"/>
                      <a:pt x="13536" y="9397"/>
                    </a:cubicBezTo>
                    <a:cubicBezTo>
                      <a:pt x="13951" y="8633"/>
                      <a:pt x="14455" y="7706"/>
                      <a:pt x="15285" y="6530"/>
                    </a:cubicBezTo>
                    <a:lnTo>
                      <a:pt x="15285" y="6530"/>
                    </a:lnTo>
                    <a:cubicBezTo>
                      <a:pt x="15746" y="8855"/>
                      <a:pt x="15077" y="11361"/>
                      <a:pt x="13279" y="13160"/>
                    </a:cubicBezTo>
                    <a:cubicBezTo>
                      <a:pt x="11847" y="14591"/>
                      <a:pt x="9967" y="15307"/>
                      <a:pt x="8087" y="15307"/>
                    </a:cubicBezTo>
                    <a:cubicBezTo>
                      <a:pt x="6206" y="15307"/>
                      <a:pt x="4326" y="14591"/>
                      <a:pt x="2894" y="13160"/>
                    </a:cubicBezTo>
                    <a:cubicBezTo>
                      <a:pt x="335" y="10600"/>
                      <a:pt x="12" y="6618"/>
                      <a:pt x="2118" y="3686"/>
                    </a:cubicBezTo>
                    <a:cubicBezTo>
                      <a:pt x="2218" y="3548"/>
                      <a:pt x="2188" y="3352"/>
                      <a:pt x="2046" y="3252"/>
                    </a:cubicBezTo>
                    <a:cubicBezTo>
                      <a:pt x="1991" y="3212"/>
                      <a:pt x="1927" y="3193"/>
                      <a:pt x="1863" y="3193"/>
                    </a:cubicBezTo>
                    <a:cubicBezTo>
                      <a:pt x="1767" y="3193"/>
                      <a:pt x="1671" y="3238"/>
                      <a:pt x="1611" y="3321"/>
                    </a:cubicBezTo>
                    <a:cubicBezTo>
                      <a:pt x="524" y="4839"/>
                      <a:pt x="1" y="6707"/>
                      <a:pt x="143" y="8578"/>
                    </a:cubicBezTo>
                    <a:cubicBezTo>
                      <a:pt x="288" y="10469"/>
                      <a:pt x="1108" y="12253"/>
                      <a:pt x="2452" y="13598"/>
                    </a:cubicBezTo>
                    <a:cubicBezTo>
                      <a:pt x="3959" y="15104"/>
                      <a:pt x="5957" y="15930"/>
                      <a:pt x="8087" y="15930"/>
                    </a:cubicBezTo>
                    <a:cubicBezTo>
                      <a:pt x="10216" y="15930"/>
                      <a:pt x="12214" y="15104"/>
                      <a:pt x="13720" y="13598"/>
                    </a:cubicBezTo>
                    <a:cubicBezTo>
                      <a:pt x="15223" y="12095"/>
                      <a:pt x="16053" y="10093"/>
                      <a:pt x="16053" y="7968"/>
                    </a:cubicBezTo>
                    <a:cubicBezTo>
                      <a:pt x="16053" y="5838"/>
                      <a:pt x="15223" y="3837"/>
                      <a:pt x="13720" y="2333"/>
                    </a:cubicBezTo>
                    <a:cubicBezTo>
                      <a:pt x="13140" y="1753"/>
                      <a:pt x="12479" y="1273"/>
                      <a:pt x="11764" y="900"/>
                    </a:cubicBezTo>
                    <a:cubicBezTo>
                      <a:pt x="11745" y="889"/>
                      <a:pt x="11725" y="877"/>
                      <a:pt x="11707" y="870"/>
                    </a:cubicBezTo>
                    <a:cubicBezTo>
                      <a:pt x="11276" y="650"/>
                      <a:pt x="10826" y="470"/>
                      <a:pt x="10365" y="332"/>
                    </a:cubicBezTo>
                    <a:cubicBezTo>
                      <a:pt x="10347" y="327"/>
                      <a:pt x="10331" y="320"/>
                      <a:pt x="10311" y="316"/>
                    </a:cubicBezTo>
                    <a:cubicBezTo>
                      <a:pt x="9789" y="166"/>
                      <a:pt x="9247" y="66"/>
                      <a:pt x="8697" y="24"/>
                    </a:cubicBezTo>
                    <a:cubicBezTo>
                      <a:pt x="8495" y="8"/>
                      <a:pt x="8293" y="1"/>
                      <a:pt x="809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36"/>
              <p:cNvSpPr/>
              <p:nvPr/>
            </p:nvSpPr>
            <p:spPr>
              <a:xfrm>
                <a:off x="6271496" y="2263173"/>
                <a:ext cx="12663" cy="11318"/>
              </a:xfrm>
              <a:custGeom>
                <a:rect b="b" l="l" r="r" t="t"/>
                <a:pathLst>
                  <a:path extrusionOk="0" h="623" w="697">
                    <a:moveTo>
                      <a:pt x="349" y="1"/>
                    </a:moveTo>
                    <a:cubicBezTo>
                      <a:pt x="278" y="1"/>
                      <a:pt x="208" y="25"/>
                      <a:pt x="150" y="74"/>
                    </a:cubicBezTo>
                    <a:cubicBezTo>
                      <a:pt x="16" y="185"/>
                      <a:pt x="1" y="381"/>
                      <a:pt x="108" y="512"/>
                    </a:cubicBezTo>
                    <a:cubicBezTo>
                      <a:pt x="170" y="585"/>
                      <a:pt x="258" y="623"/>
                      <a:pt x="347" y="623"/>
                    </a:cubicBezTo>
                    <a:cubicBezTo>
                      <a:pt x="420" y="623"/>
                      <a:pt x="489" y="600"/>
                      <a:pt x="546" y="550"/>
                    </a:cubicBezTo>
                    <a:cubicBezTo>
                      <a:pt x="681" y="443"/>
                      <a:pt x="696" y="246"/>
                      <a:pt x="588" y="112"/>
                    </a:cubicBezTo>
                    <a:cubicBezTo>
                      <a:pt x="526" y="39"/>
                      <a:pt x="437" y="1"/>
                      <a:pt x="34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36"/>
              <p:cNvSpPr/>
              <p:nvPr/>
            </p:nvSpPr>
            <p:spPr>
              <a:xfrm>
                <a:off x="6435372" y="2427085"/>
                <a:ext cx="12717" cy="11300"/>
              </a:xfrm>
              <a:custGeom>
                <a:rect b="b" l="l" r="r" t="t"/>
                <a:pathLst>
                  <a:path extrusionOk="0" h="622" w="700">
                    <a:moveTo>
                      <a:pt x="349" y="0"/>
                    </a:moveTo>
                    <a:cubicBezTo>
                      <a:pt x="260" y="0"/>
                      <a:pt x="172" y="38"/>
                      <a:pt x="112" y="114"/>
                    </a:cubicBezTo>
                    <a:cubicBezTo>
                      <a:pt x="0" y="244"/>
                      <a:pt x="20" y="440"/>
                      <a:pt x="150" y="552"/>
                    </a:cubicBezTo>
                    <a:cubicBezTo>
                      <a:pt x="208" y="598"/>
                      <a:pt x="281" y="621"/>
                      <a:pt x="350" y="621"/>
                    </a:cubicBezTo>
                    <a:cubicBezTo>
                      <a:pt x="439" y="621"/>
                      <a:pt x="527" y="586"/>
                      <a:pt x="588" y="509"/>
                    </a:cubicBezTo>
                    <a:cubicBezTo>
                      <a:pt x="700" y="379"/>
                      <a:pt x="680" y="183"/>
                      <a:pt x="550" y="71"/>
                    </a:cubicBezTo>
                    <a:cubicBezTo>
                      <a:pt x="491" y="24"/>
                      <a:pt x="420" y="0"/>
                      <a:pt x="34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" name="Google Shape;870;p36"/>
            <p:cNvGrpSpPr/>
            <p:nvPr/>
          </p:nvGrpSpPr>
          <p:grpSpPr>
            <a:xfrm>
              <a:off x="6438940" y="2534371"/>
              <a:ext cx="180219" cy="307675"/>
              <a:chOff x="5383176" y="1248553"/>
              <a:chExt cx="163955" cy="279908"/>
            </a:xfrm>
          </p:grpSpPr>
          <p:sp>
            <p:nvSpPr>
              <p:cNvPr id="871" name="Google Shape;871;p36"/>
              <p:cNvSpPr/>
              <p:nvPr/>
            </p:nvSpPr>
            <p:spPr>
              <a:xfrm>
                <a:off x="5383176" y="1248553"/>
                <a:ext cx="163955" cy="279908"/>
              </a:xfrm>
              <a:custGeom>
                <a:rect b="b" l="l" r="r" t="t"/>
                <a:pathLst>
                  <a:path extrusionOk="0" h="13721" w="8037">
                    <a:moveTo>
                      <a:pt x="7502" y="1607"/>
                    </a:moveTo>
                    <a:lnTo>
                      <a:pt x="7502" y="12111"/>
                    </a:lnTo>
                    <a:lnTo>
                      <a:pt x="5089" y="12111"/>
                    </a:lnTo>
                    <a:cubicBezTo>
                      <a:pt x="4943" y="12111"/>
                      <a:pt x="4824" y="12233"/>
                      <a:pt x="4824" y="12379"/>
                    </a:cubicBezTo>
                    <a:cubicBezTo>
                      <a:pt x="4824" y="12529"/>
                      <a:pt x="4943" y="12648"/>
                      <a:pt x="5089" y="12648"/>
                    </a:cubicBezTo>
                    <a:lnTo>
                      <a:pt x="7502" y="12648"/>
                    </a:lnTo>
                    <a:lnTo>
                      <a:pt x="7502" y="12918"/>
                    </a:lnTo>
                    <a:cubicBezTo>
                      <a:pt x="7502" y="13063"/>
                      <a:pt x="7383" y="13182"/>
                      <a:pt x="7234" y="13182"/>
                    </a:cubicBezTo>
                    <a:lnTo>
                      <a:pt x="804" y="13182"/>
                    </a:lnTo>
                    <a:cubicBezTo>
                      <a:pt x="654" y="13182"/>
                      <a:pt x="535" y="13063"/>
                      <a:pt x="535" y="12918"/>
                    </a:cubicBezTo>
                    <a:lnTo>
                      <a:pt x="535" y="12648"/>
                    </a:lnTo>
                    <a:lnTo>
                      <a:pt x="2948" y="12648"/>
                    </a:lnTo>
                    <a:cubicBezTo>
                      <a:pt x="3094" y="12648"/>
                      <a:pt x="3213" y="12529"/>
                      <a:pt x="3213" y="12379"/>
                    </a:cubicBezTo>
                    <a:cubicBezTo>
                      <a:pt x="3213" y="12233"/>
                      <a:pt x="3094" y="12111"/>
                      <a:pt x="2948" y="12111"/>
                    </a:cubicBezTo>
                    <a:lnTo>
                      <a:pt x="535" y="12111"/>
                    </a:lnTo>
                    <a:lnTo>
                      <a:pt x="535" y="1607"/>
                    </a:lnTo>
                    <a:lnTo>
                      <a:pt x="2214" y="1607"/>
                    </a:lnTo>
                    <a:cubicBezTo>
                      <a:pt x="2307" y="1768"/>
                      <a:pt x="2480" y="1876"/>
                      <a:pt x="2679" y="1876"/>
                    </a:cubicBezTo>
                    <a:lnTo>
                      <a:pt x="5358" y="1876"/>
                    </a:lnTo>
                    <a:cubicBezTo>
                      <a:pt x="5558" y="1876"/>
                      <a:pt x="5731" y="1768"/>
                      <a:pt x="5823" y="1607"/>
                    </a:cubicBezTo>
                    <a:close/>
                    <a:moveTo>
                      <a:pt x="804" y="0"/>
                    </a:moveTo>
                    <a:cubicBezTo>
                      <a:pt x="362" y="0"/>
                      <a:pt x="1" y="362"/>
                      <a:pt x="1" y="804"/>
                    </a:cubicBezTo>
                    <a:lnTo>
                      <a:pt x="1" y="12918"/>
                    </a:lnTo>
                    <a:cubicBezTo>
                      <a:pt x="1" y="13359"/>
                      <a:pt x="362" y="13720"/>
                      <a:pt x="804" y="13720"/>
                    </a:cubicBezTo>
                    <a:lnTo>
                      <a:pt x="7234" y="13720"/>
                    </a:lnTo>
                    <a:cubicBezTo>
                      <a:pt x="7679" y="13720"/>
                      <a:pt x="8037" y="13359"/>
                      <a:pt x="8037" y="12918"/>
                    </a:cubicBezTo>
                    <a:lnTo>
                      <a:pt x="8037" y="12379"/>
                    </a:lnTo>
                    <a:lnTo>
                      <a:pt x="8037" y="804"/>
                    </a:lnTo>
                    <a:cubicBezTo>
                      <a:pt x="8037" y="362"/>
                      <a:pt x="7679" y="0"/>
                      <a:pt x="7234" y="0"/>
                    </a:cubicBezTo>
                    <a:lnTo>
                      <a:pt x="3483" y="0"/>
                    </a:lnTo>
                    <a:cubicBezTo>
                      <a:pt x="3337" y="0"/>
                      <a:pt x="3213" y="120"/>
                      <a:pt x="3213" y="270"/>
                    </a:cubicBezTo>
                    <a:cubicBezTo>
                      <a:pt x="3213" y="415"/>
                      <a:pt x="3337" y="535"/>
                      <a:pt x="3483" y="535"/>
                    </a:cubicBezTo>
                    <a:lnTo>
                      <a:pt x="7234" y="535"/>
                    </a:lnTo>
                    <a:cubicBezTo>
                      <a:pt x="7383" y="535"/>
                      <a:pt x="7502" y="658"/>
                      <a:pt x="7502" y="804"/>
                    </a:cubicBezTo>
                    <a:lnTo>
                      <a:pt x="7502" y="1073"/>
                    </a:lnTo>
                    <a:lnTo>
                      <a:pt x="5627" y="1073"/>
                    </a:lnTo>
                    <a:cubicBezTo>
                      <a:pt x="5478" y="1073"/>
                      <a:pt x="5358" y="1192"/>
                      <a:pt x="5358" y="1338"/>
                    </a:cubicBezTo>
                    <a:lnTo>
                      <a:pt x="2679" y="1338"/>
                    </a:lnTo>
                    <a:cubicBezTo>
                      <a:pt x="2679" y="1192"/>
                      <a:pt x="2560" y="1073"/>
                      <a:pt x="2411" y="1073"/>
                    </a:cubicBezTo>
                    <a:lnTo>
                      <a:pt x="535" y="1073"/>
                    </a:lnTo>
                    <a:lnTo>
                      <a:pt x="535" y="804"/>
                    </a:lnTo>
                    <a:cubicBezTo>
                      <a:pt x="535" y="658"/>
                      <a:pt x="654" y="535"/>
                      <a:pt x="804" y="535"/>
                    </a:cubicBezTo>
                    <a:lnTo>
                      <a:pt x="1338" y="535"/>
                    </a:lnTo>
                    <a:cubicBezTo>
                      <a:pt x="1488" y="535"/>
                      <a:pt x="1607" y="415"/>
                      <a:pt x="1607" y="270"/>
                    </a:cubicBezTo>
                    <a:cubicBezTo>
                      <a:pt x="1607" y="120"/>
                      <a:pt x="1488" y="0"/>
                      <a:pt x="133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36"/>
              <p:cNvSpPr/>
              <p:nvPr/>
            </p:nvSpPr>
            <p:spPr>
              <a:xfrm>
                <a:off x="5459696" y="1495616"/>
                <a:ext cx="10914" cy="10996"/>
              </a:xfrm>
              <a:custGeom>
                <a:rect b="b" l="l" r="r" t="t"/>
                <a:pathLst>
                  <a:path extrusionOk="0" h="539" w="535">
                    <a:moveTo>
                      <a:pt x="269" y="1"/>
                    </a:moveTo>
                    <a:cubicBezTo>
                      <a:pt x="120" y="1"/>
                      <a:pt x="1" y="123"/>
                      <a:pt x="1" y="269"/>
                    </a:cubicBezTo>
                    <a:cubicBezTo>
                      <a:pt x="1" y="419"/>
                      <a:pt x="120" y="538"/>
                      <a:pt x="269" y="538"/>
                    </a:cubicBezTo>
                    <a:cubicBezTo>
                      <a:pt x="416" y="538"/>
                      <a:pt x="535" y="419"/>
                      <a:pt x="535" y="269"/>
                    </a:cubicBezTo>
                    <a:cubicBezTo>
                      <a:pt x="535" y="123"/>
                      <a:pt x="416" y="1"/>
                      <a:pt x="26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36"/>
              <p:cNvSpPr/>
              <p:nvPr/>
            </p:nvSpPr>
            <p:spPr>
              <a:xfrm>
                <a:off x="5421752" y="1376349"/>
                <a:ext cx="86822" cy="65015"/>
              </a:xfrm>
              <a:custGeom>
                <a:rect b="b" l="l" r="r" t="t"/>
                <a:pathLst>
                  <a:path extrusionOk="0" h="3187" w="4256">
                    <a:moveTo>
                      <a:pt x="2129" y="538"/>
                    </a:moveTo>
                    <a:cubicBezTo>
                      <a:pt x="3005" y="538"/>
                      <a:pt x="3720" y="1250"/>
                      <a:pt x="3720" y="2130"/>
                    </a:cubicBezTo>
                    <a:cubicBezTo>
                      <a:pt x="3720" y="2330"/>
                      <a:pt x="3682" y="2468"/>
                      <a:pt x="3610" y="2537"/>
                    </a:cubicBezTo>
                    <a:cubicBezTo>
                      <a:pt x="3519" y="2625"/>
                      <a:pt x="3332" y="2649"/>
                      <a:pt x="3103" y="2649"/>
                    </a:cubicBezTo>
                    <a:cubicBezTo>
                      <a:pt x="2972" y="2649"/>
                      <a:pt x="2827" y="2642"/>
                      <a:pt x="2679" y="2633"/>
                    </a:cubicBezTo>
                    <a:cubicBezTo>
                      <a:pt x="2503" y="2626"/>
                      <a:pt x="2322" y="2618"/>
                      <a:pt x="2129" y="2618"/>
                    </a:cubicBezTo>
                    <a:cubicBezTo>
                      <a:pt x="1934" y="2618"/>
                      <a:pt x="1753" y="2626"/>
                      <a:pt x="1576" y="2633"/>
                    </a:cubicBezTo>
                    <a:cubicBezTo>
                      <a:pt x="1429" y="2642"/>
                      <a:pt x="1285" y="2649"/>
                      <a:pt x="1154" y="2649"/>
                    </a:cubicBezTo>
                    <a:cubicBezTo>
                      <a:pt x="925" y="2649"/>
                      <a:pt x="736" y="2625"/>
                      <a:pt x="646" y="2537"/>
                    </a:cubicBezTo>
                    <a:cubicBezTo>
                      <a:pt x="573" y="2468"/>
                      <a:pt x="535" y="2330"/>
                      <a:pt x="535" y="2130"/>
                    </a:cubicBezTo>
                    <a:cubicBezTo>
                      <a:pt x="535" y="1250"/>
                      <a:pt x="1249" y="538"/>
                      <a:pt x="2129" y="538"/>
                    </a:cubicBezTo>
                    <a:close/>
                    <a:moveTo>
                      <a:pt x="2129" y="1"/>
                    </a:moveTo>
                    <a:cubicBezTo>
                      <a:pt x="953" y="1"/>
                      <a:pt x="0" y="954"/>
                      <a:pt x="0" y="2130"/>
                    </a:cubicBezTo>
                    <a:cubicBezTo>
                      <a:pt x="0" y="2487"/>
                      <a:pt x="93" y="2748"/>
                      <a:pt x="277" y="2926"/>
                    </a:cubicBezTo>
                    <a:cubicBezTo>
                      <a:pt x="500" y="3137"/>
                      <a:pt x="804" y="3187"/>
                      <a:pt x="1161" y="3187"/>
                    </a:cubicBezTo>
                    <a:cubicBezTo>
                      <a:pt x="1299" y="3187"/>
                      <a:pt x="1449" y="3179"/>
                      <a:pt x="1603" y="3172"/>
                    </a:cubicBezTo>
                    <a:cubicBezTo>
                      <a:pt x="1772" y="3160"/>
                      <a:pt x="1949" y="3152"/>
                      <a:pt x="2129" y="3152"/>
                    </a:cubicBezTo>
                    <a:cubicBezTo>
                      <a:pt x="2310" y="3152"/>
                      <a:pt x="2483" y="3160"/>
                      <a:pt x="2652" y="3172"/>
                    </a:cubicBezTo>
                    <a:cubicBezTo>
                      <a:pt x="2805" y="3179"/>
                      <a:pt x="2952" y="3186"/>
                      <a:pt x="3091" y="3186"/>
                    </a:cubicBezTo>
                    <a:cubicBezTo>
                      <a:pt x="3450" y="3186"/>
                      <a:pt x="3757" y="3139"/>
                      <a:pt x="3979" y="2926"/>
                    </a:cubicBezTo>
                    <a:cubicBezTo>
                      <a:pt x="4167" y="2748"/>
                      <a:pt x="4255" y="2487"/>
                      <a:pt x="4255" y="2130"/>
                    </a:cubicBezTo>
                    <a:cubicBezTo>
                      <a:pt x="4255" y="954"/>
                      <a:pt x="3302" y="1"/>
                      <a:pt x="212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36"/>
              <p:cNvSpPr/>
              <p:nvPr/>
            </p:nvSpPr>
            <p:spPr>
              <a:xfrm>
                <a:off x="5447946" y="1335668"/>
                <a:ext cx="34435" cy="36781"/>
              </a:xfrm>
              <a:custGeom>
                <a:rect b="b" l="l" r="r" t="t"/>
                <a:pathLst>
                  <a:path extrusionOk="0" h="1803" w="1688">
                    <a:moveTo>
                      <a:pt x="845" y="535"/>
                    </a:moveTo>
                    <a:cubicBezTo>
                      <a:pt x="1011" y="535"/>
                      <a:pt x="1153" y="703"/>
                      <a:pt x="1153" y="900"/>
                    </a:cubicBezTo>
                    <a:cubicBezTo>
                      <a:pt x="1153" y="1099"/>
                      <a:pt x="1011" y="1264"/>
                      <a:pt x="845" y="1264"/>
                    </a:cubicBezTo>
                    <a:cubicBezTo>
                      <a:pt x="676" y="1264"/>
                      <a:pt x="538" y="1099"/>
                      <a:pt x="538" y="900"/>
                    </a:cubicBezTo>
                    <a:cubicBezTo>
                      <a:pt x="538" y="703"/>
                      <a:pt x="676" y="535"/>
                      <a:pt x="845" y="535"/>
                    </a:cubicBezTo>
                    <a:close/>
                    <a:moveTo>
                      <a:pt x="845" y="1"/>
                    </a:moveTo>
                    <a:cubicBezTo>
                      <a:pt x="380" y="1"/>
                      <a:pt x="0" y="404"/>
                      <a:pt x="0" y="900"/>
                    </a:cubicBezTo>
                    <a:cubicBezTo>
                      <a:pt x="0" y="1399"/>
                      <a:pt x="380" y="1803"/>
                      <a:pt x="845" y="1803"/>
                    </a:cubicBezTo>
                    <a:cubicBezTo>
                      <a:pt x="1311" y="1803"/>
                      <a:pt x="1687" y="1399"/>
                      <a:pt x="1687" y="900"/>
                    </a:cubicBezTo>
                    <a:cubicBezTo>
                      <a:pt x="1687" y="404"/>
                      <a:pt x="1311" y="1"/>
                      <a:pt x="84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36"/>
              <p:cNvSpPr/>
              <p:nvPr/>
            </p:nvSpPr>
            <p:spPr>
              <a:xfrm>
                <a:off x="5404494" y="1350072"/>
                <a:ext cx="36169" cy="36169"/>
              </a:xfrm>
              <a:custGeom>
                <a:rect b="b" l="l" r="r" t="t"/>
                <a:pathLst>
                  <a:path extrusionOk="0" h="1773" w="1773">
                    <a:moveTo>
                      <a:pt x="839" y="535"/>
                    </a:moveTo>
                    <a:cubicBezTo>
                      <a:pt x="954" y="535"/>
                      <a:pt x="1081" y="609"/>
                      <a:pt x="1154" y="732"/>
                    </a:cubicBezTo>
                    <a:cubicBezTo>
                      <a:pt x="1204" y="820"/>
                      <a:pt x="1219" y="920"/>
                      <a:pt x="1200" y="1012"/>
                    </a:cubicBezTo>
                    <a:cubicBezTo>
                      <a:pt x="1181" y="1097"/>
                      <a:pt x="1135" y="1162"/>
                      <a:pt x="1070" y="1200"/>
                    </a:cubicBezTo>
                    <a:cubicBezTo>
                      <a:pt x="1027" y="1226"/>
                      <a:pt x="980" y="1238"/>
                      <a:pt x="932" y="1238"/>
                    </a:cubicBezTo>
                    <a:cubicBezTo>
                      <a:pt x="814" y="1238"/>
                      <a:pt x="691" y="1165"/>
                      <a:pt x="620" y="1039"/>
                    </a:cubicBezTo>
                    <a:cubicBezTo>
                      <a:pt x="570" y="950"/>
                      <a:pt x="550" y="851"/>
                      <a:pt x="573" y="758"/>
                    </a:cubicBezTo>
                    <a:cubicBezTo>
                      <a:pt x="589" y="674"/>
                      <a:pt x="635" y="609"/>
                      <a:pt x="704" y="570"/>
                    </a:cubicBezTo>
                    <a:cubicBezTo>
                      <a:pt x="747" y="547"/>
                      <a:pt x="793" y="535"/>
                      <a:pt x="839" y="535"/>
                    </a:cubicBezTo>
                    <a:close/>
                    <a:moveTo>
                      <a:pt x="834" y="0"/>
                    </a:moveTo>
                    <a:cubicBezTo>
                      <a:pt x="697" y="0"/>
                      <a:pt x="560" y="34"/>
                      <a:pt x="435" y="105"/>
                    </a:cubicBezTo>
                    <a:cubicBezTo>
                      <a:pt x="236" y="221"/>
                      <a:pt x="98" y="413"/>
                      <a:pt x="47" y="643"/>
                    </a:cubicBezTo>
                    <a:cubicBezTo>
                      <a:pt x="1" y="866"/>
                      <a:pt x="39" y="1104"/>
                      <a:pt x="155" y="1308"/>
                    </a:cubicBezTo>
                    <a:cubicBezTo>
                      <a:pt x="328" y="1604"/>
                      <a:pt x="632" y="1773"/>
                      <a:pt x="939" y="1773"/>
                    </a:cubicBezTo>
                    <a:cubicBezTo>
                      <a:pt x="1073" y="1773"/>
                      <a:pt x="1212" y="1739"/>
                      <a:pt x="1338" y="1665"/>
                    </a:cubicBezTo>
                    <a:cubicBezTo>
                      <a:pt x="1535" y="1550"/>
                      <a:pt x="1673" y="1358"/>
                      <a:pt x="1723" y="1127"/>
                    </a:cubicBezTo>
                    <a:cubicBezTo>
                      <a:pt x="1773" y="904"/>
                      <a:pt x="1735" y="670"/>
                      <a:pt x="1615" y="466"/>
                    </a:cubicBezTo>
                    <a:cubicBezTo>
                      <a:pt x="1445" y="169"/>
                      <a:pt x="1140" y="0"/>
                      <a:pt x="83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36"/>
              <p:cNvSpPr/>
              <p:nvPr/>
            </p:nvSpPr>
            <p:spPr>
              <a:xfrm>
                <a:off x="5489643" y="1350072"/>
                <a:ext cx="36230" cy="36169"/>
              </a:xfrm>
              <a:custGeom>
                <a:rect b="b" l="l" r="r" t="t"/>
                <a:pathLst>
                  <a:path extrusionOk="0" h="1773" w="1776">
                    <a:moveTo>
                      <a:pt x="938" y="535"/>
                    </a:moveTo>
                    <a:cubicBezTo>
                      <a:pt x="984" y="535"/>
                      <a:pt x="1031" y="547"/>
                      <a:pt x="1069" y="570"/>
                    </a:cubicBezTo>
                    <a:cubicBezTo>
                      <a:pt x="1138" y="609"/>
                      <a:pt x="1185" y="674"/>
                      <a:pt x="1204" y="758"/>
                    </a:cubicBezTo>
                    <a:cubicBezTo>
                      <a:pt x="1222" y="851"/>
                      <a:pt x="1204" y="950"/>
                      <a:pt x="1153" y="1039"/>
                    </a:cubicBezTo>
                    <a:cubicBezTo>
                      <a:pt x="1103" y="1127"/>
                      <a:pt x="1027" y="1193"/>
                      <a:pt x="935" y="1223"/>
                    </a:cubicBezTo>
                    <a:cubicBezTo>
                      <a:pt x="902" y="1232"/>
                      <a:pt x="870" y="1237"/>
                      <a:pt x="839" y="1237"/>
                    </a:cubicBezTo>
                    <a:cubicBezTo>
                      <a:pt x="792" y="1237"/>
                      <a:pt x="746" y="1226"/>
                      <a:pt x="704" y="1200"/>
                    </a:cubicBezTo>
                    <a:cubicBezTo>
                      <a:pt x="639" y="1162"/>
                      <a:pt x="592" y="1097"/>
                      <a:pt x="573" y="1012"/>
                    </a:cubicBezTo>
                    <a:cubicBezTo>
                      <a:pt x="554" y="920"/>
                      <a:pt x="569" y="820"/>
                      <a:pt x="623" y="732"/>
                    </a:cubicBezTo>
                    <a:cubicBezTo>
                      <a:pt x="692" y="609"/>
                      <a:pt x="819" y="535"/>
                      <a:pt x="938" y="535"/>
                    </a:cubicBezTo>
                    <a:close/>
                    <a:moveTo>
                      <a:pt x="940" y="0"/>
                    </a:moveTo>
                    <a:cubicBezTo>
                      <a:pt x="635" y="0"/>
                      <a:pt x="331" y="169"/>
                      <a:pt x="158" y="466"/>
                    </a:cubicBezTo>
                    <a:cubicBezTo>
                      <a:pt x="39" y="670"/>
                      <a:pt x="0" y="904"/>
                      <a:pt x="51" y="1127"/>
                    </a:cubicBezTo>
                    <a:cubicBezTo>
                      <a:pt x="101" y="1358"/>
                      <a:pt x="239" y="1550"/>
                      <a:pt x="438" y="1665"/>
                    </a:cubicBezTo>
                    <a:cubicBezTo>
                      <a:pt x="562" y="1739"/>
                      <a:pt x="697" y="1773"/>
                      <a:pt x="839" y="1773"/>
                    </a:cubicBezTo>
                    <a:cubicBezTo>
                      <a:pt x="923" y="1773"/>
                      <a:pt x="1011" y="1762"/>
                      <a:pt x="1100" y="1731"/>
                    </a:cubicBezTo>
                    <a:cubicBezTo>
                      <a:pt x="1315" y="1661"/>
                      <a:pt x="1499" y="1512"/>
                      <a:pt x="1619" y="1308"/>
                    </a:cubicBezTo>
                    <a:cubicBezTo>
                      <a:pt x="1738" y="1104"/>
                      <a:pt x="1776" y="866"/>
                      <a:pt x="1726" y="643"/>
                    </a:cubicBezTo>
                    <a:cubicBezTo>
                      <a:pt x="1676" y="413"/>
                      <a:pt x="1538" y="221"/>
                      <a:pt x="1338" y="105"/>
                    </a:cubicBezTo>
                    <a:cubicBezTo>
                      <a:pt x="1213" y="34"/>
                      <a:pt x="1077" y="0"/>
                      <a:pt x="94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" name="Google Shape;877;p36"/>
            <p:cNvGrpSpPr/>
            <p:nvPr/>
          </p:nvGrpSpPr>
          <p:grpSpPr>
            <a:xfrm>
              <a:off x="4766968" y="2038807"/>
              <a:ext cx="312966" cy="196821"/>
              <a:chOff x="6307943" y="2182213"/>
              <a:chExt cx="249276" cy="156767"/>
            </a:xfrm>
          </p:grpSpPr>
          <p:sp>
            <p:nvSpPr>
              <p:cNvPr id="878" name="Google Shape;878;p36"/>
              <p:cNvSpPr/>
              <p:nvPr/>
            </p:nvSpPr>
            <p:spPr>
              <a:xfrm>
                <a:off x="6307943" y="2182213"/>
                <a:ext cx="249276" cy="156767"/>
              </a:xfrm>
              <a:custGeom>
                <a:rect b="b" l="l" r="r" t="t"/>
                <a:pathLst>
                  <a:path extrusionOk="0" h="8629" w="13721">
                    <a:moveTo>
                      <a:pt x="4286" y="1070"/>
                    </a:moveTo>
                    <a:lnTo>
                      <a:pt x="4286" y="1338"/>
                    </a:lnTo>
                    <a:lnTo>
                      <a:pt x="4020" y="1338"/>
                    </a:lnTo>
                    <a:cubicBezTo>
                      <a:pt x="3575" y="1338"/>
                      <a:pt x="3213" y="1700"/>
                      <a:pt x="3213" y="2141"/>
                    </a:cubicBezTo>
                    <a:cubicBezTo>
                      <a:pt x="3213" y="2587"/>
                      <a:pt x="3575" y="2948"/>
                      <a:pt x="4020" y="2948"/>
                    </a:cubicBezTo>
                    <a:lnTo>
                      <a:pt x="4286" y="2948"/>
                    </a:lnTo>
                    <a:lnTo>
                      <a:pt x="4286" y="3214"/>
                    </a:lnTo>
                    <a:lnTo>
                      <a:pt x="2679" y="3214"/>
                    </a:lnTo>
                    <a:lnTo>
                      <a:pt x="2679" y="1070"/>
                    </a:lnTo>
                    <a:close/>
                    <a:moveTo>
                      <a:pt x="1876" y="535"/>
                    </a:moveTo>
                    <a:cubicBezTo>
                      <a:pt x="2023" y="535"/>
                      <a:pt x="2142" y="655"/>
                      <a:pt x="2142" y="804"/>
                    </a:cubicBezTo>
                    <a:lnTo>
                      <a:pt x="2142" y="3482"/>
                    </a:lnTo>
                    <a:cubicBezTo>
                      <a:pt x="2142" y="3629"/>
                      <a:pt x="2023" y="3752"/>
                      <a:pt x="1876" y="3752"/>
                    </a:cubicBezTo>
                    <a:cubicBezTo>
                      <a:pt x="1727" y="3752"/>
                      <a:pt x="1608" y="3629"/>
                      <a:pt x="1608" y="3482"/>
                    </a:cubicBezTo>
                    <a:lnTo>
                      <a:pt x="1608" y="3214"/>
                    </a:lnTo>
                    <a:cubicBezTo>
                      <a:pt x="1608" y="3067"/>
                      <a:pt x="1488" y="2948"/>
                      <a:pt x="1338" y="2948"/>
                    </a:cubicBezTo>
                    <a:cubicBezTo>
                      <a:pt x="1192" y="2948"/>
                      <a:pt x="1073" y="3067"/>
                      <a:pt x="1073" y="3214"/>
                    </a:cubicBezTo>
                    <a:lnTo>
                      <a:pt x="804" y="3214"/>
                    </a:lnTo>
                    <a:cubicBezTo>
                      <a:pt x="654" y="3214"/>
                      <a:pt x="535" y="3094"/>
                      <a:pt x="535" y="2948"/>
                    </a:cubicBezTo>
                    <a:lnTo>
                      <a:pt x="535" y="1338"/>
                    </a:lnTo>
                    <a:cubicBezTo>
                      <a:pt x="535" y="1192"/>
                      <a:pt x="654" y="1070"/>
                      <a:pt x="804" y="1070"/>
                    </a:cubicBezTo>
                    <a:lnTo>
                      <a:pt x="1073" y="1070"/>
                    </a:lnTo>
                    <a:cubicBezTo>
                      <a:pt x="1073" y="1219"/>
                      <a:pt x="1192" y="1338"/>
                      <a:pt x="1338" y="1338"/>
                    </a:cubicBezTo>
                    <a:cubicBezTo>
                      <a:pt x="1488" y="1338"/>
                      <a:pt x="1608" y="1219"/>
                      <a:pt x="1608" y="1070"/>
                    </a:cubicBezTo>
                    <a:lnTo>
                      <a:pt x="1608" y="804"/>
                    </a:lnTo>
                    <a:cubicBezTo>
                      <a:pt x="1608" y="655"/>
                      <a:pt x="1727" y="535"/>
                      <a:pt x="1876" y="535"/>
                    </a:cubicBezTo>
                    <a:close/>
                    <a:moveTo>
                      <a:pt x="5089" y="535"/>
                    </a:moveTo>
                    <a:cubicBezTo>
                      <a:pt x="5239" y="535"/>
                      <a:pt x="5358" y="655"/>
                      <a:pt x="5358" y="804"/>
                    </a:cubicBezTo>
                    <a:lnTo>
                      <a:pt x="5358" y="3482"/>
                    </a:lnTo>
                    <a:cubicBezTo>
                      <a:pt x="5358" y="3629"/>
                      <a:pt x="5239" y="3752"/>
                      <a:pt x="5089" y="3752"/>
                    </a:cubicBezTo>
                    <a:cubicBezTo>
                      <a:pt x="4943" y="3752"/>
                      <a:pt x="4824" y="3629"/>
                      <a:pt x="4824" y="3482"/>
                    </a:cubicBezTo>
                    <a:lnTo>
                      <a:pt x="4824" y="2679"/>
                    </a:lnTo>
                    <a:cubicBezTo>
                      <a:pt x="4824" y="2530"/>
                      <a:pt x="4705" y="2411"/>
                      <a:pt x="4554" y="2411"/>
                    </a:cubicBezTo>
                    <a:lnTo>
                      <a:pt x="4020" y="2411"/>
                    </a:lnTo>
                    <a:cubicBezTo>
                      <a:pt x="3871" y="2411"/>
                      <a:pt x="3752" y="2292"/>
                      <a:pt x="3752" y="2141"/>
                    </a:cubicBezTo>
                    <a:cubicBezTo>
                      <a:pt x="3752" y="1996"/>
                      <a:pt x="3871" y="1877"/>
                      <a:pt x="4020" y="1877"/>
                    </a:cubicBezTo>
                    <a:lnTo>
                      <a:pt x="4554" y="1877"/>
                    </a:lnTo>
                    <a:cubicBezTo>
                      <a:pt x="4705" y="1877"/>
                      <a:pt x="4824" y="1753"/>
                      <a:pt x="4824" y="1607"/>
                    </a:cubicBezTo>
                    <a:lnTo>
                      <a:pt x="4824" y="804"/>
                    </a:lnTo>
                    <a:cubicBezTo>
                      <a:pt x="4824" y="655"/>
                      <a:pt x="4943" y="535"/>
                      <a:pt x="5089" y="535"/>
                    </a:cubicBezTo>
                    <a:close/>
                    <a:moveTo>
                      <a:pt x="9873" y="4824"/>
                    </a:moveTo>
                    <a:cubicBezTo>
                      <a:pt x="10377" y="4824"/>
                      <a:pt x="10785" y="5231"/>
                      <a:pt x="10785" y="5735"/>
                    </a:cubicBezTo>
                    <a:cubicBezTo>
                      <a:pt x="10785" y="5939"/>
                      <a:pt x="10719" y="6131"/>
                      <a:pt x="10592" y="6292"/>
                    </a:cubicBezTo>
                    <a:cubicBezTo>
                      <a:pt x="10519" y="6388"/>
                      <a:pt x="10519" y="6526"/>
                      <a:pt x="10592" y="6622"/>
                    </a:cubicBezTo>
                    <a:cubicBezTo>
                      <a:pt x="10719" y="6784"/>
                      <a:pt x="10785" y="6976"/>
                      <a:pt x="10785" y="7180"/>
                    </a:cubicBezTo>
                    <a:cubicBezTo>
                      <a:pt x="10785" y="7683"/>
                      <a:pt x="10377" y="8090"/>
                      <a:pt x="9873" y="8090"/>
                    </a:cubicBezTo>
                    <a:cubicBezTo>
                      <a:pt x="9409" y="8090"/>
                      <a:pt x="9020" y="7745"/>
                      <a:pt x="8971" y="7283"/>
                    </a:cubicBezTo>
                    <a:cubicBezTo>
                      <a:pt x="8951" y="7149"/>
                      <a:pt x="8840" y="7045"/>
                      <a:pt x="8701" y="7045"/>
                    </a:cubicBezTo>
                    <a:lnTo>
                      <a:pt x="5016" y="7045"/>
                    </a:lnTo>
                    <a:cubicBezTo>
                      <a:pt x="4882" y="7045"/>
                      <a:pt x="4767" y="7149"/>
                      <a:pt x="4751" y="7283"/>
                    </a:cubicBezTo>
                    <a:cubicBezTo>
                      <a:pt x="4697" y="7745"/>
                      <a:pt x="4309" y="8090"/>
                      <a:pt x="3844" y="8090"/>
                    </a:cubicBezTo>
                    <a:cubicBezTo>
                      <a:pt x="3341" y="8090"/>
                      <a:pt x="2933" y="7683"/>
                      <a:pt x="2933" y="7180"/>
                    </a:cubicBezTo>
                    <a:cubicBezTo>
                      <a:pt x="2933" y="6976"/>
                      <a:pt x="2998" y="6784"/>
                      <a:pt x="3125" y="6622"/>
                    </a:cubicBezTo>
                    <a:cubicBezTo>
                      <a:pt x="3202" y="6526"/>
                      <a:pt x="3202" y="6388"/>
                      <a:pt x="3125" y="6292"/>
                    </a:cubicBezTo>
                    <a:cubicBezTo>
                      <a:pt x="2998" y="6131"/>
                      <a:pt x="2933" y="5939"/>
                      <a:pt x="2933" y="5735"/>
                    </a:cubicBezTo>
                    <a:cubicBezTo>
                      <a:pt x="2933" y="5231"/>
                      <a:pt x="3341" y="4824"/>
                      <a:pt x="3844" y="4824"/>
                    </a:cubicBezTo>
                    <a:cubicBezTo>
                      <a:pt x="4309" y="4824"/>
                      <a:pt x="4697" y="5169"/>
                      <a:pt x="4751" y="5631"/>
                    </a:cubicBezTo>
                    <a:cubicBezTo>
                      <a:pt x="4767" y="5765"/>
                      <a:pt x="4882" y="5869"/>
                      <a:pt x="5016" y="5869"/>
                    </a:cubicBezTo>
                    <a:lnTo>
                      <a:pt x="8701" y="5869"/>
                    </a:lnTo>
                    <a:cubicBezTo>
                      <a:pt x="8840" y="5869"/>
                      <a:pt x="8951" y="5765"/>
                      <a:pt x="8971" y="5631"/>
                    </a:cubicBezTo>
                    <a:cubicBezTo>
                      <a:pt x="9020" y="5169"/>
                      <a:pt x="9409" y="4824"/>
                      <a:pt x="9873" y="4824"/>
                    </a:cubicBezTo>
                    <a:close/>
                    <a:moveTo>
                      <a:pt x="1876" y="1"/>
                    </a:moveTo>
                    <a:cubicBezTo>
                      <a:pt x="1526" y="1"/>
                      <a:pt x="1227" y="224"/>
                      <a:pt x="1119" y="535"/>
                    </a:cubicBezTo>
                    <a:lnTo>
                      <a:pt x="804" y="535"/>
                    </a:lnTo>
                    <a:cubicBezTo>
                      <a:pt x="358" y="535"/>
                      <a:pt x="1" y="896"/>
                      <a:pt x="1" y="1338"/>
                    </a:cubicBezTo>
                    <a:lnTo>
                      <a:pt x="1" y="2948"/>
                    </a:lnTo>
                    <a:cubicBezTo>
                      <a:pt x="1" y="3390"/>
                      <a:pt x="358" y="3752"/>
                      <a:pt x="804" y="3752"/>
                    </a:cubicBezTo>
                    <a:lnTo>
                      <a:pt x="1119" y="3752"/>
                    </a:lnTo>
                    <a:cubicBezTo>
                      <a:pt x="1227" y="4063"/>
                      <a:pt x="1526" y="4286"/>
                      <a:pt x="1876" y="4286"/>
                    </a:cubicBezTo>
                    <a:cubicBezTo>
                      <a:pt x="2225" y="4286"/>
                      <a:pt x="2522" y="4063"/>
                      <a:pt x="2633" y="3752"/>
                    </a:cubicBezTo>
                    <a:lnTo>
                      <a:pt x="4332" y="3752"/>
                    </a:lnTo>
                    <a:cubicBezTo>
                      <a:pt x="4444" y="4063"/>
                      <a:pt x="4743" y="4286"/>
                      <a:pt x="5089" y="4286"/>
                    </a:cubicBezTo>
                    <a:cubicBezTo>
                      <a:pt x="5439" y="4286"/>
                      <a:pt x="5739" y="4063"/>
                      <a:pt x="5850" y="3752"/>
                    </a:cubicBezTo>
                    <a:lnTo>
                      <a:pt x="6592" y="3752"/>
                    </a:lnTo>
                    <a:lnTo>
                      <a:pt x="6592" y="5331"/>
                    </a:lnTo>
                    <a:lnTo>
                      <a:pt x="5235" y="5331"/>
                    </a:lnTo>
                    <a:cubicBezTo>
                      <a:pt x="5058" y="4720"/>
                      <a:pt x="4501" y="4286"/>
                      <a:pt x="3844" y="4286"/>
                    </a:cubicBezTo>
                    <a:cubicBezTo>
                      <a:pt x="3048" y="4286"/>
                      <a:pt x="2399" y="4935"/>
                      <a:pt x="2399" y="5735"/>
                    </a:cubicBezTo>
                    <a:cubicBezTo>
                      <a:pt x="2399" y="5992"/>
                      <a:pt x="2464" y="6238"/>
                      <a:pt x="2591" y="6457"/>
                    </a:cubicBezTo>
                    <a:cubicBezTo>
                      <a:pt x="2464" y="6677"/>
                      <a:pt x="2399" y="6922"/>
                      <a:pt x="2399" y="7180"/>
                    </a:cubicBezTo>
                    <a:cubicBezTo>
                      <a:pt x="2399" y="7979"/>
                      <a:pt x="3048" y="8628"/>
                      <a:pt x="3844" y="8628"/>
                    </a:cubicBezTo>
                    <a:cubicBezTo>
                      <a:pt x="4501" y="8628"/>
                      <a:pt x="5058" y="8190"/>
                      <a:pt x="5235" y="7583"/>
                    </a:cubicBezTo>
                    <a:lnTo>
                      <a:pt x="8483" y="7583"/>
                    </a:lnTo>
                    <a:cubicBezTo>
                      <a:pt x="8659" y="8190"/>
                      <a:pt x="9220" y="8628"/>
                      <a:pt x="9873" y="8628"/>
                    </a:cubicBezTo>
                    <a:cubicBezTo>
                      <a:pt x="10673" y="8628"/>
                      <a:pt x="11322" y="7979"/>
                      <a:pt x="11322" y="7180"/>
                    </a:cubicBezTo>
                    <a:cubicBezTo>
                      <a:pt x="11322" y="6922"/>
                      <a:pt x="11253" y="6677"/>
                      <a:pt x="11126" y="6457"/>
                    </a:cubicBezTo>
                    <a:cubicBezTo>
                      <a:pt x="11253" y="6238"/>
                      <a:pt x="11322" y="5992"/>
                      <a:pt x="11322" y="5735"/>
                    </a:cubicBezTo>
                    <a:cubicBezTo>
                      <a:pt x="11322" y="4935"/>
                      <a:pt x="10673" y="4286"/>
                      <a:pt x="9873" y="4286"/>
                    </a:cubicBezTo>
                    <a:cubicBezTo>
                      <a:pt x="9220" y="4286"/>
                      <a:pt x="8659" y="4720"/>
                      <a:pt x="8483" y="5331"/>
                    </a:cubicBezTo>
                    <a:lnTo>
                      <a:pt x="7126" y="5331"/>
                    </a:lnTo>
                    <a:lnTo>
                      <a:pt x="7126" y="3752"/>
                    </a:lnTo>
                    <a:lnTo>
                      <a:pt x="10611" y="3752"/>
                    </a:lnTo>
                    <a:cubicBezTo>
                      <a:pt x="10757" y="3752"/>
                      <a:pt x="10881" y="3629"/>
                      <a:pt x="10881" y="3482"/>
                    </a:cubicBezTo>
                    <a:cubicBezTo>
                      <a:pt x="10881" y="3333"/>
                      <a:pt x="10757" y="3214"/>
                      <a:pt x="10611" y="3214"/>
                    </a:cubicBezTo>
                    <a:lnTo>
                      <a:pt x="5896" y="3214"/>
                    </a:lnTo>
                    <a:lnTo>
                      <a:pt x="5896" y="1070"/>
                    </a:lnTo>
                    <a:lnTo>
                      <a:pt x="12914" y="1070"/>
                    </a:lnTo>
                    <a:cubicBezTo>
                      <a:pt x="13063" y="1070"/>
                      <a:pt x="13183" y="1192"/>
                      <a:pt x="13183" y="1338"/>
                    </a:cubicBezTo>
                    <a:lnTo>
                      <a:pt x="13183" y="2948"/>
                    </a:lnTo>
                    <a:cubicBezTo>
                      <a:pt x="13183" y="3094"/>
                      <a:pt x="13063" y="3214"/>
                      <a:pt x="12914" y="3214"/>
                    </a:cubicBezTo>
                    <a:lnTo>
                      <a:pt x="12756" y="3214"/>
                    </a:lnTo>
                    <a:cubicBezTo>
                      <a:pt x="12606" y="3214"/>
                      <a:pt x="12486" y="3333"/>
                      <a:pt x="12486" y="3482"/>
                    </a:cubicBezTo>
                    <a:cubicBezTo>
                      <a:pt x="12486" y="3629"/>
                      <a:pt x="12606" y="3752"/>
                      <a:pt x="12756" y="3752"/>
                    </a:cubicBezTo>
                    <a:lnTo>
                      <a:pt x="12914" y="3752"/>
                    </a:lnTo>
                    <a:cubicBezTo>
                      <a:pt x="13359" y="3752"/>
                      <a:pt x="13721" y="3390"/>
                      <a:pt x="13721" y="2948"/>
                    </a:cubicBezTo>
                    <a:lnTo>
                      <a:pt x="13721" y="1338"/>
                    </a:lnTo>
                    <a:cubicBezTo>
                      <a:pt x="13721" y="896"/>
                      <a:pt x="13359" y="535"/>
                      <a:pt x="12914" y="535"/>
                    </a:cubicBezTo>
                    <a:lnTo>
                      <a:pt x="5850" y="535"/>
                    </a:lnTo>
                    <a:cubicBezTo>
                      <a:pt x="5739" y="224"/>
                      <a:pt x="5439" y="1"/>
                      <a:pt x="5089" y="1"/>
                    </a:cubicBezTo>
                    <a:cubicBezTo>
                      <a:pt x="4743" y="1"/>
                      <a:pt x="4444" y="224"/>
                      <a:pt x="4332" y="535"/>
                    </a:cubicBezTo>
                    <a:lnTo>
                      <a:pt x="2633" y="535"/>
                    </a:lnTo>
                    <a:cubicBezTo>
                      <a:pt x="2522" y="224"/>
                      <a:pt x="2225" y="1"/>
                      <a:pt x="187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36"/>
              <p:cNvSpPr/>
              <p:nvPr/>
            </p:nvSpPr>
            <p:spPr>
              <a:xfrm>
                <a:off x="6427688" y="2216296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69" y="1"/>
                    </a:moveTo>
                    <a:cubicBezTo>
                      <a:pt x="120" y="1"/>
                      <a:pt x="1" y="120"/>
                      <a:pt x="1" y="265"/>
                    </a:cubicBezTo>
                    <a:cubicBezTo>
                      <a:pt x="1" y="416"/>
                      <a:pt x="120" y="535"/>
                      <a:pt x="269" y="535"/>
                    </a:cubicBezTo>
                    <a:cubicBezTo>
                      <a:pt x="416" y="535"/>
                      <a:pt x="535" y="416"/>
                      <a:pt x="535" y="265"/>
                    </a:cubicBezTo>
                    <a:cubicBezTo>
                      <a:pt x="535" y="120"/>
                      <a:pt x="416" y="1"/>
                      <a:pt x="26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36"/>
              <p:cNvSpPr/>
              <p:nvPr/>
            </p:nvSpPr>
            <p:spPr>
              <a:xfrm>
                <a:off x="6456866" y="2216296"/>
                <a:ext cx="9810" cy="9720"/>
              </a:xfrm>
              <a:custGeom>
                <a:rect b="b" l="l" r="r" t="t"/>
                <a:pathLst>
                  <a:path extrusionOk="0" h="535" w="540">
                    <a:moveTo>
                      <a:pt x="270" y="1"/>
                    </a:moveTo>
                    <a:cubicBezTo>
                      <a:pt x="121" y="1"/>
                      <a:pt x="1" y="120"/>
                      <a:pt x="1" y="265"/>
                    </a:cubicBezTo>
                    <a:cubicBezTo>
                      <a:pt x="1" y="416"/>
                      <a:pt x="121" y="535"/>
                      <a:pt x="270" y="535"/>
                    </a:cubicBezTo>
                    <a:cubicBezTo>
                      <a:pt x="416" y="535"/>
                      <a:pt x="539" y="416"/>
                      <a:pt x="539" y="265"/>
                    </a:cubicBezTo>
                    <a:cubicBezTo>
                      <a:pt x="539" y="120"/>
                      <a:pt x="416" y="1"/>
                      <a:pt x="2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36"/>
              <p:cNvSpPr/>
              <p:nvPr/>
            </p:nvSpPr>
            <p:spPr>
              <a:xfrm>
                <a:off x="6486135" y="2216296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66" y="1"/>
                    </a:moveTo>
                    <a:cubicBezTo>
                      <a:pt x="119" y="1"/>
                      <a:pt x="0" y="120"/>
                      <a:pt x="0" y="265"/>
                    </a:cubicBezTo>
                    <a:cubicBezTo>
                      <a:pt x="0" y="416"/>
                      <a:pt x="119" y="535"/>
                      <a:pt x="266" y="535"/>
                    </a:cubicBezTo>
                    <a:cubicBezTo>
                      <a:pt x="415" y="535"/>
                      <a:pt x="534" y="416"/>
                      <a:pt x="534" y="265"/>
                    </a:cubicBezTo>
                    <a:cubicBezTo>
                      <a:pt x="534" y="120"/>
                      <a:pt x="415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36"/>
              <p:cNvSpPr/>
              <p:nvPr/>
            </p:nvSpPr>
            <p:spPr>
              <a:xfrm>
                <a:off x="6515312" y="2216296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70" y="1"/>
                    </a:moveTo>
                    <a:cubicBezTo>
                      <a:pt x="120" y="1"/>
                      <a:pt x="1" y="120"/>
                      <a:pt x="1" y="265"/>
                    </a:cubicBezTo>
                    <a:cubicBezTo>
                      <a:pt x="1" y="416"/>
                      <a:pt x="120" y="535"/>
                      <a:pt x="270" y="535"/>
                    </a:cubicBezTo>
                    <a:cubicBezTo>
                      <a:pt x="416" y="535"/>
                      <a:pt x="535" y="416"/>
                      <a:pt x="535" y="265"/>
                    </a:cubicBezTo>
                    <a:cubicBezTo>
                      <a:pt x="535" y="120"/>
                      <a:pt x="416" y="1"/>
                      <a:pt x="2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36"/>
              <p:cNvSpPr/>
              <p:nvPr/>
            </p:nvSpPr>
            <p:spPr>
              <a:xfrm>
                <a:off x="6515312" y="2240605"/>
                <a:ext cx="9720" cy="9774"/>
              </a:xfrm>
              <a:custGeom>
                <a:rect b="b" l="l" r="r" t="t"/>
                <a:pathLst>
                  <a:path extrusionOk="0" h="538" w="535">
                    <a:moveTo>
                      <a:pt x="270" y="0"/>
                    </a:moveTo>
                    <a:cubicBezTo>
                      <a:pt x="120" y="0"/>
                      <a:pt x="1" y="119"/>
                      <a:pt x="1" y="268"/>
                    </a:cubicBezTo>
                    <a:cubicBezTo>
                      <a:pt x="1" y="415"/>
                      <a:pt x="120" y="538"/>
                      <a:pt x="270" y="538"/>
                    </a:cubicBezTo>
                    <a:cubicBezTo>
                      <a:pt x="416" y="538"/>
                      <a:pt x="535" y="415"/>
                      <a:pt x="535" y="268"/>
                    </a:cubicBezTo>
                    <a:cubicBezTo>
                      <a:pt x="535" y="119"/>
                      <a:pt x="416" y="0"/>
                      <a:pt x="27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36"/>
              <p:cNvSpPr/>
              <p:nvPr/>
            </p:nvSpPr>
            <p:spPr>
              <a:xfrm>
                <a:off x="6327419" y="2216296"/>
                <a:ext cx="9738" cy="9720"/>
              </a:xfrm>
              <a:custGeom>
                <a:rect b="b" l="l" r="r" t="t"/>
                <a:pathLst>
                  <a:path extrusionOk="0" h="535" w="536">
                    <a:moveTo>
                      <a:pt x="266" y="1"/>
                    </a:moveTo>
                    <a:cubicBezTo>
                      <a:pt x="120" y="1"/>
                      <a:pt x="1" y="120"/>
                      <a:pt x="1" y="265"/>
                    </a:cubicBezTo>
                    <a:cubicBezTo>
                      <a:pt x="1" y="416"/>
                      <a:pt x="120" y="535"/>
                      <a:pt x="266" y="535"/>
                    </a:cubicBezTo>
                    <a:cubicBezTo>
                      <a:pt x="416" y="535"/>
                      <a:pt x="536" y="416"/>
                      <a:pt x="536" y="265"/>
                    </a:cubicBezTo>
                    <a:cubicBezTo>
                      <a:pt x="536" y="120"/>
                      <a:pt x="416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" name="Google Shape;885;p36"/>
            <p:cNvGrpSpPr/>
            <p:nvPr/>
          </p:nvGrpSpPr>
          <p:grpSpPr>
            <a:xfrm>
              <a:off x="5269408" y="3082900"/>
              <a:ext cx="305873" cy="312989"/>
              <a:chOff x="6310668" y="2641137"/>
              <a:chExt cx="243626" cy="249294"/>
            </a:xfrm>
          </p:grpSpPr>
          <p:sp>
            <p:nvSpPr>
              <p:cNvPr id="886" name="Google Shape;886;p36"/>
              <p:cNvSpPr/>
              <p:nvPr/>
            </p:nvSpPr>
            <p:spPr>
              <a:xfrm>
                <a:off x="6310668" y="2641137"/>
                <a:ext cx="243626" cy="249294"/>
              </a:xfrm>
              <a:custGeom>
                <a:rect b="b" l="l" r="r" t="t"/>
                <a:pathLst>
                  <a:path extrusionOk="0" h="13722" w="13410">
                    <a:moveTo>
                      <a:pt x="6707" y="1930"/>
                    </a:moveTo>
                    <a:lnTo>
                      <a:pt x="11914" y="6016"/>
                    </a:lnTo>
                    <a:lnTo>
                      <a:pt x="11914" y="12868"/>
                    </a:lnTo>
                    <a:cubicBezTo>
                      <a:pt x="11914" y="13044"/>
                      <a:pt x="11772" y="13183"/>
                      <a:pt x="11599" y="13183"/>
                    </a:cubicBezTo>
                    <a:lnTo>
                      <a:pt x="9889" y="13183"/>
                    </a:lnTo>
                    <a:lnTo>
                      <a:pt x="9889" y="13041"/>
                    </a:lnTo>
                    <a:cubicBezTo>
                      <a:pt x="9889" y="12895"/>
                      <a:pt x="9770" y="12776"/>
                      <a:pt x="9624" y="12776"/>
                    </a:cubicBezTo>
                    <a:cubicBezTo>
                      <a:pt x="9474" y="12776"/>
                      <a:pt x="9355" y="12895"/>
                      <a:pt x="9355" y="13041"/>
                    </a:cubicBezTo>
                    <a:lnTo>
                      <a:pt x="9355" y="13183"/>
                    </a:lnTo>
                    <a:lnTo>
                      <a:pt x="4059" y="13183"/>
                    </a:lnTo>
                    <a:lnTo>
                      <a:pt x="4059" y="10490"/>
                    </a:lnTo>
                    <a:cubicBezTo>
                      <a:pt x="4059" y="9029"/>
                      <a:pt x="5246" y="7842"/>
                      <a:pt x="6707" y="7842"/>
                    </a:cubicBezTo>
                    <a:cubicBezTo>
                      <a:pt x="8168" y="7842"/>
                      <a:pt x="9355" y="9029"/>
                      <a:pt x="9355" y="10490"/>
                    </a:cubicBezTo>
                    <a:lnTo>
                      <a:pt x="9355" y="10900"/>
                    </a:lnTo>
                    <a:cubicBezTo>
                      <a:pt x="9355" y="11047"/>
                      <a:pt x="9474" y="11166"/>
                      <a:pt x="9624" y="11166"/>
                    </a:cubicBezTo>
                    <a:cubicBezTo>
                      <a:pt x="9770" y="11166"/>
                      <a:pt x="9889" y="11047"/>
                      <a:pt x="9889" y="10900"/>
                    </a:cubicBezTo>
                    <a:lnTo>
                      <a:pt x="9889" y="10490"/>
                    </a:lnTo>
                    <a:cubicBezTo>
                      <a:pt x="9889" y="8733"/>
                      <a:pt x="8463" y="7303"/>
                      <a:pt x="6707" y="7303"/>
                    </a:cubicBezTo>
                    <a:cubicBezTo>
                      <a:pt x="4950" y="7303"/>
                      <a:pt x="3521" y="8733"/>
                      <a:pt x="3521" y="10490"/>
                    </a:cubicBezTo>
                    <a:lnTo>
                      <a:pt x="3521" y="13183"/>
                    </a:lnTo>
                    <a:lnTo>
                      <a:pt x="1814" y="13183"/>
                    </a:lnTo>
                    <a:cubicBezTo>
                      <a:pt x="1642" y="13183"/>
                      <a:pt x="1499" y="13044"/>
                      <a:pt x="1499" y="12868"/>
                    </a:cubicBezTo>
                    <a:lnTo>
                      <a:pt x="1499" y="6016"/>
                    </a:lnTo>
                    <a:lnTo>
                      <a:pt x="6707" y="1930"/>
                    </a:lnTo>
                    <a:close/>
                    <a:moveTo>
                      <a:pt x="6706" y="0"/>
                    </a:moveTo>
                    <a:cubicBezTo>
                      <a:pt x="6522" y="0"/>
                      <a:pt x="6338" y="61"/>
                      <a:pt x="6184" y="182"/>
                    </a:cubicBezTo>
                    <a:lnTo>
                      <a:pt x="2744" y="2880"/>
                    </a:lnTo>
                    <a:cubicBezTo>
                      <a:pt x="2625" y="2973"/>
                      <a:pt x="2606" y="3141"/>
                      <a:pt x="2698" y="3257"/>
                    </a:cubicBezTo>
                    <a:cubicBezTo>
                      <a:pt x="2752" y="3323"/>
                      <a:pt x="2831" y="3358"/>
                      <a:pt x="2911" y="3358"/>
                    </a:cubicBezTo>
                    <a:cubicBezTo>
                      <a:pt x="2969" y="3358"/>
                      <a:pt x="3027" y="3340"/>
                      <a:pt x="3075" y="3303"/>
                    </a:cubicBezTo>
                    <a:lnTo>
                      <a:pt x="6515" y="605"/>
                    </a:lnTo>
                    <a:cubicBezTo>
                      <a:pt x="6570" y="561"/>
                      <a:pt x="6638" y="539"/>
                      <a:pt x="6707" y="539"/>
                    </a:cubicBezTo>
                    <a:cubicBezTo>
                      <a:pt x="6777" y="539"/>
                      <a:pt x="6847" y="562"/>
                      <a:pt x="6903" y="609"/>
                    </a:cubicBezTo>
                    <a:cubicBezTo>
                      <a:pt x="6907" y="609"/>
                      <a:pt x="6907" y="612"/>
                      <a:pt x="6907" y="612"/>
                    </a:cubicBezTo>
                    <a:lnTo>
                      <a:pt x="12733" y="5178"/>
                    </a:lnTo>
                    <a:cubicBezTo>
                      <a:pt x="12798" y="5232"/>
                      <a:pt x="12840" y="5305"/>
                      <a:pt x="12848" y="5389"/>
                    </a:cubicBezTo>
                    <a:cubicBezTo>
                      <a:pt x="12859" y="5470"/>
                      <a:pt x="12836" y="5555"/>
                      <a:pt x="12787" y="5620"/>
                    </a:cubicBezTo>
                    <a:cubicBezTo>
                      <a:pt x="12733" y="5685"/>
                      <a:pt x="12659" y="5728"/>
                      <a:pt x="12575" y="5735"/>
                    </a:cubicBezTo>
                    <a:cubicBezTo>
                      <a:pt x="12561" y="5737"/>
                      <a:pt x="12547" y="5738"/>
                      <a:pt x="12533" y="5738"/>
                    </a:cubicBezTo>
                    <a:cubicBezTo>
                      <a:pt x="12465" y="5738"/>
                      <a:pt x="12399" y="5715"/>
                      <a:pt x="12345" y="5674"/>
                    </a:cubicBezTo>
                    <a:lnTo>
                      <a:pt x="6872" y="1381"/>
                    </a:lnTo>
                    <a:cubicBezTo>
                      <a:pt x="6822" y="1343"/>
                      <a:pt x="6763" y="1323"/>
                      <a:pt x="6705" y="1323"/>
                    </a:cubicBezTo>
                    <a:cubicBezTo>
                      <a:pt x="6647" y="1323"/>
                      <a:pt x="6589" y="1343"/>
                      <a:pt x="6541" y="1381"/>
                    </a:cubicBezTo>
                    <a:lnTo>
                      <a:pt x="1066" y="5674"/>
                    </a:lnTo>
                    <a:cubicBezTo>
                      <a:pt x="1008" y="5718"/>
                      <a:pt x="938" y="5741"/>
                      <a:pt x="866" y="5741"/>
                    </a:cubicBezTo>
                    <a:cubicBezTo>
                      <a:pt x="855" y="5741"/>
                      <a:pt x="845" y="5740"/>
                      <a:pt x="835" y="5740"/>
                    </a:cubicBezTo>
                    <a:cubicBezTo>
                      <a:pt x="750" y="5728"/>
                      <a:pt x="677" y="5685"/>
                      <a:pt x="627" y="5620"/>
                    </a:cubicBezTo>
                    <a:cubicBezTo>
                      <a:pt x="573" y="5555"/>
                      <a:pt x="550" y="5470"/>
                      <a:pt x="562" y="5389"/>
                    </a:cubicBezTo>
                    <a:cubicBezTo>
                      <a:pt x="573" y="5305"/>
                      <a:pt x="615" y="5232"/>
                      <a:pt x="681" y="5178"/>
                    </a:cubicBezTo>
                    <a:lnTo>
                      <a:pt x="1388" y="4624"/>
                    </a:lnTo>
                    <a:cubicBezTo>
                      <a:pt x="1504" y="4532"/>
                      <a:pt x="1527" y="4363"/>
                      <a:pt x="1434" y="4248"/>
                    </a:cubicBezTo>
                    <a:cubicBezTo>
                      <a:pt x="1381" y="4181"/>
                      <a:pt x="1301" y="4145"/>
                      <a:pt x="1220" y="4145"/>
                    </a:cubicBezTo>
                    <a:cubicBezTo>
                      <a:pt x="1163" y="4145"/>
                      <a:pt x="1105" y="4164"/>
                      <a:pt x="1057" y="4202"/>
                    </a:cubicBezTo>
                    <a:lnTo>
                      <a:pt x="351" y="4755"/>
                    </a:lnTo>
                    <a:cubicBezTo>
                      <a:pt x="170" y="4897"/>
                      <a:pt x="58" y="5098"/>
                      <a:pt x="32" y="5324"/>
                    </a:cubicBezTo>
                    <a:cubicBezTo>
                      <a:pt x="0" y="5547"/>
                      <a:pt x="62" y="5770"/>
                      <a:pt x="204" y="5951"/>
                    </a:cubicBezTo>
                    <a:cubicBezTo>
                      <a:pt x="342" y="6127"/>
                      <a:pt x="543" y="6242"/>
                      <a:pt x="769" y="6270"/>
                    </a:cubicBezTo>
                    <a:cubicBezTo>
                      <a:pt x="802" y="6274"/>
                      <a:pt x="835" y="6275"/>
                      <a:pt x="867" y="6275"/>
                    </a:cubicBezTo>
                    <a:cubicBezTo>
                      <a:pt x="899" y="6275"/>
                      <a:pt x="930" y="6274"/>
                      <a:pt x="961" y="6270"/>
                    </a:cubicBezTo>
                    <a:lnTo>
                      <a:pt x="961" y="12868"/>
                    </a:lnTo>
                    <a:cubicBezTo>
                      <a:pt x="961" y="13337"/>
                      <a:pt x="1346" y="13721"/>
                      <a:pt x="1814" y="13721"/>
                    </a:cubicBezTo>
                    <a:lnTo>
                      <a:pt x="11599" y="13721"/>
                    </a:lnTo>
                    <a:cubicBezTo>
                      <a:pt x="12068" y="13721"/>
                      <a:pt x="12448" y="13337"/>
                      <a:pt x="12448" y="12868"/>
                    </a:cubicBezTo>
                    <a:lnTo>
                      <a:pt x="12448" y="6270"/>
                    </a:lnTo>
                    <a:cubicBezTo>
                      <a:pt x="12479" y="6274"/>
                      <a:pt x="12506" y="6277"/>
                      <a:pt x="12537" y="6277"/>
                    </a:cubicBezTo>
                    <a:cubicBezTo>
                      <a:pt x="12572" y="6277"/>
                      <a:pt x="12606" y="6274"/>
                      <a:pt x="12641" y="6270"/>
                    </a:cubicBezTo>
                    <a:cubicBezTo>
                      <a:pt x="12867" y="6242"/>
                      <a:pt x="13067" y="6127"/>
                      <a:pt x="13209" y="5951"/>
                    </a:cubicBezTo>
                    <a:cubicBezTo>
                      <a:pt x="13347" y="5770"/>
                      <a:pt x="13409" y="5547"/>
                      <a:pt x="13382" y="5324"/>
                    </a:cubicBezTo>
                    <a:cubicBezTo>
                      <a:pt x="13356" y="5098"/>
                      <a:pt x="13240" y="4897"/>
                      <a:pt x="13063" y="4759"/>
                    </a:cubicBezTo>
                    <a:lnTo>
                      <a:pt x="7241" y="190"/>
                    </a:lnTo>
                    <a:cubicBezTo>
                      <a:pt x="7083" y="63"/>
                      <a:pt x="6895" y="0"/>
                      <a:pt x="67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36"/>
              <p:cNvSpPr/>
              <p:nvPr/>
            </p:nvSpPr>
            <p:spPr>
              <a:xfrm>
                <a:off x="6379452" y="2718369"/>
                <a:ext cx="106135" cy="53503"/>
              </a:xfrm>
              <a:custGeom>
                <a:rect b="b" l="l" r="r" t="t"/>
                <a:pathLst>
                  <a:path extrusionOk="0" h="2945" w="5842">
                    <a:moveTo>
                      <a:pt x="4827" y="539"/>
                    </a:moveTo>
                    <a:cubicBezTo>
                      <a:pt x="5088" y="539"/>
                      <a:pt x="5304" y="751"/>
                      <a:pt x="5304" y="1015"/>
                    </a:cubicBezTo>
                    <a:cubicBezTo>
                      <a:pt x="5304" y="1123"/>
                      <a:pt x="5269" y="1223"/>
                      <a:pt x="5203" y="1308"/>
                    </a:cubicBezTo>
                    <a:cubicBezTo>
                      <a:pt x="5130" y="1404"/>
                      <a:pt x="5130" y="1542"/>
                      <a:pt x="5203" y="1638"/>
                    </a:cubicBezTo>
                    <a:cubicBezTo>
                      <a:pt x="5269" y="1723"/>
                      <a:pt x="5304" y="1822"/>
                      <a:pt x="5304" y="1930"/>
                    </a:cubicBezTo>
                    <a:cubicBezTo>
                      <a:pt x="5304" y="2195"/>
                      <a:pt x="5088" y="2406"/>
                      <a:pt x="4827" y="2406"/>
                    </a:cubicBezTo>
                    <a:cubicBezTo>
                      <a:pt x="4584" y="2406"/>
                      <a:pt x="4377" y="2226"/>
                      <a:pt x="4350" y="1984"/>
                    </a:cubicBezTo>
                    <a:cubicBezTo>
                      <a:pt x="4335" y="1849"/>
                      <a:pt x="4224" y="1746"/>
                      <a:pt x="4085" y="1746"/>
                    </a:cubicBezTo>
                    <a:lnTo>
                      <a:pt x="1753" y="1746"/>
                    </a:lnTo>
                    <a:cubicBezTo>
                      <a:pt x="1618" y="1746"/>
                      <a:pt x="1503" y="1849"/>
                      <a:pt x="1487" y="1984"/>
                    </a:cubicBezTo>
                    <a:cubicBezTo>
                      <a:pt x="1460" y="2226"/>
                      <a:pt x="1257" y="2406"/>
                      <a:pt x="1010" y="2406"/>
                    </a:cubicBezTo>
                    <a:cubicBezTo>
                      <a:pt x="749" y="2406"/>
                      <a:pt x="534" y="2195"/>
                      <a:pt x="534" y="1930"/>
                    </a:cubicBezTo>
                    <a:cubicBezTo>
                      <a:pt x="534" y="1822"/>
                      <a:pt x="569" y="1723"/>
                      <a:pt x="634" y="1638"/>
                    </a:cubicBezTo>
                    <a:cubicBezTo>
                      <a:pt x="711" y="1542"/>
                      <a:pt x="711" y="1404"/>
                      <a:pt x="634" y="1308"/>
                    </a:cubicBezTo>
                    <a:cubicBezTo>
                      <a:pt x="569" y="1223"/>
                      <a:pt x="534" y="1123"/>
                      <a:pt x="534" y="1015"/>
                    </a:cubicBezTo>
                    <a:cubicBezTo>
                      <a:pt x="534" y="751"/>
                      <a:pt x="749" y="539"/>
                      <a:pt x="1010" y="539"/>
                    </a:cubicBezTo>
                    <a:cubicBezTo>
                      <a:pt x="1257" y="539"/>
                      <a:pt x="1460" y="719"/>
                      <a:pt x="1487" y="962"/>
                    </a:cubicBezTo>
                    <a:cubicBezTo>
                      <a:pt x="1503" y="1097"/>
                      <a:pt x="1618" y="1200"/>
                      <a:pt x="1753" y="1200"/>
                    </a:cubicBezTo>
                    <a:lnTo>
                      <a:pt x="4085" y="1200"/>
                    </a:lnTo>
                    <a:cubicBezTo>
                      <a:pt x="4224" y="1200"/>
                      <a:pt x="4335" y="1097"/>
                      <a:pt x="4350" y="962"/>
                    </a:cubicBezTo>
                    <a:cubicBezTo>
                      <a:pt x="4377" y="719"/>
                      <a:pt x="4584" y="539"/>
                      <a:pt x="4827" y="539"/>
                    </a:cubicBezTo>
                    <a:close/>
                    <a:moveTo>
                      <a:pt x="1010" y="1"/>
                    </a:moveTo>
                    <a:cubicBezTo>
                      <a:pt x="453" y="1"/>
                      <a:pt x="0" y="455"/>
                      <a:pt x="0" y="1015"/>
                    </a:cubicBezTo>
                    <a:cubicBezTo>
                      <a:pt x="0" y="1177"/>
                      <a:pt x="35" y="1331"/>
                      <a:pt x="107" y="1473"/>
                    </a:cubicBezTo>
                    <a:cubicBezTo>
                      <a:pt x="35" y="1615"/>
                      <a:pt x="0" y="1769"/>
                      <a:pt x="0" y="1930"/>
                    </a:cubicBezTo>
                    <a:cubicBezTo>
                      <a:pt x="0" y="2491"/>
                      <a:pt x="453" y="2945"/>
                      <a:pt x="1010" y="2945"/>
                    </a:cubicBezTo>
                    <a:cubicBezTo>
                      <a:pt x="1445" y="2945"/>
                      <a:pt x="1817" y="2672"/>
                      <a:pt x="1964" y="2284"/>
                    </a:cubicBezTo>
                    <a:lnTo>
                      <a:pt x="3874" y="2284"/>
                    </a:lnTo>
                    <a:cubicBezTo>
                      <a:pt x="4020" y="2672"/>
                      <a:pt x="4393" y="2945"/>
                      <a:pt x="4827" y="2945"/>
                    </a:cubicBezTo>
                    <a:cubicBezTo>
                      <a:pt x="5384" y="2945"/>
                      <a:pt x="5842" y="2491"/>
                      <a:pt x="5842" y="1930"/>
                    </a:cubicBezTo>
                    <a:cubicBezTo>
                      <a:pt x="5842" y="1769"/>
                      <a:pt x="5803" y="1615"/>
                      <a:pt x="5730" y="1473"/>
                    </a:cubicBezTo>
                    <a:cubicBezTo>
                      <a:pt x="5803" y="1331"/>
                      <a:pt x="5842" y="1177"/>
                      <a:pt x="5842" y="1015"/>
                    </a:cubicBezTo>
                    <a:cubicBezTo>
                      <a:pt x="5842" y="455"/>
                      <a:pt x="5384" y="1"/>
                      <a:pt x="4827" y="1"/>
                    </a:cubicBezTo>
                    <a:cubicBezTo>
                      <a:pt x="4393" y="1"/>
                      <a:pt x="4020" y="274"/>
                      <a:pt x="3874" y="662"/>
                    </a:cubicBezTo>
                    <a:lnTo>
                      <a:pt x="1964" y="662"/>
                    </a:lnTo>
                    <a:cubicBezTo>
                      <a:pt x="1817" y="274"/>
                      <a:pt x="1445" y="1"/>
                      <a:pt x="101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36"/>
              <p:cNvSpPr/>
              <p:nvPr/>
            </p:nvSpPr>
            <p:spPr>
              <a:xfrm>
                <a:off x="6342789" y="2704416"/>
                <a:ext cx="10846" cy="9792"/>
              </a:xfrm>
              <a:custGeom>
                <a:rect b="b" l="l" r="r" t="t"/>
                <a:pathLst>
                  <a:path extrusionOk="0" h="539" w="597">
                    <a:moveTo>
                      <a:pt x="295" y="1"/>
                    </a:moveTo>
                    <a:cubicBezTo>
                      <a:pt x="231" y="1"/>
                      <a:pt x="167" y="23"/>
                      <a:pt x="116" y="70"/>
                    </a:cubicBezTo>
                    <a:cubicBezTo>
                      <a:pt x="8" y="169"/>
                      <a:pt x="0" y="338"/>
                      <a:pt x="100" y="450"/>
                    </a:cubicBezTo>
                    <a:cubicBezTo>
                      <a:pt x="154" y="508"/>
                      <a:pt x="224" y="538"/>
                      <a:pt x="296" y="538"/>
                    </a:cubicBezTo>
                    <a:cubicBezTo>
                      <a:pt x="362" y="538"/>
                      <a:pt x="427" y="515"/>
                      <a:pt x="477" y="469"/>
                    </a:cubicBezTo>
                    <a:cubicBezTo>
                      <a:pt x="589" y="369"/>
                      <a:pt x="596" y="200"/>
                      <a:pt x="497" y="89"/>
                    </a:cubicBezTo>
                    <a:cubicBezTo>
                      <a:pt x="443" y="31"/>
                      <a:pt x="369" y="1"/>
                      <a:pt x="29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36"/>
              <p:cNvSpPr/>
              <p:nvPr/>
            </p:nvSpPr>
            <p:spPr>
              <a:xfrm>
                <a:off x="6480612" y="2853757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70" y="0"/>
                    </a:moveTo>
                    <a:cubicBezTo>
                      <a:pt x="120" y="0"/>
                      <a:pt x="1" y="119"/>
                      <a:pt x="1" y="270"/>
                    </a:cubicBezTo>
                    <a:cubicBezTo>
                      <a:pt x="1" y="415"/>
                      <a:pt x="120" y="534"/>
                      <a:pt x="270" y="534"/>
                    </a:cubicBezTo>
                    <a:cubicBezTo>
                      <a:pt x="416" y="534"/>
                      <a:pt x="535" y="415"/>
                      <a:pt x="535" y="270"/>
                    </a:cubicBezTo>
                    <a:cubicBezTo>
                      <a:pt x="535" y="119"/>
                      <a:pt x="416" y="0"/>
                      <a:pt x="27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" name="Google Shape;890;p36"/>
            <p:cNvGrpSpPr/>
            <p:nvPr/>
          </p:nvGrpSpPr>
          <p:grpSpPr>
            <a:xfrm>
              <a:off x="4261617" y="1984259"/>
              <a:ext cx="279300" cy="305918"/>
              <a:chOff x="5830580" y="2351012"/>
              <a:chExt cx="222461" cy="243663"/>
            </a:xfrm>
          </p:grpSpPr>
          <p:sp>
            <p:nvSpPr>
              <p:cNvPr id="891" name="Google Shape;891;p36"/>
              <p:cNvSpPr/>
              <p:nvPr/>
            </p:nvSpPr>
            <p:spPr>
              <a:xfrm>
                <a:off x="5830580" y="2351012"/>
                <a:ext cx="222461" cy="243663"/>
              </a:xfrm>
              <a:custGeom>
                <a:rect b="b" l="l" r="r" t="t"/>
                <a:pathLst>
                  <a:path extrusionOk="0" h="13412" w="12245">
                    <a:moveTo>
                      <a:pt x="2171" y="2588"/>
                    </a:moveTo>
                    <a:cubicBezTo>
                      <a:pt x="2255" y="2588"/>
                      <a:pt x="2388" y="2637"/>
                      <a:pt x="2568" y="2778"/>
                    </a:cubicBezTo>
                    <a:cubicBezTo>
                      <a:pt x="2852" y="3000"/>
                      <a:pt x="3171" y="3395"/>
                      <a:pt x="3455" y="3895"/>
                    </a:cubicBezTo>
                    <a:cubicBezTo>
                      <a:pt x="3805" y="4502"/>
                      <a:pt x="4074" y="5187"/>
                      <a:pt x="4166" y="5690"/>
                    </a:cubicBezTo>
                    <a:cubicBezTo>
                      <a:pt x="4067" y="5763"/>
                      <a:pt x="3966" y="5840"/>
                      <a:pt x="3870" y="5925"/>
                    </a:cubicBezTo>
                    <a:cubicBezTo>
                      <a:pt x="3847" y="5944"/>
                      <a:pt x="3824" y="5963"/>
                      <a:pt x="3805" y="5983"/>
                    </a:cubicBezTo>
                    <a:cubicBezTo>
                      <a:pt x="3409" y="5664"/>
                      <a:pt x="2914" y="5056"/>
                      <a:pt x="2549" y="4422"/>
                    </a:cubicBezTo>
                    <a:cubicBezTo>
                      <a:pt x="2260" y="3922"/>
                      <a:pt x="2072" y="3450"/>
                      <a:pt x="2022" y="3088"/>
                    </a:cubicBezTo>
                    <a:cubicBezTo>
                      <a:pt x="1980" y="2789"/>
                      <a:pt x="2041" y="2639"/>
                      <a:pt x="2103" y="2604"/>
                    </a:cubicBezTo>
                    <a:cubicBezTo>
                      <a:pt x="2120" y="2594"/>
                      <a:pt x="2143" y="2588"/>
                      <a:pt x="2171" y="2588"/>
                    </a:cubicBezTo>
                    <a:close/>
                    <a:moveTo>
                      <a:pt x="10025" y="2588"/>
                    </a:moveTo>
                    <a:cubicBezTo>
                      <a:pt x="10054" y="2588"/>
                      <a:pt x="10077" y="2594"/>
                      <a:pt x="10093" y="2604"/>
                    </a:cubicBezTo>
                    <a:cubicBezTo>
                      <a:pt x="10158" y="2639"/>
                      <a:pt x="10215" y="2789"/>
                      <a:pt x="10174" y="3088"/>
                    </a:cubicBezTo>
                    <a:cubicBezTo>
                      <a:pt x="10123" y="3450"/>
                      <a:pt x="9938" y="3922"/>
                      <a:pt x="9651" y="4422"/>
                    </a:cubicBezTo>
                    <a:cubicBezTo>
                      <a:pt x="9266" y="5083"/>
                      <a:pt x="8759" y="5706"/>
                      <a:pt x="8356" y="6013"/>
                    </a:cubicBezTo>
                    <a:cubicBezTo>
                      <a:pt x="8317" y="5974"/>
                      <a:pt x="8278" y="5940"/>
                      <a:pt x="8240" y="5905"/>
                    </a:cubicBezTo>
                    <a:cubicBezTo>
                      <a:pt x="8168" y="5844"/>
                      <a:pt x="8098" y="5786"/>
                      <a:pt x="8021" y="5733"/>
                    </a:cubicBezTo>
                    <a:cubicBezTo>
                      <a:pt x="8106" y="5225"/>
                      <a:pt x="8382" y="4514"/>
                      <a:pt x="8739" y="3895"/>
                    </a:cubicBezTo>
                    <a:cubicBezTo>
                      <a:pt x="9028" y="3395"/>
                      <a:pt x="9344" y="3000"/>
                      <a:pt x="9631" y="2778"/>
                    </a:cubicBezTo>
                    <a:cubicBezTo>
                      <a:pt x="9808" y="2637"/>
                      <a:pt x="9943" y="2588"/>
                      <a:pt x="10025" y="2588"/>
                    </a:cubicBezTo>
                    <a:close/>
                    <a:moveTo>
                      <a:pt x="10854" y="527"/>
                    </a:moveTo>
                    <a:cubicBezTo>
                      <a:pt x="10995" y="527"/>
                      <a:pt x="11125" y="559"/>
                      <a:pt x="11238" y="625"/>
                    </a:cubicBezTo>
                    <a:cubicBezTo>
                      <a:pt x="11553" y="806"/>
                      <a:pt x="11710" y="1233"/>
                      <a:pt x="11672" y="1816"/>
                    </a:cubicBezTo>
                    <a:cubicBezTo>
                      <a:pt x="11630" y="2512"/>
                      <a:pt x="11330" y="3361"/>
                      <a:pt x="10807" y="4268"/>
                    </a:cubicBezTo>
                    <a:cubicBezTo>
                      <a:pt x="10270" y="5194"/>
                      <a:pt x="9566" y="6067"/>
                      <a:pt x="8886" y="6659"/>
                    </a:cubicBezTo>
                    <a:cubicBezTo>
                      <a:pt x="8828" y="6570"/>
                      <a:pt x="8771" y="6485"/>
                      <a:pt x="8709" y="6401"/>
                    </a:cubicBezTo>
                    <a:cubicBezTo>
                      <a:pt x="9163" y="6040"/>
                      <a:pt x="9697" y="5391"/>
                      <a:pt x="10104" y="4683"/>
                    </a:cubicBezTo>
                    <a:cubicBezTo>
                      <a:pt x="10427" y="4119"/>
                      <a:pt x="10630" y="3596"/>
                      <a:pt x="10692" y="3161"/>
                    </a:cubicBezTo>
                    <a:cubicBezTo>
                      <a:pt x="10784" y="2505"/>
                      <a:pt x="10523" y="2247"/>
                      <a:pt x="10354" y="2150"/>
                    </a:cubicBezTo>
                    <a:cubicBezTo>
                      <a:pt x="10281" y="2108"/>
                      <a:pt x="10171" y="2065"/>
                      <a:pt x="10026" y="2065"/>
                    </a:cubicBezTo>
                    <a:cubicBezTo>
                      <a:pt x="9842" y="2065"/>
                      <a:pt x="9601" y="2134"/>
                      <a:pt x="9309" y="2362"/>
                    </a:cubicBezTo>
                    <a:cubicBezTo>
                      <a:pt x="8966" y="2631"/>
                      <a:pt x="8613" y="3069"/>
                      <a:pt x="8287" y="3634"/>
                    </a:cubicBezTo>
                    <a:cubicBezTo>
                      <a:pt x="7941" y="4234"/>
                      <a:pt x="7671" y="4903"/>
                      <a:pt x="7545" y="5444"/>
                    </a:cubicBezTo>
                    <a:cubicBezTo>
                      <a:pt x="7456" y="5398"/>
                      <a:pt x="7361" y="5355"/>
                      <a:pt x="7268" y="5321"/>
                    </a:cubicBezTo>
                    <a:cubicBezTo>
                      <a:pt x="7468" y="4511"/>
                      <a:pt x="7836" y="3611"/>
                      <a:pt x="8298" y="2819"/>
                    </a:cubicBezTo>
                    <a:cubicBezTo>
                      <a:pt x="8821" y="1912"/>
                      <a:pt x="9404" y="1228"/>
                      <a:pt x="9985" y="844"/>
                    </a:cubicBezTo>
                    <a:cubicBezTo>
                      <a:pt x="10300" y="634"/>
                      <a:pt x="10597" y="527"/>
                      <a:pt x="10854" y="527"/>
                    </a:cubicBezTo>
                    <a:close/>
                    <a:moveTo>
                      <a:pt x="1345" y="1"/>
                    </a:moveTo>
                    <a:cubicBezTo>
                      <a:pt x="1113" y="1"/>
                      <a:pt x="896" y="57"/>
                      <a:pt x="700" y="172"/>
                    </a:cubicBezTo>
                    <a:cubicBezTo>
                      <a:pt x="328" y="387"/>
                      <a:pt x="89" y="775"/>
                      <a:pt x="20" y="1297"/>
                    </a:cubicBezTo>
                    <a:cubicBezTo>
                      <a:pt x="0" y="1440"/>
                      <a:pt x="101" y="1570"/>
                      <a:pt x="243" y="1590"/>
                    </a:cubicBezTo>
                    <a:cubicBezTo>
                      <a:pt x="256" y="1592"/>
                      <a:pt x="270" y="1593"/>
                      <a:pt x="283" y="1593"/>
                    </a:cubicBezTo>
                    <a:cubicBezTo>
                      <a:pt x="409" y="1593"/>
                      <a:pt x="521" y="1496"/>
                      <a:pt x="539" y="1366"/>
                    </a:cubicBezTo>
                    <a:cubicBezTo>
                      <a:pt x="589" y="1006"/>
                      <a:pt x="731" y="756"/>
                      <a:pt x="961" y="625"/>
                    </a:cubicBezTo>
                    <a:cubicBezTo>
                      <a:pt x="1071" y="561"/>
                      <a:pt x="1199" y="529"/>
                      <a:pt x="1342" y="529"/>
                    </a:cubicBezTo>
                    <a:cubicBezTo>
                      <a:pt x="2008" y="529"/>
                      <a:pt x="2990" y="1240"/>
                      <a:pt x="3902" y="2819"/>
                    </a:cubicBezTo>
                    <a:cubicBezTo>
                      <a:pt x="4355" y="3603"/>
                      <a:pt x="4724" y="4495"/>
                      <a:pt x="4924" y="5298"/>
                    </a:cubicBezTo>
                    <a:cubicBezTo>
                      <a:pt x="4832" y="5332"/>
                      <a:pt x="4736" y="5371"/>
                      <a:pt x="4647" y="5414"/>
                    </a:cubicBezTo>
                    <a:cubicBezTo>
                      <a:pt x="4520" y="4876"/>
                      <a:pt x="4255" y="4230"/>
                      <a:pt x="3909" y="3634"/>
                    </a:cubicBezTo>
                    <a:cubicBezTo>
                      <a:pt x="3586" y="3069"/>
                      <a:pt x="3233" y="2631"/>
                      <a:pt x="2891" y="2362"/>
                    </a:cubicBezTo>
                    <a:cubicBezTo>
                      <a:pt x="2596" y="2134"/>
                      <a:pt x="2354" y="2065"/>
                      <a:pt x="2170" y="2065"/>
                    </a:cubicBezTo>
                    <a:cubicBezTo>
                      <a:pt x="2024" y="2065"/>
                      <a:pt x="1914" y="2108"/>
                      <a:pt x="1841" y="2150"/>
                    </a:cubicBezTo>
                    <a:cubicBezTo>
                      <a:pt x="1676" y="2247"/>
                      <a:pt x="1411" y="2505"/>
                      <a:pt x="1504" y="3161"/>
                    </a:cubicBezTo>
                    <a:cubicBezTo>
                      <a:pt x="1565" y="3596"/>
                      <a:pt x="1768" y="4119"/>
                      <a:pt x="2095" y="4683"/>
                    </a:cubicBezTo>
                    <a:cubicBezTo>
                      <a:pt x="2495" y="5375"/>
                      <a:pt x="3003" y="6001"/>
                      <a:pt x="3448" y="6370"/>
                    </a:cubicBezTo>
                    <a:cubicBezTo>
                      <a:pt x="3386" y="6451"/>
                      <a:pt x="3325" y="6531"/>
                      <a:pt x="3271" y="6620"/>
                    </a:cubicBezTo>
                    <a:cubicBezTo>
                      <a:pt x="2602" y="6029"/>
                      <a:pt x="1914" y="5171"/>
                      <a:pt x="1392" y="4268"/>
                    </a:cubicBezTo>
                    <a:cubicBezTo>
                      <a:pt x="1199" y="3934"/>
                      <a:pt x="1038" y="3608"/>
                      <a:pt x="904" y="3292"/>
                    </a:cubicBezTo>
                    <a:cubicBezTo>
                      <a:pt x="863" y="3191"/>
                      <a:pt x="767" y="3129"/>
                      <a:pt x="664" y="3129"/>
                    </a:cubicBezTo>
                    <a:cubicBezTo>
                      <a:pt x="630" y="3129"/>
                      <a:pt x="595" y="3136"/>
                      <a:pt x="562" y="3150"/>
                    </a:cubicBezTo>
                    <a:cubicBezTo>
                      <a:pt x="431" y="3204"/>
                      <a:pt x="366" y="3358"/>
                      <a:pt x="424" y="3492"/>
                    </a:cubicBezTo>
                    <a:cubicBezTo>
                      <a:pt x="562" y="3830"/>
                      <a:pt x="734" y="4176"/>
                      <a:pt x="938" y="4530"/>
                    </a:cubicBezTo>
                    <a:cubicBezTo>
                      <a:pt x="1511" y="5521"/>
                      <a:pt x="2276" y="6462"/>
                      <a:pt x="3017" y="7093"/>
                    </a:cubicBezTo>
                    <a:cubicBezTo>
                      <a:pt x="2929" y="7297"/>
                      <a:pt x="2860" y="7508"/>
                      <a:pt x="2813" y="7727"/>
                    </a:cubicBezTo>
                    <a:cubicBezTo>
                      <a:pt x="2758" y="7724"/>
                      <a:pt x="2704" y="7723"/>
                      <a:pt x="2651" y="7723"/>
                    </a:cubicBezTo>
                    <a:cubicBezTo>
                      <a:pt x="1976" y="7723"/>
                      <a:pt x="1513" y="7927"/>
                      <a:pt x="1146" y="8372"/>
                    </a:cubicBezTo>
                    <a:cubicBezTo>
                      <a:pt x="1092" y="8434"/>
                      <a:pt x="1073" y="8519"/>
                      <a:pt x="1092" y="8599"/>
                    </a:cubicBezTo>
                    <a:cubicBezTo>
                      <a:pt x="1112" y="8680"/>
                      <a:pt x="1169" y="8750"/>
                      <a:pt x="1242" y="8780"/>
                    </a:cubicBezTo>
                    <a:lnTo>
                      <a:pt x="1619" y="8942"/>
                    </a:lnTo>
                    <a:cubicBezTo>
                      <a:pt x="1357" y="9145"/>
                      <a:pt x="1073" y="9495"/>
                      <a:pt x="923" y="10087"/>
                    </a:cubicBezTo>
                    <a:cubicBezTo>
                      <a:pt x="896" y="10190"/>
                      <a:pt x="938" y="10306"/>
                      <a:pt x="1027" y="10367"/>
                    </a:cubicBezTo>
                    <a:cubicBezTo>
                      <a:pt x="1072" y="10397"/>
                      <a:pt x="1124" y="10413"/>
                      <a:pt x="1176" y="10413"/>
                    </a:cubicBezTo>
                    <a:cubicBezTo>
                      <a:pt x="1229" y="10413"/>
                      <a:pt x="1282" y="10397"/>
                      <a:pt x="1327" y="10364"/>
                    </a:cubicBezTo>
                    <a:cubicBezTo>
                      <a:pt x="1407" y="10306"/>
                      <a:pt x="1527" y="10252"/>
                      <a:pt x="1661" y="10202"/>
                    </a:cubicBezTo>
                    <a:cubicBezTo>
                      <a:pt x="1699" y="11063"/>
                      <a:pt x="2168" y="11863"/>
                      <a:pt x="2991" y="12462"/>
                    </a:cubicBezTo>
                    <a:cubicBezTo>
                      <a:pt x="3824" y="13073"/>
                      <a:pt x="4927" y="13411"/>
                      <a:pt x="6100" y="13411"/>
                    </a:cubicBezTo>
                    <a:cubicBezTo>
                      <a:pt x="7049" y="13411"/>
                      <a:pt x="7955" y="13188"/>
                      <a:pt x="8721" y="12769"/>
                    </a:cubicBezTo>
                    <a:cubicBezTo>
                      <a:pt x="8847" y="12700"/>
                      <a:pt x="8893" y="12542"/>
                      <a:pt x="8824" y="12416"/>
                    </a:cubicBezTo>
                    <a:cubicBezTo>
                      <a:pt x="8777" y="12329"/>
                      <a:pt x="8688" y="12280"/>
                      <a:pt x="8596" y="12280"/>
                    </a:cubicBezTo>
                    <a:cubicBezTo>
                      <a:pt x="8554" y="12280"/>
                      <a:pt x="8511" y="12290"/>
                      <a:pt x="8471" y="12312"/>
                    </a:cubicBezTo>
                    <a:cubicBezTo>
                      <a:pt x="7783" y="12688"/>
                      <a:pt x="6964" y="12885"/>
                      <a:pt x="6100" y="12885"/>
                    </a:cubicBezTo>
                    <a:cubicBezTo>
                      <a:pt x="3940" y="12885"/>
                      <a:pt x="2183" y="11632"/>
                      <a:pt x="2180" y="10087"/>
                    </a:cubicBezTo>
                    <a:cubicBezTo>
                      <a:pt x="2240" y="10082"/>
                      <a:pt x="2297" y="10078"/>
                      <a:pt x="2351" y="10078"/>
                    </a:cubicBezTo>
                    <a:cubicBezTo>
                      <a:pt x="2383" y="10078"/>
                      <a:pt x="2414" y="10080"/>
                      <a:pt x="2444" y="10082"/>
                    </a:cubicBezTo>
                    <a:cubicBezTo>
                      <a:pt x="2454" y="10083"/>
                      <a:pt x="2463" y="10084"/>
                      <a:pt x="2473" y="10084"/>
                    </a:cubicBezTo>
                    <a:cubicBezTo>
                      <a:pt x="2607" y="10084"/>
                      <a:pt x="2719" y="9981"/>
                      <a:pt x="2733" y="9844"/>
                    </a:cubicBezTo>
                    <a:cubicBezTo>
                      <a:pt x="2744" y="9702"/>
                      <a:pt x="2637" y="9575"/>
                      <a:pt x="2495" y="9560"/>
                    </a:cubicBezTo>
                    <a:cubicBezTo>
                      <a:pt x="2449" y="9556"/>
                      <a:pt x="2401" y="9554"/>
                      <a:pt x="2351" y="9554"/>
                    </a:cubicBezTo>
                    <a:cubicBezTo>
                      <a:pt x="2210" y="9554"/>
                      <a:pt x="2057" y="9570"/>
                      <a:pt x="1903" y="9598"/>
                    </a:cubicBezTo>
                    <a:cubicBezTo>
                      <a:pt x="1887" y="9603"/>
                      <a:pt x="1873" y="9603"/>
                      <a:pt x="1861" y="9607"/>
                    </a:cubicBezTo>
                    <a:cubicBezTo>
                      <a:pt x="1795" y="9621"/>
                      <a:pt x="1734" y="9637"/>
                      <a:pt x="1669" y="9653"/>
                    </a:cubicBezTo>
                    <a:cubicBezTo>
                      <a:pt x="1926" y="9264"/>
                      <a:pt x="2249" y="9183"/>
                      <a:pt x="2283" y="9176"/>
                    </a:cubicBezTo>
                    <a:cubicBezTo>
                      <a:pt x="2395" y="9156"/>
                      <a:pt x="2483" y="9064"/>
                      <a:pt x="2495" y="8949"/>
                    </a:cubicBezTo>
                    <a:cubicBezTo>
                      <a:pt x="2510" y="8834"/>
                      <a:pt x="2444" y="8722"/>
                      <a:pt x="2338" y="8676"/>
                    </a:cubicBezTo>
                    <a:lnTo>
                      <a:pt x="1818" y="8457"/>
                    </a:lnTo>
                    <a:cubicBezTo>
                      <a:pt x="2011" y="8325"/>
                      <a:pt x="2267" y="8247"/>
                      <a:pt x="2653" y="8247"/>
                    </a:cubicBezTo>
                    <a:cubicBezTo>
                      <a:pt x="2760" y="8247"/>
                      <a:pt x="2877" y="8253"/>
                      <a:pt x="3006" y="8265"/>
                    </a:cubicBezTo>
                    <a:cubicBezTo>
                      <a:pt x="3015" y="8266"/>
                      <a:pt x="3024" y="8267"/>
                      <a:pt x="3033" y="8267"/>
                    </a:cubicBezTo>
                    <a:cubicBezTo>
                      <a:pt x="3161" y="8267"/>
                      <a:pt x="3272" y="8171"/>
                      <a:pt x="3290" y="8039"/>
                    </a:cubicBezTo>
                    <a:cubicBezTo>
                      <a:pt x="3478" y="6659"/>
                      <a:pt x="4670" y="5621"/>
                      <a:pt x="6065" y="5621"/>
                    </a:cubicBezTo>
                    <a:cubicBezTo>
                      <a:pt x="7433" y="5621"/>
                      <a:pt x="8624" y="6636"/>
                      <a:pt x="8832" y="7989"/>
                    </a:cubicBezTo>
                    <a:cubicBezTo>
                      <a:pt x="8853" y="8117"/>
                      <a:pt x="8964" y="8209"/>
                      <a:pt x="9088" y="8209"/>
                    </a:cubicBezTo>
                    <a:cubicBezTo>
                      <a:pt x="9097" y="8209"/>
                      <a:pt x="9107" y="8208"/>
                      <a:pt x="9117" y="8207"/>
                    </a:cubicBezTo>
                    <a:cubicBezTo>
                      <a:pt x="9245" y="8195"/>
                      <a:pt x="9361" y="8189"/>
                      <a:pt x="9468" y="8189"/>
                    </a:cubicBezTo>
                    <a:cubicBezTo>
                      <a:pt x="9855" y="8189"/>
                      <a:pt x="10111" y="8267"/>
                      <a:pt x="10304" y="8399"/>
                    </a:cubicBezTo>
                    <a:lnTo>
                      <a:pt x="9789" y="8622"/>
                    </a:lnTo>
                    <a:cubicBezTo>
                      <a:pt x="9681" y="8669"/>
                      <a:pt x="9612" y="8776"/>
                      <a:pt x="9628" y="8892"/>
                    </a:cubicBezTo>
                    <a:cubicBezTo>
                      <a:pt x="9643" y="9007"/>
                      <a:pt x="9727" y="9099"/>
                      <a:pt x="9843" y="9119"/>
                    </a:cubicBezTo>
                    <a:cubicBezTo>
                      <a:pt x="9874" y="9126"/>
                      <a:pt x="10197" y="9206"/>
                      <a:pt x="10454" y="9595"/>
                    </a:cubicBezTo>
                    <a:cubicBezTo>
                      <a:pt x="10415" y="9583"/>
                      <a:pt x="10377" y="9575"/>
                      <a:pt x="10339" y="9568"/>
                    </a:cubicBezTo>
                    <a:cubicBezTo>
                      <a:pt x="10327" y="9564"/>
                      <a:pt x="10312" y="9560"/>
                      <a:pt x="10300" y="9557"/>
                    </a:cubicBezTo>
                    <a:cubicBezTo>
                      <a:pt x="10125" y="9519"/>
                      <a:pt x="9951" y="9499"/>
                      <a:pt x="9788" y="9499"/>
                    </a:cubicBezTo>
                    <a:cubicBezTo>
                      <a:pt x="9733" y="9499"/>
                      <a:pt x="9679" y="9501"/>
                      <a:pt x="9628" y="9506"/>
                    </a:cubicBezTo>
                    <a:cubicBezTo>
                      <a:pt x="9486" y="9518"/>
                      <a:pt x="9378" y="9644"/>
                      <a:pt x="9393" y="9791"/>
                    </a:cubicBezTo>
                    <a:cubicBezTo>
                      <a:pt x="9404" y="9924"/>
                      <a:pt x="9516" y="10027"/>
                      <a:pt x="9649" y="10027"/>
                    </a:cubicBezTo>
                    <a:cubicBezTo>
                      <a:pt x="9659" y="10027"/>
                      <a:pt x="9668" y="10026"/>
                      <a:pt x="9677" y="10025"/>
                    </a:cubicBezTo>
                    <a:cubicBezTo>
                      <a:pt x="9712" y="10023"/>
                      <a:pt x="9748" y="10022"/>
                      <a:pt x="9785" y="10022"/>
                    </a:cubicBezTo>
                    <a:cubicBezTo>
                      <a:pt x="9859" y="10022"/>
                      <a:pt x="9937" y="10027"/>
                      <a:pt x="10016" y="10036"/>
                    </a:cubicBezTo>
                    <a:lnTo>
                      <a:pt x="10016" y="10082"/>
                    </a:lnTo>
                    <a:cubicBezTo>
                      <a:pt x="10016" y="10375"/>
                      <a:pt x="9954" y="10664"/>
                      <a:pt x="9828" y="10940"/>
                    </a:cubicBezTo>
                    <a:cubicBezTo>
                      <a:pt x="9770" y="11074"/>
                      <a:pt x="9828" y="11228"/>
                      <a:pt x="9958" y="11286"/>
                    </a:cubicBezTo>
                    <a:cubicBezTo>
                      <a:pt x="9993" y="11303"/>
                      <a:pt x="10031" y="11310"/>
                      <a:pt x="10067" y="11310"/>
                    </a:cubicBezTo>
                    <a:cubicBezTo>
                      <a:pt x="10167" y="11310"/>
                      <a:pt x="10262" y="11253"/>
                      <a:pt x="10304" y="11155"/>
                    </a:cubicBezTo>
                    <a:cubicBezTo>
                      <a:pt x="10450" y="10840"/>
                      <a:pt x="10527" y="10509"/>
                      <a:pt x="10538" y="10175"/>
                    </a:cubicBezTo>
                    <a:cubicBezTo>
                      <a:pt x="10642" y="10213"/>
                      <a:pt x="10731" y="10260"/>
                      <a:pt x="10796" y="10306"/>
                    </a:cubicBezTo>
                    <a:cubicBezTo>
                      <a:pt x="10841" y="10339"/>
                      <a:pt x="10893" y="10355"/>
                      <a:pt x="10947" y="10355"/>
                    </a:cubicBezTo>
                    <a:cubicBezTo>
                      <a:pt x="10998" y="10355"/>
                      <a:pt x="11051" y="10340"/>
                      <a:pt x="11096" y="10309"/>
                    </a:cubicBezTo>
                    <a:cubicBezTo>
                      <a:pt x="11184" y="10248"/>
                      <a:pt x="11226" y="10137"/>
                      <a:pt x="11199" y="10029"/>
                    </a:cubicBezTo>
                    <a:cubicBezTo>
                      <a:pt x="11054" y="9437"/>
                      <a:pt x="10765" y="9087"/>
                      <a:pt x="10504" y="8883"/>
                    </a:cubicBezTo>
                    <a:lnTo>
                      <a:pt x="10880" y="8722"/>
                    </a:lnTo>
                    <a:cubicBezTo>
                      <a:pt x="10958" y="8692"/>
                      <a:pt x="11011" y="8622"/>
                      <a:pt x="11031" y="8542"/>
                    </a:cubicBezTo>
                    <a:cubicBezTo>
                      <a:pt x="11050" y="8465"/>
                      <a:pt x="11031" y="8381"/>
                      <a:pt x="10976" y="8315"/>
                    </a:cubicBezTo>
                    <a:cubicBezTo>
                      <a:pt x="10610" y="7870"/>
                      <a:pt x="10148" y="7666"/>
                      <a:pt x="9471" y="7666"/>
                    </a:cubicBezTo>
                    <a:cubicBezTo>
                      <a:pt x="9417" y="7666"/>
                      <a:pt x="9362" y="7667"/>
                      <a:pt x="9305" y="7670"/>
                    </a:cubicBezTo>
                    <a:cubicBezTo>
                      <a:pt x="9262" y="7485"/>
                      <a:pt x="9205" y="7308"/>
                      <a:pt x="9131" y="7136"/>
                    </a:cubicBezTo>
                    <a:cubicBezTo>
                      <a:pt x="9889" y="6505"/>
                      <a:pt x="10673" y="5545"/>
                      <a:pt x="11261" y="4530"/>
                    </a:cubicBezTo>
                    <a:cubicBezTo>
                      <a:pt x="11822" y="3553"/>
                      <a:pt x="12148" y="2627"/>
                      <a:pt x="12195" y="1851"/>
                    </a:cubicBezTo>
                    <a:cubicBezTo>
                      <a:pt x="12244" y="1056"/>
                      <a:pt x="11999" y="460"/>
                      <a:pt x="11499" y="172"/>
                    </a:cubicBezTo>
                    <a:cubicBezTo>
                      <a:pt x="11303" y="57"/>
                      <a:pt x="11086" y="1"/>
                      <a:pt x="10854" y="1"/>
                    </a:cubicBezTo>
                    <a:cubicBezTo>
                      <a:pt x="10493" y="1"/>
                      <a:pt x="10098" y="137"/>
                      <a:pt x="9693" y="406"/>
                    </a:cubicBezTo>
                    <a:cubicBezTo>
                      <a:pt x="9047" y="836"/>
                      <a:pt x="8406" y="1578"/>
                      <a:pt x="7845" y="2554"/>
                    </a:cubicBezTo>
                    <a:cubicBezTo>
                      <a:pt x="7364" y="3384"/>
                      <a:pt x="6980" y="4322"/>
                      <a:pt x="6765" y="5171"/>
                    </a:cubicBezTo>
                    <a:cubicBezTo>
                      <a:pt x="6538" y="5121"/>
                      <a:pt x="6304" y="5094"/>
                      <a:pt x="6065" y="5094"/>
                    </a:cubicBezTo>
                    <a:cubicBezTo>
                      <a:pt x="5850" y="5094"/>
                      <a:pt x="5639" y="5118"/>
                      <a:pt x="5431" y="5156"/>
                    </a:cubicBezTo>
                    <a:cubicBezTo>
                      <a:pt x="5216" y="4310"/>
                      <a:pt x="4832" y="3381"/>
                      <a:pt x="4355" y="2554"/>
                    </a:cubicBezTo>
                    <a:cubicBezTo>
                      <a:pt x="3790" y="1578"/>
                      <a:pt x="3152" y="836"/>
                      <a:pt x="2503" y="406"/>
                    </a:cubicBezTo>
                    <a:cubicBezTo>
                      <a:pt x="2100" y="137"/>
                      <a:pt x="1705" y="1"/>
                      <a:pt x="134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36"/>
              <p:cNvSpPr/>
              <p:nvPr/>
            </p:nvSpPr>
            <p:spPr>
              <a:xfrm>
                <a:off x="5918349" y="2514070"/>
                <a:ext cx="46036" cy="47508"/>
              </a:xfrm>
              <a:custGeom>
                <a:rect b="b" l="l" r="r" t="t"/>
                <a:pathLst>
                  <a:path extrusionOk="0" h="2615" w="2534">
                    <a:moveTo>
                      <a:pt x="1269" y="527"/>
                    </a:moveTo>
                    <a:cubicBezTo>
                      <a:pt x="1580" y="527"/>
                      <a:pt x="1668" y="585"/>
                      <a:pt x="1684" y="596"/>
                    </a:cubicBezTo>
                    <a:cubicBezTo>
                      <a:pt x="1684" y="612"/>
                      <a:pt x="1680" y="666"/>
                      <a:pt x="1615" y="777"/>
                    </a:cubicBezTo>
                    <a:cubicBezTo>
                      <a:pt x="1510" y="954"/>
                      <a:pt x="1334" y="1058"/>
                      <a:pt x="1269" y="1077"/>
                    </a:cubicBezTo>
                    <a:cubicBezTo>
                      <a:pt x="1203" y="1058"/>
                      <a:pt x="1022" y="954"/>
                      <a:pt x="919" y="777"/>
                    </a:cubicBezTo>
                    <a:cubicBezTo>
                      <a:pt x="857" y="666"/>
                      <a:pt x="854" y="612"/>
                      <a:pt x="854" y="596"/>
                    </a:cubicBezTo>
                    <a:cubicBezTo>
                      <a:pt x="869" y="585"/>
                      <a:pt x="957" y="527"/>
                      <a:pt x="1265" y="527"/>
                    </a:cubicBezTo>
                    <a:close/>
                    <a:moveTo>
                      <a:pt x="1265" y="1"/>
                    </a:moveTo>
                    <a:cubicBezTo>
                      <a:pt x="811" y="1"/>
                      <a:pt x="527" y="112"/>
                      <a:pt x="400" y="335"/>
                    </a:cubicBezTo>
                    <a:cubicBezTo>
                      <a:pt x="288" y="531"/>
                      <a:pt x="311" y="766"/>
                      <a:pt x="465" y="1038"/>
                    </a:cubicBezTo>
                    <a:cubicBezTo>
                      <a:pt x="600" y="1273"/>
                      <a:pt x="811" y="1446"/>
                      <a:pt x="1008" y="1534"/>
                    </a:cubicBezTo>
                    <a:lnTo>
                      <a:pt x="1008" y="1984"/>
                    </a:lnTo>
                    <a:cubicBezTo>
                      <a:pt x="950" y="2053"/>
                      <a:pt x="869" y="2092"/>
                      <a:pt x="784" y="2092"/>
                    </a:cubicBezTo>
                    <a:cubicBezTo>
                      <a:pt x="680" y="2092"/>
                      <a:pt x="581" y="2034"/>
                      <a:pt x="527" y="1938"/>
                    </a:cubicBezTo>
                    <a:cubicBezTo>
                      <a:pt x="480" y="1852"/>
                      <a:pt x="391" y="1803"/>
                      <a:pt x="300" y="1803"/>
                    </a:cubicBezTo>
                    <a:cubicBezTo>
                      <a:pt x="257" y="1803"/>
                      <a:pt x="213" y="1814"/>
                      <a:pt x="173" y="1838"/>
                    </a:cubicBezTo>
                    <a:cubicBezTo>
                      <a:pt x="47" y="1907"/>
                      <a:pt x="1" y="2069"/>
                      <a:pt x="70" y="2196"/>
                    </a:cubicBezTo>
                    <a:cubicBezTo>
                      <a:pt x="215" y="2453"/>
                      <a:pt x="488" y="2615"/>
                      <a:pt x="784" y="2615"/>
                    </a:cubicBezTo>
                    <a:cubicBezTo>
                      <a:pt x="962" y="2615"/>
                      <a:pt x="1130" y="2556"/>
                      <a:pt x="1269" y="2453"/>
                    </a:cubicBezTo>
                    <a:cubicBezTo>
                      <a:pt x="1407" y="2556"/>
                      <a:pt x="1576" y="2615"/>
                      <a:pt x="1753" y="2615"/>
                    </a:cubicBezTo>
                    <a:cubicBezTo>
                      <a:pt x="2045" y="2615"/>
                      <a:pt x="2317" y="2453"/>
                      <a:pt x="2464" y="2196"/>
                    </a:cubicBezTo>
                    <a:cubicBezTo>
                      <a:pt x="2533" y="2069"/>
                      <a:pt x="2491" y="1907"/>
                      <a:pt x="2364" y="1838"/>
                    </a:cubicBezTo>
                    <a:cubicBezTo>
                      <a:pt x="2323" y="1814"/>
                      <a:pt x="2278" y="1803"/>
                      <a:pt x="2234" y="1803"/>
                    </a:cubicBezTo>
                    <a:cubicBezTo>
                      <a:pt x="2142" y="1803"/>
                      <a:pt x="2053" y="1852"/>
                      <a:pt x="2007" y="1938"/>
                    </a:cubicBezTo>
                    <a:cubicBezTo>
                      <a:pt x="1953" y="2034"/>
                      <a:pt x="1856" y="2092"/>
                      <a:pt x="1753" y="2092"/>
                    </a:cubicBezTo>
                    <a:cubicBezTo>
                      <a:pt x="1664" y="2092"/>
                      <a:pt x="1584" y="2053"/>
                      <a:pt x="1530" y="1984"/>
                    </a:cubicBezTo>
                    <a:lnTo>
                      <a:pt x="1530" y="1534"/>
                    </a:lnTo>
                    <a:cubicBezTo>
                      <a:pt x="1723" y="1446"/>
                      <a:pt x="1934" y="1273"/>
                      <a:pt x="2068" y="1038"/>
                    </a:cubicBezTo>
                    <a:cubicBezTo>
                      <a:pt x="2225" y="766"/>
                      <a:pt x="2248" y="531"/>
                      <a:pt x="2138" y="335"/>
                    </a:cubicBezTo>
                    <a:cubicBezTo>
                      <a:pt x="2007" y="112"/>
                      <a:pt x="1723" y="1"/>
                      <a:pt x="127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36"/>
              <p:cNvSpPr/>
              <p:nvPr/>
            </p:nvSpPr>
            <p:spPr>
              <a:xfrm>
                <a:off x="5902361" y="2497664"/>
                <a:ext cx="27378" cy="14334"/>
              </a:xfrm>
              <a:custGeom>
                <a:rect b="b" l="l" r="r" t="t"/>
                <a:pathLst>
                  <a:path extrusionOk="0" h="789" w="1507">
                    <a:moveTo>
                      <a:pt x="753" y="1"/>
                    </a:moveTo>
                    <a:cubicBezTo>
                      <a:pt x="473" y="1"/>
                      <a:pt x="215" y="155"/>
                      <a:pt x="73" y="396"/>
                    </a:cubicBezTo>
                    <a:cubicBezTo>
                      <a:pt x="1" y="520"/>
                      <a:pt x="47" y="681"/>
                      <a:pt x="169" y="754"/>
                    </a:cubicBezTo>
                    <a:cubicBezTo>
                      <a:pt x="211" y="777"/>
                      <a:pt x="255" y="787"/>
                      <a:pt x="299" y="787"/>
                    </a:cubicBezTo>
                    <a:cubicBezTo>
                      <a:pt x="390" y="787"/>
                      <a:pt x="477" y="741"/>
                      <a:pt x="527" y="658"/>
                    </a:cubicBezTo>
                    <a:cubicBezTo>
                      <a:pt x="573" y="577"/>
                      <a:pt x="661" y="527"/>
                      <a:pt x="753" y="527"/>
                    </a:cubicBezTo>
                    <a:cubicBezTo>
                      <a:pt x="850" y="527"/>
                      <a:pt x="934" y="577"/>
                      <a:pt x="980" y="658"/>
                    </a:cubicBezTo>
                    <a:cubicBezTo>
                      <a:pt x="1030" y="742"/>
                      <a:pt x="1118" y="788"/>
                      <a:pt x="1207" y="788"/>
                    </a:cubicBezTo>
                    <a:cubicBezTo>
                      <a:pt x="1253" y="788"/>
                      <a:pt x="1299" y="777"/>
                      <a:pt x="1338" y="754"/>
                    </a:cubicBezTo>
                    <a:cubicBezTo>
                      <a:pt x="1464" y="681"/>
                      <a:pt x="1507" y="520"/>
                      <a:pt x="1434" y="396"/>
                    </a:cubicBezTo>
                    <a:cubicBezTo>
                      <a:pt x="1296" y="155"/>
                      <a:pt x="1035" y="1"/>
                      <a:pt x="75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36"/>
              <p:cNvSpPr/>
              <p:nvPr/>
            </p:nvSpPr>
            <p:spPr>
              <a:xfrm>
                <a:off x="5952977" y="2497664"/>
                <a:ext cx="27397" cy="14334"/>
              </a:xfrm>
              <a:custGeom>
                <a:rect b="b" l="l" r="r" t="t"/>
                <a:pathLst>
                  <a:path extrusionOk="0" h="789" w="1508">
                    <a:moveTo>
                      <a:pt x="754" y="1"/>
                    </a:moveTo>
                    <a:cubicBezTo>
                      <a:pt x="473" y="1"/>
                      <a:pt x="216" y="155"/>
                      <a:pt x="74" y="396"/>
                    </a:cubicBezTo>
                    <a:cubicBezTo>
                      <a:pt x="1" y="520"/>
                      <a:pt x="47" y="681"/>
                      <a:pt x="170" y="754"/>
                    </a:cubicBezTo>
                    <a:cubicBezTo>
                      <a:pt x="211" y="777"/>
                      <a:pt x="255" y="787"/>
                      <a:pt x="299" y="787"/>
                    </a:cubicBezTo>
                    <a:cubicBezTo>
                      <a:pt x="390" y="787"/>
                      <a:pt x="477" y="741"/>
                      <a:pt x="527" y="658"/>
                    </a:cubicBezTo>
                    <a:cubicBezTo>
                      <a:pt x="573" y="577"/>
                      <a:pt x="661" y="527"/>
                      <a:pt x="754" y="527"/>
                    </a:cubicBezTo>
                    <a:cubicBezTo>
                      <a:pt x="850" y="527"/>
                      <a:pt x="934" y="577"/>
                      <a:pt x="980" y="658"/>
                    </a:cubicBezTo>
                    <a:cubicBezTo>
                      <a:pt x="1030" y="742"/>
                      <a:pt x="1119" y="788"/>
                      <a:pt x="1207" y="788"/>
                    </a:cubicBezTo>
                    <a:cubicBezTo>
                      <a:pt x="1254" y="788"/>
                      <a:pt x="1300" y="777"/>
                      <a:pt x="1338" y="754"/>
                    </a:cubicBezTo>
                    <a:cubicBezTo>
                      <a:pt x="1465" y="681"/>
                      <a:pt x="1507" y="520"/>
                      <a:pt x="1434" y="396"/>
                    </a:cubicBezTo>
                    <a:cubicBezTo>
                      <a:pt x="1296" y="155"/>
                      <a:pt x="1034" y="1"/>
                      <a:pt x="75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36"/>
              <p:cNvSpPr/>
              <p:nvPr/>
            </p:nvSpPr>
            <p:spPr>
              <a:xfrm>
                <a:off x="5996980" y="2562705"/>
                <a:ext cx="10610" cy="9556"/>
              </a:xfrm>
              <a:custGeom>
                <a:rect b="b" l="l" r="r" t="t"/>
                <a:pathLst>
                  <a:path extrusionOk="0" h="526" w="584">
                    <a:moveTo>
                      <a:pt x="290" y="1"/>
                    </a:moveTo>
                    <a:cubicBezTo>
                      <a:pt x="228" y="1"/>
                      <a:pt x="165" y="23"/>
                      <a:pt x="115" y="68"/>
                    </a:cubicBezTo>
                    <a:cubicBezTo>
                      <a:pt x="7" y="168"/>
                      <a:pt x="0" y="333"/>
                      <a:pt x="100" y="437"/>
                    </a:cubicBezTo>
                    <a:cubicBezTo>
                      <a:pt x="150" y="495"/>
                      <a:pt x="219" y="525"/>
                      <a:pt x="292" y="525"/>
                    </a:cubicBezTo>
                    <a:cubicBezTo>
                      <a:pt x="353" y="525"/>
                      <a:pt x="419" y="502"/>
                      <a:pt x="469" y="456"/>
                    </a:cubicBezTo>
                    <a:cubicBezTo>
                      <a:pt x="577" y="360"/>
                      <a:pt x="584" y="195"/>
                      <a:pt x="484" y="87"/>
                    </a:cubicBezTo>
                    <a:cubicBezTo>
                      <a:pt x="433" y="30"/>
                      <a:pt x="361" y="1"/>
                      <a:pt x="29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36"/>
              <p:cNvSpPr/>
              <p:nvPr/>
            </p:nvSpPr>
            <p:spPr>
              <a:xfrm>
                <a:off x="5831633" y="2389564"/>
                <a:ext cx="10355" cy="9538"/>
              </a:xfrm>
              <a:custGeom>
                <a:rect b="b" l="l" r="r" t="t"/>
                <a:pathLst>
                  <a:path extrusionOk="0" h="525" w="570">
                    <a:moveTo>
                      <a:pt x="284" y="1"/>
                    </a:moveTo>
                    <a:cubicBezTo>
                      <a:pt x="268" y="1"/>
                      <a:pt x="251" y="2"/>
                      <a:pt x="235" y="5"/>
                    </a:cubicBezTo>
                    <a:cubicBezTo>
                      <a:pt x="93" y="33"/>
                      <a:pt x="0" y="167"/>
                      <a:pt x="27" y="310"/>
                    </a:cubicBezTo>
                    <a:cubicBezTo>
                      <a:pt x="50" y="436"/>
                      <a:pt x="158" y="525"/>
                      <a:pt x="284" y="525"/>
                    </a:cubicBezTo>
                    <a:cubicBezTo>
                      <a:pt x="300" y="525"/>
                      <a:pt x="316" y="521"/>
                      <a:pt x="331" y="521"/>
                    </a:cubicBezTo>
                    <a:cubicBezTo>
                      <a:pt x="473" y="494"/>
                      <a:pt x="569" y="356"/>
                      <a:pt x="542" y="213"/>
                    </a:cubicBezTo>
                    <a:cubicBezTo>
                      <a:pt x="518" y="87"/>
                      <a:pt x="407" y="1"/>
                      <a:pt x="28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" name="Google Shape;897;p36"/>
            <p:cNvGrpSpPr/>
            <p:nvPr/>
          </p:nvGrpSpPr>
          <p:grpSpPr>
            <a:xfrm>
              <a:off x="6422776" y="3094311"/>
              <a:ext cx="212549" cy="290168"/>
              <a:chOff x="5852091" y="2945651"/>
              <a:chExt cx="178823" cy="244105"/>
            </a:xfrm>
          </p:grpSpPr>
          <p:sp>
            <p:nvSpPr>
              <p:cNvPr id="898" name="Google Shape;898;p36"/>
              <p:cNvSpPr/>
              <p:nvPr/>
            </p:nvSpPr>
            <p:spPr>
              <a:xfrm>
                <a:off x="5852091" y="2945651"/>
                <a:ext cx="178823" cy="244099"/>
              </a:xfrm>
              <a:custGeom>
                <a:rect b="b" l="l" r="r" t="t"/>
                <a:pathLst>
                  <a:path extrusionOk="0" h="13436" w="9843">
                    <a:moveTo>
                      <a:pt x="2852" y="4174"/>
                    </a:moveTo>
                    <a:cubicBezTo>
                      <a:pt x="3006" y="4174"/>
                      <a:pt x="3133" y="4304"/>
                      <a:pt x="3133" y="4462"/>
                    </a:cubicBezTo>
                    <a:cubicBezTo>
                      <a:pt x="3133" y="4623"/>
                      <a:pt x="3006" y="4751"/>
                      <a:pt x="2852" y="4751"/>
                    </a:cubicBezTo>
                    <a:cubicBezTo>
                      <a:pt x="2698" y="4751"/>
                      <a:pt x="2571" y="4623"/>
                      <a:pt x="2571" y="4462"/>
                    </a:cubicBezTo>
                    <a:cubicBezTo>
                      <a:pt x="2571" y="4304"/>
                      <a:pt x="2698" y="4174"/>
                      <a:pt x="2852" y="4174"/>
                    </a:cubicBezTo>
                    <a:close/>
                    <a:moveTo>
                      <a:pt x="6991" y="4174"/>
                    </a:moveTo>
                    <a:cubicBezTo>
                      <a:pt x="7149" y="4174"/>
                      <a:pt x="7271" y="4304"/>
                      <a:pt x="7271" y="4462"/>
                    </a:cubicBezTo>
                    <a:cubicBezTo>
                      <a:pt x="7271" y="4623"/>
                      <a:pt x="7149" y="4751"/>
                      <a:pt x="6991" y="4751"/>
                    </a:cubicBezTo>
                    <a:cubicBezTo>
                      <a:pt x="6837" y="4751"/>
                      <a:pt x="6711" y="4623"/>
                      <a:pt x="6711" y="4462"/>
                    </a:cubicBezTo>
                    <a:cubicBezTo>
                      <a:pt x="6711" y="4304"/>
                      <a:pt x="6837" y="4174"/>
                      <a:pt x="6991" y="4174"/>
                    </a:cubicBezTo>
                    <a:close/>
                    <a:moveTo>
                      <a:pt x="4923" y="1"/>
                    </a:moveTo>
                    <a:cubicBezTo>
                      <a:pt x="3636" y="1"/>
                      <a:pt x="2591" y="1061"/>
                      <a:pt x="2591" y="2364"/>
                    </a:cubicBezTo>
                    <a:lnTo>
                      <a:pt x="2591" y="2417"/>
                    </a:lnTo>
                    <a:lnTo>
                      <a:pt x="523" y="2417"/>
                    </a:lnTo>
                    <a:cubicBezTo>
                      <a:pt x="381" y="2417"/>
                      <a:pt x="265" y="2529"/>
                      <a:pt x="262" y="2671"/>
                    </a:cubicBezTo>
                    <a:lnTo>
                      <a:pt x="1" y="13167"/>
                    </a:lnTo>
                    <a:cubicBezTo>
                      <a:pt x="1" y="13240"/>
                      <a:pt x="27" y="13309"/>
                      <a:pt x="77" y="13359"/>
                    </a:cubicBezTo>
                    <a:cubicBezTo>
                      <a:pt x="127" y="13409"/>
                      <a:pt x="192" y="13435"/>
                      <a:pt x="265" y="13435"/>
                    </a:cubicBezTo>
                    <a:lnTo>
                      <a:pt x="6991" y="13435"/>
                    </a:lnTo>
                    <a:cubicBezTo>
                      <a:pt x="7137" y="13435"/>
                      <a:pt x="7252" y="13320"/>
                      <a:pt x="7252" y="13174"/>
                    </a:cubicBezTo>
                    <a:cubicBezTo>
                      <a:pt x="7252" y="13029"/>
                      <a:pt x="7137" y="12913"/>
                      <a:pt x="6991" y="12913"/>
                    </a:cubicBezTo>
                    <a:lnTo>
                      <a:pt x="535" y="12913"/>
                    </a:lnTo>
                    <a:lnTo>
                      <a:pt x="781" y="2940"/>
                    </a:lnTo>
                    <a:lnTo>
                      <a:pt x="2591" y="2940"/>
                    </a:lnTo>
                    <a:lnTo>
                      <a:pt x="2591" y="3694"/>
                    </a:lnTo>
                    <a:cubicBezTo>
                      <a:pt x="2271" y="3805"/>
                      <a:pt x="2044" y="4109"/>
                      <a:pt x="2044" y="4462"/>
                    </a:cubicBezTo>
                    <a:cubicBezTo>
                      <a:pt x="2044" y="4912"/>
                      <a:pt x="2406" y="5276"/>
                      <a:pt x="2852" y="5276"/>
                    </a:cubicBezTo>
                    <a:cubicBezTo>
                      <a:pt x="3298" y="5276"/>
                      <a:pt x="3659" y="4912"/>
                      <a:pt x="3659" y="4462"/>
                    </a:cubicBezTo>
                    <a:cubicBezTo>
                      <a:pt x="3659" y="4109"/>
                      <a:pt x="3428" y="3805"/>
                      <a:pt x="3113" y="3694"/>
                    </a:cubicBezTo>
                    <a:lnTo>
                      <a:pt x="3113" y="2940"/>
                    </a:lnTo>
                    <a:lnTo>
                      <a:pt x="3885" y="2940"/>
                    </a:lnTo>
                    <a:cubicBezTo>
                      <a:pt x="4032" y="2940"/>
                      <a:pt x="4147" y="2825"/>
                      <a:pt x="4147" y="2679"/>
                    </a:cubicBezTo>
                    <a:cubicBezTo>
                      <a:pt x="4147" y="2532"/>
                      <a:pt x="4032" y="2417"/>
                      <a:pt x="3885" y="2417"/>
                    </a:cubicBezTo>
                    <a:lnTo>
                      <a:pt x="3113" y="2417"/>
                    </a:lnTo>
                    <a:lnTo>
                      <a:pt x="3113" y="2364"/>
                    </a:lnTo>
                    <a:cubicBezTo>
                      <a:pt x="3113" y="1349"/>
                      <a:pt x="3924" y="526"/>
                      <a:pt x="4923" y="526"/>
                    </a:cubicBezTo>
                    <a:cubicBezTo>
                      <a:pt x="5918" y="526"/>
                      <a:pt x="6730" y="1349"/>
                      <a:pt x="6730" y="2364"/>
                    </a:cubicBezTo>
                    <a:lnTo>
                      <a:pt x="6730" y="2417"/>
                    </a:lnTo>
                    <a:lnTo>
                      <a:pt x="5957" y="2417"/>
                    </a:lnTo>
                    <a:cubicBezTo>
                      <a:pt x="5811" y="2417"/>
                      <a:pt x="5696" y="2532"/>
                      <a:pt x="5696" y="2679"/>
                    </a:cubicBezTo>
                    <a:cubicBezTo>
                      <a:pt x="5696" y="2825"/>
                      <a:pt x="5811" y="2940"/>
                      <a:pt x="5957" y="2940"/>
                    </a:cubicBezTo>
                    <a:lnTo>
                      <a:pt x="6730" y="2940"/>
                    </a:lnTo>
                    <a:lnTo>
                      <a:pt x="6730" y="3694"/>
                    </a:lnTo>
                    <a:cubicBezTo>
                      <a:pt x="6415" y="3805"/>
                      <a:pt x="6188" y="4109"/>
                      <a:pt x="6188" y="4462"/>
                    </a:cubicBezTo>
                    <a:cubicBezTo>
                      <a:pt x="6188" y="4912"/>
                      <a:pt x="6549" y="5276"/>
                      <a:pt x="6991" y="5276"/>
                    </a:cubicBezTo>
                    <a:cubicBezTo>
                      <a:pt x="7436" y="5276"/>
                      <a:pt x="7798" y="4912"/>
                      <a:pt x="7798" y="4462"/>
                    </a:cubicBezTo>
                    <a:cubicBezTo>
                      <a:pt x="7798" y="4109"/>
                      <a:pt x="7571" y="3805"/>
                      <a:pt x="7252" y="3694"/>
                    </a:cubicBezTo>
                    <a:lnTo>
                      <a:pt x="7252" y="2940"/>
                    </a:lnTo>
                    <a:lnTo>
                      <a:pt x="9066" y="2940"/>
                    </a:lnTo>
                    <a:lnTo>
                      <a:pt x="9312" y="12913"/>
                    </a:lnTo>
                    <a:lnTo>
                      <a:pt x="9063" y="12913"/>
                    </a:lnTo>
                    <a:cubicBezTo>
                      <a:pt x="8916" y="12913"/>
                      <a:pt x="8801" y="13029"/>
                      <a:pt x="8801" y="13174"/>
                    </a:cubicBezTo>
                    <a:cubicBezTo>
                      <a:pt x="8801" y="13320"/>
                      <a:pt x="8916" y="13435"/>
                      <a:pt x="9063" y="13435"/>
                    </a:cubicBezTo>
                    <a:lnTo>
                      <a:pt x="9581" y="13435"/>
                    </a:lnTo>
                    <a:cubicBezTo>
                      <a:pt x="9650" y="13435"/>
                      <a:pt x="9719" y="13409"/>
                      <a:pt x="9765" y="13359"/>
                    </a:cubicBezTo>
                    <a:cubicBezTo>
                      <a:pt x="9815" y="13309"/>
                      <a:pt x="9843" y="13240"/>
                      <a:pt x="9843" y="13167"/>
                    </a:cubicBezTo>
                    <a:lnTo>
                      <a:pt x="9581" y="2671"/>
                    </a:lnTo>
                    <a:cubicBezTo>
                      <a:pt x="9581" y="2529"/>
                      <a:pt x="9462" y="2417"/>
                      <a:pt x="9320" y="2417"/>
                    </a:cubicBezTo>
                    <a:lnTo>
                      <a:pt x="7252" y="2417"/>
                    </a:lnTo>
                    <a:lnTo>
                      <a:pt x="7252" y="2364"/>
                    </a:lnTo>
                    <a:cubicBezTo>
                      <a:pt x="7252" y="1061"/>
                      <a:pt x="6207" y="1"/>
                      <a:pt x="492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36"/>
              <p:cNvSpPr/>
              <p:nvPr/>
            </p:nvSpPr>
            <p:spPr>
              <a:xfrm>
                <a:off x="5936717" y="2989563"/>
                <a:ext cx="9592" cy="9502"/>
              </a:xfrm>
              <a:custGeom>
                <a:rect b="b" l="l" r="r" t="t"/>
                <a:pathLst>
                  <a:path extrusionOk="0" h="523" w="528">
                    <a:moveTo>
                      <a:pt x="265" y="0"/>
                    </a:moveTo>
                    <a:cubicBezTo>
                      <a:pt x="119" y="0"/>
                      <a:pt x="0" y="115"/>
                      <a:pt x="0" y="262"/>
                    </a:cubicBezTo>
                    <a:cubicBezTo>
                      <a:pt x="0" y="408"/>
                      <a:pt x="119" y="523"/>
                      <a:pt x="265" y="523"/>
                    </a:cubicBezTo>
                    <a:cubicBezTo>
                      <a:pt x="407" y="523"/>
                      <a:pt x="527" y="408"/>
                      <a:pt x="527" y="262"/>
                    </a:cubicBezTo>
                    <a:cubicBezTo>
                      <a:pt x="527" y="115"/>
                      <a:pt x="407" y="0"/>
                      <a:pt x="26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36"/>
              <p:cNvSpPr/>
              <p:nvPr/>
            </p:nvSpPr>
            <p:spPr>
              <a:xfrm>
                <a:off x="5993110" y="3180254"/>
                <a:ext cx="9592" cy="9502"/>
              </a:xfrm>
              <a:custGeom>
                <a:rect b="b" l="l" r="r" t="t"/>
                <a:pathLst>
                  <a:path extrusionOk="0" h="523" w="528">
                    <a:moveTo>
                      <a:pt x="263" y="0"/>
                    </a:moveTo>
                    <a:cubicBezTo>
                      <a:pt x="121" y="0"/>
                      <a:pt x="1" y="116"/>
                      <a:pt x="1" y="261"/>
                    </a:cubicBezTo>
                    <a:cubicBezTo>
                      <a:pt x="1" y="407"/>
                      <a:pt x="121" y="522"/>
                      <a:pt x="267" y="522"/>
                    </a:cubicBezTo>
                    <a:cubicBezTo>
                      <a:pt x="409" y="522"/>
                      <a:pt x="528" y="407"/>
                      <a:pt x="528" y="261"/>
                    </a:cubicBezTo>
                    <a:cubicBezTo>
                      <a:pt x="528" y="116"/>
                      <a:pt x="409" y="0"/>
                      <a:pt x="26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36"/>
              <p:cNvSpPr/>
              <p:nvPr/>
            </p:nvSpPr>
            <p:spPr>
              <a:xfrm>
                <a:off x="5904105" y="3098135"/>
                <a:ext cx="74777" cy="56719"/>
              </a:xfrm>
              <a:custGeom>
                <a:rect b="b" l="l" r="r" t="t"/>
                <a:pathLst>
                  <a:path extrusionOk="0" h="3122" w="4116">
                    <a:moveTo>
                      <a:pt x="2060" y="527"/>
                    </a:moveTo>
                    <a:cubicBezTo>
                      <a:pt x="2906" y="527"/>
                      <a:pt x="3594" y="1227"/>
                      <a:pt x="3594" y="2083"/>
                    </a:cubicBezTo>
                    <a:cubicBezTo>
                      <a:pt x="3594" y="2284"/>
                      <a:pt x="3555" y="2422"/>
                      <a:pt x="3486" y="2486"/>
                    </a:cubicBezTo>
                    <a:cubicBezTo>
                      <a:pt x="3396" y="2574"/>
                      <a:pt x="3211" y="2596"/>
                      <a:pt x="2985" y="2596"/>
                    </a:cubicBezTo>
                    <a:cubicBezTo>
                      <a:pt x="2862" y="2596"/>
                      <a:pt x="2728" y="2590"/>
                      <a:pt x="2590" y="2583"/>
                    </a:cubicBezTo>
                    <a:cubicBezTo>
                      <a:pt x="2422" y="2571"/>
                      <a:pt x="2245" y="2564"/>
                      <a:pt x="2060" y="2564"/>
                    </a:cubicBezTo>
                    <a:cubicBezTo>
                      <a:pt x="1872" y="2564"/>
                      <a:pt x="1695" y="2571"/>
                      <a:pt x="1526" y="2583"/>
                    </a:cubicBezTo>
                    <a:cubicBezTo>
                      <a:pt x="1390" y="2590"/>
                      <a:pt x="1256" y="2596"/>
                      <a:pt x="1133" y="2596"/>
                    </a:cubicBezTo>
                    <a:cubicBezTo>
                      <a:pt x="907" y="2596"/>
                      <a:pt x="720" y="2574"/>
                      <a:pt x="630" y="2486"/>
                    </a:cubicBezTo>
                    <a:cubicBezTo>
                      <a:pt x="561" y="2422"/>
                      <a:pt x="523" y="2284"/>
                      <a:pt x="523" y="2083"/>
                    </a:cubicBezTo>
                    <a:cubicBezTo>
                      <a:pt x="523" y="1227"/>
                      <a:pt x="1211" y="527"/>
                      <a:pt x="2060" y="527"/>
                    </a:cubicBezTo>
                    <a:close/>
                    <a:moveTo>
                      <a:pt x="2060" y="1"/>
                    </a:moveTo>
                    <a:cubicBezTo>
                      <a:pt x="923" y="1"/>
                      <a:pt x="1" y="934"/>
                      <a:pt x="1" y="2083"/>
                    </a:cubicBezTo>
                    <a:cubicBezTo>
                      <a:pt x="1" y="2440"/>
                      <a:pt x="89" y="2694"/>
                      <a:pt x="270" y="2867"/>
                    </a:cubicBezTo>
                    <a:cubicBezTo>
                      <a:pt x="487" y="3074"/>
                      <a:pt x="782" y="3120"/>
                      <a:pt x="1125" y="3120"/>
                    </a:cubicBezTo>
                    <a:cubicBezTo>
                      <a:pt x="1260" y="3120"/>
                      <a:pt x="1404" y="3113"/>
                      <a:pt x="1553" y="3105"/>
                    </a:cubicBezTo>
                    <a:cubicBezTo>
                      <a:pt x="1714" y="3098"/>
                      <a:pt x="1884" y="3091"/>
                      <a:pt x="2060" y="3091"/>
                    </a:cubicBezTo>
                    <a:cubicBezTo>
                      <a:pt x="2233" y="3091"/>
                      <a:pt x="2402" y="3098"/>
                      <a:pt x="2567" y="3105"/>
                    </a:cubicBezTo>
                    <a:cubicBezTo>
                      <a:pt x="2714" y="3114"/>
                      <a:pt x="2860" y="3121"/>
                      <a:pt x="2994" y="3121"/>
                    </a:cubicBezTo>
                    <a:cubicBezTo>
                      <a:pt x="3337" y="3121"/>
                      <a:pt x="3632" y="3075"/>
                      <a:pt x="3848" y="2867"/>
                    </a:cubicBezTo>
                    <a:cubicBezTo>
                      <a:pt x="4028" y="2694"/>
                      <a:pt x="4116" y="2440"/>
                      <a:pt x="4116" y="2083"/>
                    </a:cubicBezTo>
                    <a:cubicBezTo>
                      <a:pt x="4116" y="934"/>
                      <a:pt x="3194" y="1"/>
                      <a:pt x="206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36"/>
              <p:cNvSpPr/>
              <p:nvPr/>
            </p:nvSpPr>
            <p:spPr>
              <a:xfrm>
                <a:off x="5926652" y="3062598"/>
                <a:ext cx="29704" cy="32120"/>
              </a:xfrm>
              <a:custGeom>
                <a:rect b="b" l="l" r="r" t="t"/>
                <a:pathLst>
                  <a:path extrusionOk="0" h="1768" w="1635">
                    <a:moveTo>
                      <a:pt x="819" y="527"/>
                    </a:moveTo>
                    <a:cubicBezTo>
                      <a:pt x="977" y="527"/>
                      <a:pt x="1111" y="692"/>
                      <a:pt x="1111" y="884"/>
                    </a:cubicBezTo>
                    <a:cubicBezTo>
                      <a:pt x="1111" y="1081"/>
                      <a:pt x="977" y="1242"/>
                      <a:pt x="819" y="1242"/>
                    </a:cubicBezTo>
                    <a:cubicBezTo>
                      <a:pt x="658" y="1242"/>
                      <a:pt x="523" y="1081"/>
                      <a:pt x="523" y="884"/>
                    </a:cubicBezTo>
                    <a:cubicBezTo>
                      <a:pt x="523" y="692"/>
                      <a:pt x="658" y="527"/>
                      <a:pt x="819" y="527"/>
                    </a:cubicBezTo>
                    <a:close/>
                    <a:moveTo>
                      <a:pt x="819" y="1"/>
                    </a:moveTo>
                    <a:cubicBezTo>
                      <a:pt x="366" y="1"/>
                      <a:pt x="1" y="396"/>
                      <a:pt x="1" y="884"/>
                    </a:cubicBezTo>
                    <a:cubicBezTo>
                      <a:pt x="1" y="1372"/>
                      <a:pt x="366" y="1768"/>
                      <a:pt x="819" y="1768"/>
                    </a:cubicBezTo>
                    <a:cubicBezTo>
                      <a:pt x="1269" y="1768"/>
                      <a:pt x="1634" y="1372"/>
                      <a:pt x="1634" y="884"/>
                    </a:cubicBezTo>
                    <a:cubicBezTo>
                      <a:pt x="1634" y="396"/>
                      <a:pt x="1269" y="1"/>
                      <a:pt x="81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36"/>
              <p:cNvSpPr/>
              <p:nvPr/>
            </p:nvSpPr>
            <p:spPr>
              <a:xfrm>
                <a:off x="5887627" y="3075170"/>
                <a:ext cx="34518" cy="31630"/>
              </a:xfrm>
              <a:custGeom>
                <a:rect b="b" l="l" r="r" t="t"/>
                <a:pathLst>
                  <a:path extrusionOk="0" h="1741" w="1900">
                    <a:moveTo>
                      <a:pt x="900" y="527"/>
                    </a:moveTo>
                    <a:cubicBezTo>
                      <a:pt x="931" y="527"/>
                      <a:pt x="954" y="531"/>
                      <a:pt x="977" y="534"/>
                    </a:cubicBezTo>
                    <a:cubicBezTo>
                      <a:pt x="1069" y="561"/>
                      <a:pt x="1149" y="627"/>
                      <a:pt x="1204" y="719"/>
                    </a:cubicBezTo>
                    <a:cubicBezTo>
                      <a:pt x="1300" y="891"/>
                      <a:pt x="1264" y="1099"/>
                      <a:pt x="1122" y="1180"/>
                    </a:cubicBezTo>
                    <a:cubicBezTo>
                      <a:pt x="1079" y="1206"/>
                      <a:pt x="1037" y="1215"/>
                      <a:pt x="999" y="1215"/>
                    </a:cubicBezTo>
                    <a:cubicBezTo>
                      <a:pt x="971" y="1215"/>
                      <a:pt x="945" y="1210"/>
                      <a:pt x="923" y="1203"/>
                    </a:cubicBezTo>
                    <a:cubicBezTo>
                      <a:pt x="831" y="1180"/>
                      <a:pt x="746" y="1114"/>
                      <a:pt x="696" y="1022"/>
                    </a:cubicBezTo>
                    <a:cubicBezTo>
                      <a:pt x="596" y="850"/>
                      <a:pt x="635" y="642"/>
                      <a:pt x="777" y="557"/>
                    </a:cubicBezTo>
                    <a:cubicBezTo>
                      <a:pt x="819" y="534"/>
                      <a:pt x="861" y="527"/>
                      <a:pt x="900" y="527"/>
                    </a:cubicBezTo>
                    <a:close/>
                    <a:moveTo>
                      <a:pt x="904" y="0"/>
                    </a:moveTo>
                    <a:cubicBezTo>
                      <a:pt x="766" y="0"/>
                      <a:pt x="632" y="36"/>
                      <a:pt x="512" y="107"/>
                    </a:cubicBezTo>
                    <a:cubicBezTo>
                      <a:pt x="120" y="334"/>
                      <a:pt x="1" y="861"/>
                      <a:pt x="239" y="1280"/>
                    </a:cubicBezTo>
                    <a:cubicBezTo>
                      <a:pt x="361" y="1495"/>
                      <a:pt x="558" y="1648"/>
                      <a:pt x="785" y="1710"/>
                    </a:cubicBezTo>
                    <a:cubicBezTo>
                      <a:pt x="858" y="1730"/>
                      <a:pt x="927" y="1741"/>
                      <a:pt x="996" y="1741"/>
                    </a:cubicBezTo>
                    <a:cubicBezTo>
                      <a:pt x="1134" y="1741"/>
                      <a:pt x="1269" y="1703"/>
                      <a:pt x="1388" y="1634"/>
                    </a:cubicBezTo>
                    <a:cubicBezTo>
                      <a:pt x="1776" y="1407"/>
                      <a:pt x="1899" y="880"/>
                      <a:pt x="1656" y="458"/>
                    </a:cubicBezTo>
                    <a:cubicBezTo>
                      <a:pt x="1537" y="246"/>
                      <a:pt x="1338" y="89"/>
                      <a:pt x="1111" y="27"/>
                    </a:cubicBezTo>
                    <a:cubicBezTo>
                      <a:pt x="1042" y="9"/>
                      <a:pt x="973" y="0"/>
                      <a:pt x="90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36"/>
              <p:cNvSpPr/>
              <p:nvPr/>
            </p:nvSpPr>
            <p:spPr>
              <a:xfrm>
                <a:off x="5960953" y="3075170"/>
                <a:ext cx="34427" cy="31630"/>
              </a:xfrm>
              <a:custGeom>
                <a:rect b="b" l="l" r="r" t="t"/>
                <a:pathLst>
                  <a:path extrusionOk="0" h="1741" w="1895">
                    <a:moveTo>
                      <a:pt x="995" y="527"/>
                    </a:moveTo>
                    <a:cubicBezTo>
                      <a:pt x="1033" y="527"/>
                      <a:pt x="1076" y="534"/>
                      <a:pt x="1122" y="557"/>
                    </a:cubicBezTo>
                    <a:cubicBezTo>
                      <a:pt x="1264" y="642"/>
                      <a:pt x="1299" y="850"/>
                      <a:pt x="1199" y="1022"/>
                    </a:cubicBezTo>
                    <a:cubicBezTo>
                      <a:pt x="1148" y="1114"/>
                      <a:pt x="1064" y="1180"/>
                      <a:pt x="976" y="1203"/>
                    </a:cubicBezTo>
                    <a:cubicBezTo>
                      <a:pt x="954" y="1210"/>
                      <a:pt x="928" y="1215"/>
                      <a:pt x="898" y="1215"/>
                    </a:cubicBezTo>
                    <a:cubicBezTo>
                      <a:pt x="859" y="1215"/>
                      <a:pt x="815" y="1206"/>
                      <a:pt x="772" y="1180"/>
                    </a:cubicBezTo>
                    <a:cubicBezTo>
                      <a:pt x="630" y="1099"/>
                      <a:pt x="595" y="891"/>
                      <a:pt x="696" y="719"/>
                    </a:cubicBezTo>
                    <a:cubicBezTo>
                      <a:pt x="745" y="627"/>
                      <a:pt x="830" y="561"/>
                      <a:pt x="918" y="534"/>
                    </a:cubicBezTo>
                    <a:cubicBezTo>
                      <a:pt x="941" y="531"/>
                      <a:pt x="969" y="527"/>
                      <a:pt x="995" y="527"/>
                    </a:cubicBezTo>
                    <a:close/>
                    <a:moveTo>
                      <a:pt x="993" y="0"/>
                    </a:moveTo>
                    <a:cubicBezTo>
                      <a:pt x="923" y="0"/>
                      <a:pt x="853" y="9"/>
                      <a:pt x="784" y="27"/>
                    </a:cubicBezTo>
                    <a:cubicBezTo>
                      <a:pt x="557" y="89"/>
                      <a:pt x="357" y="246"/>
                      <a:pt x="238" y="458"/>
                    </a:cubicBezTo>
                    <a:cubicBezTo>
                      <a:pt x="0" y="880"/>
                      <a:pt x="119" y="1407"/>
                      <a:pt x="507" y="1634"/>
                    </a:cubicBezTo>
                    <a:cubicBezTo>
                      <a:pt x="626" y="1703"/>
                      <a:pt x="761" y="1741"/>
                      <a:pt x="899" y="1741"/>
                    </a:cubicBezTo>
                    <a:cubicBezTo>
                      <a:pt x="969" y="1741"/>
                      <a:pt x="1041" y="1730"/>
                      <a:pt x="1111" y="1710"/>
                    </a:cubicBezTo>
                    <a:cubicBezTo>
                      <a:pt x="1337" y="1648"/>
                      <a:pt x="1537" y="1495"/>
                      <a:pt x="1656" y="1280"/>
                    </a:cubicBezTo>
                    <a:cubicBezTo>
                      <a:pt x="1895" y="861"/>
                      <a:pt x="1776" y="334"/>
                      <a:pt x="1387" y="107"/>
                    </a:cubicBezTo>
                    <a:cubicBezTo>
                      <a:pt x="1267" y="36"/>
                      <a:pt x="1131" y="0"/>
                      <a:pt x="99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5" name="Google Shape;905;p36"/>
            <p:cNvGrpSpPr/>
            <p:nvPr/>
          </p:nvGrpSpPr>
          <p:grpSpPr>
            <a:xfrm>
              <a:off x="4263579" y="2535021"/>
              <a:ext cx="275377" cy="306374"/>
              <a:chOff x="5831833" y="3465129"/>
              <a:chExt cx="219336" cy="244026"/>
            </a:xfrm>
          </p:grpSpPr>
          <p:sp>
            <p:nvSpPr>
              <p:cNvPr id="906" name="Google Shape;906;p36"/>
              <p:cNvSpPr/>
              <p:nvPr/>
            </p:nvSpPr>
            <p:spPr>
              <a:xfrm>
                <a:off x="5831833" y="3465129"/>
                <a:ext cx="219336" cy="244026"/>
              </a:xfrm>
              <a:custGeom>
                <a:rect b="b" l="l" r="r" t="t"/>
                <a:pathLst>
                  <a:path extrusionOk="0" h="13432" w="12073">
                    <a:moveTo>
                      <a:pt x="11284" y="522"/>
                    </a:moveTo>
                    <a:cubicBezTo>
                      <a:pt x="11430" y="522"/>
                      <a:pt x="11545" y="641"/>
                      <a:pt x="11545" y="784"/>
                    </a:cubicBezTo>
                    <a:cubicBezTo>
                      <a:pt x="11545" y="930"/>
                      <a:pt x="11430" y="1049"/>
                      <a:pt x="11284" y="1049"/>
                    </a:cubicBezTo>
                    <a:lnTo>
                      <a:pt x="5511" y="1049"/>
                    </a:lnTo>
                    <a:cubicBezTo>
                      <a:pt x="5366" y="1049"/>
                      <a:pt x="5250" y="930"/>
                      <a:pt x="5250" y="784"/>
                    </a:cubicBezTo>
                    <a:cubicBezTo>
                      <a:pt x="5250" y="641"/>
                      <a:pt x="5366" y="522"/>
                      <a:pt x="5511" y="522"/>
                    </a:cubicBezTo>
                    <a:close/>
                    <a:moveTo>
                      <a:pt x="3936" y="5561"/>
                    </a:moveTo>
                    <a:lnTo>
                      <a:pt x="3936" y="7659"/>
                    </a:lnTo>
                    <a:lnTo>
                      <a:pt x="3413" y="7659"/>
                    </a:lnTo>
                    <a:lnTo>
                      <a:pt x="3413" y="5561"/>
                    </a:lnTo>
                    <a:close/>
                    <a:moveTo>
                      <a:pt x="8659" y="1572"/>
                    </a:moveTo>
                    <a:lnTo>
                      <a:pt x="8659" y="7659"/>
                    </a:lnTo>
                    <a:lnTo>
                      <a:pt x="8136" y="7659"/>
                    </a:lnTo>
                    <a:lnTo>
                      <a:pt x="8136" y="1572"/>
                    </a:lnTo>
                    <a:close/>
                    <a:moveTo>
                      <a:pt x="11284" y="8186"/>
                    </a:moveTo>
                    <a:cubicBezTo>
                      <a:pt x="11430" y="8186"/>
                      <a:pt x="11545" y="8301"/>
                      <a:pt x="11545" y="8447"/>
                    </a:cubicBezTo>
                    <a:cubicBezTo>
                      <a:pt x="11545" y="8593"/>
                      <a:pt x="11430" y="8708"/>
                      <a:pt x="11284" y="8708"/>
                    </a:cubicBezTo>
                    <a:lnTo>
                      <a:pt x="2887" y="8708"/>
                    </a:lnTo>
                    <a:cubicBezTo>
                      <a:pt x="2744" y="8708"/>
                      <a:pt x="2625" y="8593"/>
                      <a:pt x="2625" y="8447"/>
                    </a:cubicBezTo>
                    <a:cubicBezTo>
                      <a:pt x="2625" y="8301"/>
                      <a:pt x="2744" y="8186"/>
                      <a:pt x="2887" y="8186"/>
                    </a:cubicBezTo>
                    <a:close/>
                    <a:moveTo>
                      <a:pt x="3936" y="9234"/>
                    </a:moveTo>
                    <a:lnTo>
                      <a:pt x="3936" y="11859"/>
                    </a:lnTo>
                    <a:lnTo>
                      <a:pt x="3413" y="11859"/>
                    </a:lnTo>
                    <a:lnTo>
                      <a:pt x="3413" y="9234"/>
                    </a:lnTo>
                    <a:close/>
                    <a:moveTo>
                      <a:pt x="7610" y="9234"/>
                    </a:moveTo>
                    <a:lnTo>
                      <a:pt x="7610" y="11859"/>
                    </a:lnTo>
                    <a:lnTo>
                      <a:pt x="4463" y="11859"/>
                    </a:lnTo>
                    <a:lnTo>
                      <a:pt x="4463" y="9234"/>
                    </a:lnTo>
                    <a:close/>
                    <a:moveTo>
                      <a:pt x="8659" y="9234"/>
                    </a:moveTo>
                    <a:lnTo>
                      <a:pt x="8659" y="11859"/>
                    </a:lnTo>
                    <a:lnTo>
                      <a:pt x="8136" y="11859"/>
                    </a:lnTo>
                    <a:lnTo>
                      <a:pt x="8136" y="9234"/>
                    </a:lnTo>
                    <a:close/>
                    <a:moveTo>
                      <a:pt x="5511" y="0"/>
                    </a:moveTo>
                    <a:cubicBezTo>
                      <a:pt x="5078" y="0"/>
                      <a:pt x="4724" y="350"/>
                      <a:pt x="4724" y="784"/>
                    </a:cubicBezTo>
                    <a:cubicBezTo>
                      <a:pt x="4724" y="1218"/>
                      <a:pt x="5078" y="1572"/>
                      <a:pt x="5511" y="1572"/>
                    </a:cubicBezTo>
                    <a:lnTo>
                      <a:pt x="7610" y="1572"/>
                    </a:lnTo>
                    <a:lnTo>
                      <a:pt x="7610" y="7659"/>
                    </a:lnTo>
                    <a:lnTo>
                      <a:pt x="4463" y="7659"/>
                    </a:lnTo>
                    <a:lnTo>
                      <a:pt x="4463" y="5561"/>
                    </a:lnTo>
                    <a:lnTo>
                      <a:pt x="6038" y="5561"/>
                    </a:lnTo>
                    <a:cubicBezTo>
                      <a:pt x="6473" y="5561"/>
                      <a:pt x="6822" y="5207"/>
                      <a:pt x="6822" y="4773"/>
                    </a:cubicBezTo>
                    <a:cubicBezTo>
                      <a:pt x="6822" y="4339"/>
                      <a:pt x="6473" y="3985"/>
                      <a:pt x="6038" y="3985"/>
                    </a:cubicBezTo>
                    <a:lnTo>
                      <a:pt x="3675" y="3985"/>
                    </a:lnTo>
                    <a:cubicBezTo>
                      <a:pt x="3528" y="3985"/>
                      <a:pt x="3413" y="4104"/>
                      <a:pt x="3413" y="4250"/>
                    </a:cubicBezTo>
                    <a:cubicBezTo>
                      <a:pt x="3413" y="4392"/>
                      <a:pt x="3528" y="4511"/>
                      <a:pt x="3675" y="4511"/>
                    </a:cubicBezTo>
                    <a:lnTo>
                      <a:pt x="6038" y="4511"/>
                    </a:lnTo>
                    <a:cubicBezTo>
                      <a:pt x="6180" y="4511"/>
                      <a:pt x="6300" y="4630"/>
                      <a:pt x="6300" y="4773"/>
                    </a:cubicBezTo>
                    <a:cubicBezTo>
                      <a:pt x="6300" y="4919"/>
                      <a:pt x="6180" y="5034"/>
                      <a:pt x="6038" y="5034"/>
                    </a:cubicBezTo>
                    <a:lnTo>
                      <a:pt x="1315" y="5034"/>
                    </a:lnTo>
                    <a:cubicBezTo>
                      <a:pt x="1169" y="5034"/>
                      <a:pt x="1050" y="4919"/>
                      <a:pt x="1050" y="4773"/>
                    </a:cubicBezTo>
                    <a:cubicBezTo>
                      <a:pt x="1050" y="4630"/>
                      <a:pt x="1169" y="4511"/>
                      <a:pt x="1315" y="4511"/>
                    </a:cubicBezTo>
                    <a:lnTo>
                      <a:pt x="1577" y="4511"/>
                    </a:lnTo>
                    <a:cubicBezTo>
                      <a:pt x="1722" y="4511"/>
                      <a:pt x="1838" y="4392"/>
                      <a:pt x="1838" y="4250"/>
                    </a:cubicBezTo>
                    <a:cubicBezTo>
                      <a:pt x="1838" y="4104"/>
                      <a:pt x="1722" y="3985"/>
                      <a:pt x="1577" y="3985"/>
                    </a:cubicBezTo>
                    <a:lnTo>
                      <a:pt x="1315" y="3985"/>
                    </a:lnTo>
                    <a:cubicBezTo>
                      <a:pt x="881" y="3985"/>
                      <a:pt x="527" y="4339"/>
                      <a:pt x="527" y="4773"/>
                    </a:cubicBezTo>
                    <a:cubicBezTo>
                      <a:pt x="527" y="5207"/>
                      <a:pt x="881" y="5561"/>
                      <a:pt x="1315" y="5561"/>
                    </a:cubicBezTo>
                    <a:lnTo>
                      <a:pt x="2887" y="5561"/>
                    </a:lnTo>
                    <a:lnTo>
                      <a:pt x="2887" y="7659"/>
                    </a:lnTo>
                    <a:cubicBezTo>
                      <a:pt x="2453" y="7659"/>
                      <a:pt x="2099" y="8012"/>
                      <a:pt x="2099" y="8447"/>
                    </a:cubicBezTo>
                    <a:cubicBezTo>
                      <a:pt x="2099" y="8881"/>
                      <a:pt x="2453" y="9234"/>
                      <a:pt x="2887" y="9234"/>
                    </a:cubicBezTo>
                    <a:lnTo>
                      <a:pt x="2887" y="11859"/>
                    </a:lnTo>
                    <a:lnTo>
                      <a:pt x="789" y="11859"/>
                    </a:lnTo>
                    <a:cubicBezTo>
                      <a:pt x="355" y="11859"/>
                      <a:pt x="0" y="12213"/>
                      <a:pt x="0" y="12647"/>
                    </a:cubicBezTo>
                    <a:cubicBezTo>
                      <a:pt x="0" y="13082"/>
                      <a:pt x="355" y="13431"/>
                      <a:pt x="789" y="13431"/>
                    </a:cubicBezTo>
                    <a:lnTo>
                      <a:pt x="11284" y="13431"/>
                    </a:lnTo>
                    <a:cubicBezTo>
                      <a:pt x="11719" y="13431"/>
                      <a:pt x="12072" y="13082"/>
                      <a:pt x="12072" y="12647"/>
                    </a:cubicBezTo>
                    <a:cubicBezTo>
                      <a:pt x="12072" y="12213"/>
                      <a:pt x="11719" y="11859"/>
                      <a:pt x="11284" y="11859"/>
                    </a:cubicBezTo>
                    <a:cubicBezTo>
                      <a:pt x="11138" y="11859"/>
                      <a:pt x="11022" y="11975"/>
                      <a:pt x="11022" y="12120"/>
                    </a:cubicBezTo>
                    <a:cubicBezTo>
                      <a:pt x="11022" y="12267"/>
                      <a:pt x="11138" y="12382"/>
                      <a:pt x="11284" y="12382"/>
                    </a:cubicBezTo>
                    <a:cubicBezTo>
                      <a:pt x="11430" y="12382"/>
                      <a:pt x="11545" y="12501"/>
                      <a:pt x="11545" y="12647"/>
                    </a:cubicBezTo>
                    <a:cubicBezTo>
                      <a:pt x="11545" y="12789"/>
                      <a:pt x="11430" y="12908"/>
                      <a:pt x="11284" y="12908"/>
                    </a:cubicBezTo>
                    <a:lnTo>
                      <a:pt x="789" y="12908"/>
                    </a:lnTo>
                    <a:cubicBezTo>
                      <a:pt x="642" y="12908"/>
                      <a:pt x="527" y="12789"/>
                      <a:pt x="527" y="12647"/>
                    </a:cubicBezTo>
                    <a:cubicBezTo>
                      <a:pt x="527" y="12501"/>
                      <a:pt x="642" y="12382"/>
                      <a:pt x="789" y="12382"/>
                    </a:cubicBezTo>
                    <a:lnTo>
                      <a:pt x="9186" y="12382"/>
                    </a:lnTo>
                    <a:cubicBezTo>
                      <a:pt x="9332" y="12382"/>
                      <a:pt x="9447" y="12267"/>
                      <a:pt x="9447" y="12120"/>
                    </a:cubicBezTo>
                    <a:cubicBezTo>
                      <a:pt x="9447" y="11975"/>
                      <a:pt x="9332" y="11859"/>
                      <a:pt x="9186" y="11859"/>
                    </a:cubicBezTo>
                    <a:lnTo>
                      <a:pt x="9186" y="9234"/>
                    </a:lnTo>
                    <a:lnTo>
                      <a:pt x="11284" y="9234"/>
                    </a:lnTo>
                    <a:cubicBezTo>
                      <a:pt x="11719" y="9234"/>
                      <a:pt x="12072" y="8881"/>
                      <a:pt x="12072" y="8447"/>
                    </a:cubicBezTo>
                    <a:cubicBezTo>
                      <a:pt x="12072" y="8012"/>
                      <a:pt x="11719" y="7659"/>
                      <a:pt x="11284" y="7659"/>
                    </a:cubicBezTo>
                    <a:lnTo>
                      <a:pt x="9186" y="7659"/>
                    </a:lnTo>
                    <a:lnTo>
                      <a:pt x="9186" y="1572"/>
                    </a:lnTo>
                    <a:lnTo>
                      <a:pt x="11284" y="1572"/>
                    </a:lnTo>
                    <a:cubicBezTo>
                      <a:pt x="11719" y="1572"/>
                      <a:pt x="12072" y="1218"/>
                      <a:pt x="12072" y="784"/>
                    </a:cubicBezTo>
                    <a:cubicBezTo>
                      <a:pt x="12072" y="350"/>
                      <a:pt x="11719" y="0"/>
                      <a:pt x="1128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36"/>
              <p:cNvSpPr/>
              <p:nvPr/>
            </p:nvSpPr>
            <p:spPr>
              <a:xfrm>
                <a:off x="5874782" y="3537510"/>
                <a:ext cx="9520" cy="9592"/>
              </a:xfrm>
              <a:custGeom>
                <a:rect b="b" l="l" r="r" t="t"/>
                <a:pathLst>
                  <a:path extrusionOk="0" h="528" w="524">
                    <a:moveTo>
                      <a:pt x="261" y="1"/>
                    </a:moveTo>
                    <a:cubicBezTo>
                      <a:pt x="116" y="1"/>
                      <a:pt x="0" y="120"/>
                      <a:pt x="0" y="266"/>
                    </a:cubicBezTo>
                    <a:cubicBezTo>
                      <a:pt x="0" y="408"/>
                      <a:pt x="116" y="527"/>
                      <a:pt x="261" y="527"/>
                    </a:cubicBezTo>
                    <a:cubicBezTo>
                      <a:pt x="408" y="527"/>
                      <a:pt x="523" y="408"/>
                      <a:pt x="523" y="266"/>
                    </a:cubicBezTo>
                    <a:cubicBezTo>
                      <a:pt x="523" y="120"/>
                      <a:pt x="408" y="1"/>
                      <a:pt x="26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36"/>
              <p:cNvSpPr/>
              <p:nvPr/>
            </p:nvSpPr>
            <p:spPr>
              <a:xfrm>
                <a:off x="6013022" y="3680583"/>
                <a:ext cx="9520" cy="9520"/>
              </a:xfrm>
              <a:custGeom>
                <a:rect b="b" l="l" r="r" t="t"/>
                <a:pathLst>
                  <a:path extrusionOk="0" h="524" w="524">
                    <a:moveTo>
                      <a:pt x="262" y="0"/>
                    </a:moveTo>
                    <a:cubicBezTo>
                      <a:pt x="116" y="0"/>
                      <a:pt x="1" y="116"/>
                      <a:pt x="1" y="261"/>
                    </a:cubicBezTo>
                    <a:cubicBezTo>
                      <a:pt x="1" y="408"/>
                      <a:pt x="116" y="523"/>
                      <a:pt x="262" y="523"/>
                    </a:cubicBezTo>
                    <a:cubicBezTo>
                      <a:pt x="408" y="523"/>
                      <a:pt x="524" y="408"/>
                      <a:pt x="524" y="261"/>
                    </a:cubicBezTo>
                    <a:cubicBezTo>
                      <a:pt x="524" y="116"/>
                      <a:pt x="408" y="0"/>
                      <a:pt x="26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9" name="Google Shape;909;p36"/>
            <p:cNvGrpSpPr/>
            <p:nvPr/>
          </p:nvGrpSpPr>
          <p:grpSpPr>
            <a:xfrm>
              <a:off x="5303989" y="3706672"/>
              <a:ext cx="236711" cy="283871"/>
              <a:chOff x="8337996" y="4121248"/>
              <a:chExt cx="288356" cy="345804"/>
            </a:xfrm>
          </p:grpSpPr>
          <p:sp>
            <p:nvSpPr>
              <p:cNvPr id="910" name="Google Shape;910;p36"/>
              <p:cNvSpPr/>
              <p:nvPr/>
            </p:nvSpPr>
            <p:spPr>
              <a:xfrm>
                <a:off x="8388267" y="4121248"/>
                <a:ext cx="238085" cy="266281"/>
              </a:xfrm>
              <a:custGeom>
                <a:rect b="b" l="l" r="r" t="t"/>
                <a:pathLst>
                  <a:path extrusionOk="0" h="14657" w="13105">
                    <a:moveTo>
                      <a:pt x="8316" y="745"/>
                    </a:moveTo>
                    <a:cubicBezTo>
                      <a:pt x="8413" y="745"/>
                      <a:pt x="8509" y="780"/>
                      <a:pt x="8582" y="852"/>
                    </a:cubicBezTo>
                    <a:lnTo>
                      <a:pt x="10949" y="3219"/>
                    </a:lnTo>
                    <a:lnTo>
                      <a:pt x="10423" y="3746"/>
                    </a:lnTo>
                    <a:lnTo>
                      <a:pt x="8055" y="1379"/>
                    </a:lnTo>
                    <a:cubicBezTo>
                      <a:pt x="7909" y="1232"/>
                      <a:pt x="7909" y="998"/>
                      <a:pt x="8055" y="852"/>
                    </a:cubicBezTo>
                    <a:cubicBezTo>
                      <a:pt x="8128" y="780"/>
                      <a:pt x="8224" y="745"/>
                      <a:pt x="8316" y="745"/>
                    </a:cubicBezTo>
                    <a:close/>
                    <a:moveTo>
                      <a:pt x="6118" y="2771"/>
                    </a:moveTo>
                    <a:cubicBezTo>
                      <a:pt x="6231" y="2771"/>
                      <a:pt x="6356" y="2833"/>
                      <a:pt x="6480" y="2954"/>
                    </a:cubicBezTo>
                    <a:lnTo>
                      <a:pt x="8843" y="5322"/>
                    </a:lnTo>
                    <a:lnTo>
                      <a:pt x="8316" y="5848"/>
                    </a:lnTo>
                    <a:lnTo>
                      <a:pt x="5953" y="3481"/>
                    </a:lnTo>
                    <a:cubicBezTo>
                      <a:pt x="5722" y="3251"/>
                      <a:pt x="5765" y="3001"/>
                      <a:pt x="5899" y="2866"/>
                    </a:cubicBezTo>
                    <a:cubicBezTo>
                      <a:pt x="5963" y="2802"/>
                      <a:pt x="6037" y="2771"/>
                      <a:pt x="6118" y="2771"/>
                    </a:cubicBezTo>
                    <a:close/>
                    <a:moveTo>
                      <a:pt x="4110" y="4951"/>
                    </a:moveTo>
                    <a:cubicBezTo>
                      <a:pt x="4205" y="4951"/>
                      <a:pt x="4300" y="4987"/>
                      <a:pt x="4373" y="5060"/>
                    </a:cubicBezTo>
                    <a:lnTo>
                      <a:pt x="6741" y="7424"/>
                    </a:lnTo>
                    <a:lnTo>
                      <a:pt x="6214" y="7951"/>
                    </a:lnTo>
                    <a:lnTo>
                      <a:pt x="3847" y="5583"/>
                    </a:lnTo>
                    <a:cubicBezTo>
                      <a:pt x="3778" y="5514"/>
                      <a:pt x="3739" y="5422"/>
                      <a:pt x="3739" y="5322"/>
                    </a:cubicBezTo>
                    <a:cubicBezTo>
                      <a:pt x="3739" y="5222"/>
                      <a:pt x="3778" y="5129"/>
                      <a:pt x="3847" y="5060"/>
                    </a:cubicBezTo>
                    <a:cubicBezTo>
                      <a:pt x="3920" y="4987"/>
                      <a:pt x="4015" y="4951"/>
                      <a:pt x="4110" y="4951"/>
                    </a:cubicBezTo>
                    <a:close/>
                    <a:moveTo>
                      <a:pt x="1863" y="7199"/>
                    </a:moveTo>
                    <a:cubicBezTo>
                      <a:pt x="1959" y="7199"/>
                      <a:pt x="2054" y="7236"/>
                      <a:pt x="2125" y="7309"/>
                    </a:cubicBezTo>
                    <a:lnTo>
                      <a:pt x="4493" y="9672"/>
                    </a:lnTo>
                    <a:lnTo>
                      <a:pt x="3966" y="10199"/>
                    </a:lnTo>
                    <a:lnTo>
                      <a:pt x="1599" y="7831"/>
                    </a:lnTo>
                    <a:cubicBezTo>
                      <a:pt x="1457" y="7689"/>
                      <a:pt x="1457" y="7451"/>
                      <a:pt x="1599" y="7309"/>
                    </a:cubicBezTo>
                    <a:cubicBezTo>
                      <a:pt x="1671" y="7236"/>
                      <a:pt x="1768" y="7199"/>
                      <a:pt x="1863" y="7199"/>
                    </a:cubicBezTo>
                    <a:close/>
                    <a:moveTo>
                      <a:pt x="8318" y="0"/>
                    </a:moveTo>
                    <a:cubicBezTo>
                      <a:pt x="8032" y="0"/>
                      <a:pt x="7745" y="109"/>
                      <a:pt x="7528" y="326"/>
                    </a:cubicBezTo>
                    <a:cubicBezTo>
                      <a:pt x="7094" y="760"/>
                      <a:pt x="7094" y="1467"/>
                      <a:pt x="7528" y="1905"/>
                    </a:cubicBezTo>
                    <a:lnTo>
                      <a:pt x="9896" y="4269"/>
                    </a:lnTo>
                    <a:lnTo>
                      <a:pt x="9369" y="4795"/>
                    </a:lnTo>
                    <a:lnTo>
                      <a:pt x="7002" y="2428"/>
                    </a:lnTo>
                    <a:cubicBezTo>
                      <a:pt x="6719" y="2147"/>
                      <a:pt x="6408" y="2029"/>
                      <a:pt x="6120" y="2029"/>
                    </a:cubicBezTo>
                    <a:cubicBezTo>
                      <a:pt x="5832" y="2029"/>
                      <a:pt x="5566" y="2147"/>
                      <a:pt x="5376" y="2339"/>
                    </a:cubicBezTo>
                    <a:cubicBezTo>
                      <a:pt x="4984" y="2731"/>
                      <a:pt x="4869" y="3450"/>
                      <a:pt x="5426" y="4008"/>
                    </a:cubicBezTo>
                    <a:lnTo>
                      <a:pt x="7794" y="6375"/>
                    </a:lnTo>
                    <a:lnTo>
                      <a:pt x="7267" y="6901"/>
                    </a:lnTo>
                    <a:lnTo>
                      <a:pt x="4900" y="4534"/>
                    </a:lnTo>
                    <a:cubicBezTo>
                      <a:pt x="4682" y="4317"/>
                      <a:pt x="4397" y="4208"/>
                      <a:pt x="4112" y="4208"/>
                    </a:cubicBezTo>
                    <a:cubicBezTo>
                      <a:pt x="3827" y="4208"/>
                      <a:pt x="3541" y="4317"/>
                      <a:pt x="3324" y="4534"/>
                    </a:cubicBezTo>
                    <a:cubicBezTo>
                      <a:pt x="2886" y="4968"/>
                      <a:pt x="2886" y="5675"/>
                      <a:pt x="3324" y="6110"/>
                    </a:cubicBezTo>
                    <a:lnTo>
                      <a:pt x="5687" y="8477"/>
                    </a:lnTo>
                    <a:lnTo>
                      <a:pt x="5019" y="9145"/>
                    </a:lnTo>
                    <a:lnTo>
                      <a:pt x="2652" y="6782"/>
                    </a:lnTo>
                    <a:cubicBezTo>
                      <a:pt x="2435" y="6565"/>
                      <a:pt x="2149" y="6456"/>
                      <a:pt x="1864" y="6456"/>
                    </a:cubicBezTo>
                    <a:cubicBezTo>
                      <a:pt x="1578" y="6456"/>
                      <a:pt x="1293" y="6565"/>
                      <a:pt x="1076" y="6782"/>
                    </a:cubicBezTo>
                    <a:cubicBezTo>
                      <a:pt x="637" y="7217"/>
                      <a:pt x="637" y="7923"/>
                      <a:pt x="1076" y="8358"/>
                    </a:cubicBezTo>
                    <a:lnTo>
                      <a:pt x="3440" y="10725"/>
                    </a:lnTo>
                    <a:lnTo>
                      <a:pt x="142" y="14023"/>
                    </a:lnTo>
                    <a:cubicBezTo>
                      <a:pt x="0" y="14168"/>
                      <a:pt x="0" y="14403"/>
                      <a:pt x="142" y="14549"/>
                    </a:cubicBezTo>
                    <a:cubicBezTo>
                      <a:pt x="215" y="14622"/>
                      <a:pt x="311" y="14656"/>
                      <a:pt x="407" y="14656"/>
                    </a:cubicBezTo>
                    <a:cubicBezTo>
                      <a:pt x="499" y="14656"/>
                      <a:pt x="596" y="14622"/>
                      <a:pt x="669" y="14549"/>
                    </a:cubicBezTo>
                    <a:lnTo>
                      <a:pt x="11471" y="3746"/>
                    </a:lnTo>
                    <a:lnTo>
                      <a:pt x="11998" y="4269"/>
                    </a:lnTo>
                    <a:cubicBezTo>
                      <a:pt x="12290" y="4561"/>
                      <a:pt x="12290" y="5033"/>
                      <a:pt x="11998" y="5322"/>
                    </a:cubicBezTo>
                    <a:lnTo>
                      <a:pt x="11629" y="5695"/>
                    </a:lnTo>
                    <a:cubicBezTo>
                      <a:pt x="11483" y="5840"/>
                      <a:pt x="11483" y="6075"/>
                      <a:pt x="11629" y="6221"/>
                    </a:cubicBezTo>
                    <a:cubicBezTo>
                      <a:pt x="11700" y="6292"/>
                      <a:pt x="11795" y="6328"/>
                      <a:pt x="11890" y="6328"/>
                    </a:cubicBezTo>
                    <a:cubicBezTo>
                      <a:pt x="11986" y="6328"/>
                      <a:pt x="12081" y="6292"/>
                      <a:pt x="12152" y="6221"/>
                    </a:cubicBezTo>
                    <a:lnTo>
                      <a:pt x="12525" y="5848"/>
                    </a:lnTo>
                    <a:cubicBezTo>
                      <a:pt x="13105" y="5268"/>
                      <a:pt x="13105" y="4322"/>
                      <a:pt x="12525" y="3746"/>
                    </a:cubicBezTo>
                    <a:lnTo>
                      <a:pt x="9108" y="326"/>
                    </a:lnTo>
                    <a:cubicBezTo>
                      <a:pt x="8891" y="109"/>
                      <a:pt x="8605" y="0"/>
                      <a:pt x="831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36"/>
              <p:cNvSpPr/>
              <p:nvPr/>
            </p:nvSpPr>
            <p:spPr>
              <a:xfrm>
                <a:off x="8337996" y="4260906"/>
                <a:ext cx="235505" cy="206147"/>
              </a:xfrm>
              <a:custGeom>
                <a:rect b="b" l="l" r="r" t="t"/>
                <a:pathLst>
                  <a:path extrusionOk="0" h="11347" w="12963">
                    <a:moveTo>
                      <a:pt x="12553" y="0"/>
                    </a:moveTo>
                    <a:cubicBezTo>
                      <a:pt x="12458" y="0"/>
                      <a:pt x="12363" y="37"/>
                      <a:pt x="12290" y="110"/>
                    </a:cubicBezTo>
                    <a:lnTo>
                      <a:pt x="2014" y="10386"/>
                    </a:lnTo>
                    <a:cubicBezTo>
                      <a:pt x="1867" y="10532"/>
                      <a:pt x="1677" y="10605"/>
                      <a:pt x="1487" y="10605"/>
                    </a:cubicBezTo>
                    <a:cubicBezTo>
                      <a:pt x="1297" y="10605"/>
                      <a:pt x="1106" y="10532"/>
                      <a:pt x="960" y="10386"/>
                    </a:cubicBezTo>
                    <a:cubicBezTo>
                      <a:pt x="822" y="10248"/>
                      <a:pt x="745" y="10059"/>
                      <a:pt x="745" y="9860"/>
                    </a:cubicBezTo>
                    <a:cubicBezTo>
                      <a:pt x="745" y="9663"/>
                      <a:pt x="822" y="9475"/>
                      <a:pt x="960" y="9337"/>
                    </a:cubicBezTo>
                    <a:lnTo>
                      <a:pt x="1334" y="8964"/>
                    </a:lnTo>
                    <a:cubicBezTo>
                      <a:pt x="1480" y="8818"/>
                      <a:pt x="1480" y="8583"/>
                      <a:pt x="1334" y="8438"/>
                    </a:cubicBezTo>
                    <a:cubicBezTo>
                      <a:pt x="1261" y="8365"/>
                      <a:pt x="1165" y="8328"/>
                      <a:pt x="1070" y="8328"/>
                    </a:cubicBezTo>
                    <a:cubicBezTo>
                      <a:pt x="975" y="8328"/>
                      <a:pt x="880" y="8365"/>
                      <a:pt x="807" y="8438"/>
                    </a:cubicBezTo>
                    <a:lnTo>
                      <a:pt x="435" y="8810"/>
                    </a:lnTo>
                    <a:cubicBezTo>
                      <a:pt x="158" y="9091"/>
                      <a:pt x="0" y="9464"/>
                      <a:pt x="0" y="9860"/>
                    </a:cubicBezTo>
                    <a:cubicBezTo>
                      <a:pt x="0" y="10259"/>
                      <a:pt x="158" y="10632"/>
                      <a:pt x="435" y="10912"/>
                    </a:cubicBezTo>
                    <a:cubicBezTo>
                      <a:pt x="726" y="11205"/>
                      <a:pt x="1107" y="11347"/>
                      <a:pt x="1487" y="11347"/>
                    </a:cubicBezTo>
                    <a:cubicBezTo>
                      <a:pt x="1868" y="11347"/>
                      <a:pt x="2248" y="11205"/>
                      <a:pt x="2540" y="10912"/>
                    </a:cubicBezTo>
                    <a:lnTo>
                      <a:pt x="12817" y="636"/>
                    </a:lnTo>
                    <a:cubicBezTo>
                      <a:pt x="12963" y="490"/>
                      <a:pt x="12963" y="255"/>
                      <a:pt x="12817" y="110"/>
                    </a:cubicBezTo>
                    <a:cubicBezTo>
                      <a:pt x="12744" y="37"/>
                      <a:pt x="12648" y="0"/>
                      <a:pt x="1255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36"/>
              <p:cNvSpPr/>
              <p:nvPr/>
            </p:nvSpPr>
            <p:spPr>
              <a:xfrm>
                <a:off x="8369118" y="4393133"/>
                <a:ext cx="14825" cy="13535"/>
              </a:xfrm>
              <a:custGeom>
                <a:rect b="b" l="l" r="r" t="t"/>
                <a:pathLst>
                  <a:path extrusionOk="0" h="745" w="816">
                    <a:moveTo>
                      <a:pt x="409" y="1"/>
                    </a:moveTo>
                    <a:cubicBezTo>
                      <a:pt x="313" y="1"/>
                      <a:pt x="218" y="38"/>
                      <a:pt x="147" y="111"/>
                    </a:cubicBezTo>
                    <a:cubicBezTo>
                      <a:pt x="1" y="253"/>
                      <a:pt x="1" y="491"/>
                      <a:pt x="147" y="633"/>
                    </a:cubicBezTo>
                    <a:cubicBezTo>
                      <a:pt x="220" y="706"/>
                      <a:pt x="313" y="745"/>
                      <a:pt x="409" y="745"/>
                    </a:cubicBezTo>
                    <a:cubicBezTo>
                      <a:pt x="504" y="745"/>
                      <a:pt x="600" y="706"/>
                      <a:pt x="673" y="633"/>
                    </a:cubicBezTo>
                    <a:cubicBezTo>
                      <a:pt x="815" y="491"/>
                      <a:pt x="815" y="253"/>
                      <a:pt x="673" y="111"/>
                    </a:cubicBezTo>
                    <a:cubicBezTo>
                      <a:pt x="600" y="38"/>
                      <a:pt x="504" y="1"/>
                      <a:pt x="40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36"/>
              <p:cNvSpPr/>
              <p:nvPr/>
            </p:nvSpPr>
            <p:spPr>
              <a:xfrm>
                <a:off x="8577741" y="4241811"/>
                <a:ext cx="14825" cy="13553"/>
              </a:xfrm>
              <a:custGeom>
                <a:rect b="b" l="l" r="r" t="t"/>
                <a:pathLst>
                  <a:path extrusionOk="0" h="746" w="816">
                    <a:moveTo>
                      <a:pt x="410" y="1"/>
                    </a:moveTo>
                    <a:cubicBezTo>
                      <a:pt x="315" y="1"/>
                      <a:pt x="220" y="36"/>
                      <a:pt x="147" y="107"/>
                    </a:cubicBezTo>
                    <a:cubicBezTo>
                      <a:pt x="1" y="254"/>
                      <a:pt x="1" y="488"/>
                      <a:pt x="147" y="634"/>
                    </a:cubicBezTo>
                    <a:cubicBezTo>
                      <a:pt x="220" y="707"/>
                      <a:pt x="316" y="746"/>
                      <a:pt x="409" y="746"/>
                    </a:cubicBezTo>
                    <a:cubicBezTo>
                      <a:pt x="505" y="746"/>
                      <a:pt x="600" y="707"/>
                      <a:pt x="673" y="634"/>
                    </a:cubicBezTo>
                    <a:cubicBezTo>
                      <a:pt x="815" y="488"/>
                      <a:pt x="815" y="254"/>
                      <a:pt x="673" y="107"/>
                    </a:cubicBezTo>
                    <a:cubicBezTo>
                      <a:pt x="600" y="36"/>
                      <a:pt x="505" y="1"/>
                      <a:pt x="41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4" name="Google Shape;914;p36"/>
            <p:cNvGrpSpPr/>
            <p:nvPr/>
          </p:nvGrpSpPr>
          <p:grpSpPr>
            <a:xfrm>
              <a:off x="3660682" y="3694652"/>
              <a:ext cx="222335" cy="307911"/>
              <a:chOff x="7552704" y="3633728"/>
              <a:chExt cx="209217" cy="289772"/>
            </a:xfrm>
          </p:grpSpPr>
          <p:sp>
            <p:nvSpPr>
              <p:cNvPr id="915" name="Google Shape;915;p36"/>
              <p:cNvSpPr/>
              <p:nvPr/>
            </p:nvSpPr>
            <p:spPr>
              <a:xfrm>
                <a:off x="7552704" y="3633728"/>
                <a:ext cx="209217" cy="289772"/>
              </a:xfrm>
              <a:custGeom>
                <a:rect b="b" l="l" r="r" t="t"/>
                <a:pathLst>
                  <a:path extrusionOk="0" h="15950" w="11516">
                    <a:moveTo>
                      <a:pt x="7768" y="13098"/>
                    </a:moveTo>
                    <a:cubicBezTo>
                      <a:pt x="8356" y="13348"/>
                      <a:pt x="8709" y="13697"/>
                      <a:pt x="8709" y="14032"/>
                    </a:cubicBezTo>
                    <a:cubicBezTo>
                      <a:pt x="8709" y="14643"/>
                      <a:pt x="7498" y="15327"/>
                      <a:pt x="5758" y="15327"/>
                    </a:cubicBezTo>
                    <a:cubicBezTo>
                      <a:pt x="4017" y="15327"/>
                      <a:pt x="2806" y="14643"/>
                      <a:pt x="2806" y="14032"/>
                    </a:cubicBezTo>
                    <a:cubicBezTo>
                      <a:pt x="2806" y="13697"/>
                      <a:pt x="3160" y="13348"/>
                      <a:pt x="3748" y="13098"/>
                    </a:cubicBezTo>
                    <a:cubicBezTo>
                      <a:pt x="4486" y="13816"/>
                      <a:pt x="5235" y="14343"/>
                      <a:pt x="5758" y="14343"/>
                    </a:cubicBezTo>
                    <a:cubicBezTo>
                      <a:pt x="6281" y="14343"/>
                      <a:pt x="7030" y="13816"/>
                      <a:pt x="7768" y="13098"/>
                    </a:cubicBezTo>
                    <a:close/>
                    <a:moveTo>
                      <a:pt x="5735" y="1"/>
                    </a:moveTo>
                    <a:cubicBezTo>
                      <a:pt x="4694" y="1"/>
                      <a:pt x="3621" y="316"/>
                      <a:pt x="2714" y="896"/>
                    </a:cubicBezTo>
                    <a:cubicBezTo>
                      <a:pt x="2568" y="988"/>
                      <a:pt x="2526" y="1180"/>
                      <a:pt x="2618" y="1327"/>
                    </a:cubicBezTo>
                    <a:cubicBezTo>
                      <a:pt x="2678" y="1419"/>
                      <a:pt x="2780" y="1471"/>
                      <a:pt x="2883" y="1471"/>
                    </a:cubicBezTo>
                    <a:cubicBezTo>
                      <a:pt x="2940" y="1471"/>
                      <a:pt x="2997" y="1455"/>
                      <a:pt x="3048" y="1423"/>
                    </a:cubicBezTo>
                    <a:cubicBezTo>
                      <a:pt x="3860" y="904"/>
                      <a:pt x="4813" y="623"/>
                      <a:pt x="5739" y="623"/>
                    </a:cubicBezTo>
                    <a:lnTo>
                      <a:pt x="5781" y="623"/>
                    </a:lnTo>
                    <a:cubicBezTo>
                      <a:pt x="7106" y="623"/>
                      <a:pt x="8367" y="1154"/>
                      <a:pt x="9339" y="2118"/>
                    </a:cubicBezTo>
                    <a:cubicBezTo>
                      <a:pt x="10327" y="3102"/>
                      <a:pt x="10893" y="4444"/>
                      <a:pt x="10893" y="5800"/>
                    </a:cubicBezTo>
                    <a:cubicBezTo>
                      <a:pt x="10893" y="7291"/>
                      <a:pt x="10097" y="9213"/>
                      <a:pt x="8709" y="11072"/>
                    </a:cubicBezTo>
                    <a:cubicBezTo>
                      <a:pt x="8287" y="11638"/>
                      <a:pt x="7879" y="12110"/>
                      <a:pt x="7503" y="12491"/>
                    </a:cubicBezTo>
                    <a:cubicBezTo>
                      <a:pt x="7484" y="12506"/>
                      <a:pt x="7464" y="12525"/>
                      <a:pt x="7449" y="12544"/>
                    </a:cubicBezTo>
                    <a:cubicBezTo>
                      <a:pt x="6654" y="13340"/>
                      <a:pt x="6023" y="13717"/>
                      <a:pt x="5758" y="13717"/>
                    </a:cubicBezTo>
                    <a:cubicBezTo>
                      <a:pt x="5492" y="13717"/>
                      <a:pt x="4859" y="13340"/>
                      <a:pt x="4067" y="12544"/>
                    </a:cubicBezTo>
                    <a:cubicBezTo>
                      <a:pt x="4052" y="12525"/>
                      <a:pt x="4032" y="12506"/>
                      <a:pt x="4013" y="12491"/>
                    </a:cubicBezTo>
                    <a:cubicBezTo>
                      <a:pt x="3637" y="12110"/>
                      <a:pt x="3229" y="11638"/>
                      <a:pt x="2803" y="11072"/>
                    </a:cubicBezTo>
                    <a:cubicBezTo>
                      <a:pt x="1419" y="9213"/>
                      <a:pt x="623" y="7291"/>
                      <a:pt x="623" y="5800"/>
                    </a:cubicBezTo>
                    <a:cubicBezTo>
                      <a:pt x="623" y="4847"/>
                      <a:pt x="889" y="3913"/>
                      <a:pt x="1396" y="3098"/>
                    </a:cubicBezTo>
                    <a:cubicBezTo>
                      <a:pt x="1485" y="2948"/>
                      <a:pt x="1442" y="2760"/>
                      <a:pt x="1292" y="2668"/>
                    </a:cubicBezTo>
                    <a:cubicBezTo>
                      <a:pt x="1241" y="2636"/>
                      <a:pt x="1184" y="2620"/>
                      <a:pt x="1128" y="2620"/>
                    </a:cubicBezTo>
                    <a:cubicBezTo>
                      <a:pt x="1024" y="2620"/>
                      <a:pt x="923" y="2673"/>
                      <a:pt x="866" y="2768"/>
                    </a:cubicBezTo>
                    <a:cubicBezTo>
                      <a:pt x="300" y="3686"/>
                      <a:pt x="1" y="4731"/>
                      <a:pt x="1" y="5800"/>
                    </a:cubicBezTo>
                    <a:cubicBezTo>
                      <a:pt x="1" y="7422"/>
                      <a:pt x="839" y="9481"/>
                      <a:pt x="2307" y="11441"/>
                    </a:cubicBezTo>
                    <a:cubicBezTo>
                      <a:pt x="2603" y="11842"/>
                      <a:pt x="2937" y="12248"/>
                      <a:pt x="3287" y="12626"/>
                    </a:cubicBezTo>
                    <a:cubicBezTo>
                      <a:pt x="2580" y="12979"/>
                      <a:pt x="2180" y="13479"/>
                      <a:pt x="2180" y="14032"/>
                    </a:cubicBezTo>
                    <a:cubicBezTo>
                      <a:pt x="2180" y="14586"/>
                      <a:pt x="2583" y="15088"/>
                      <a:pt x="3310" y="15446"/>
                    </a:cubicBezTo>
                    <a:cubicBezTo>
                      <a:pt x="3970" y="15773"/>
                      <a:pt x="4839" y="15950"/>
                      <a:pt x="5758" y="15950"/>
                    </a:cubicBezTo>
                    <a:cubicBezTo>
                      <a:pt x="6677" y="15950"/>
                      <a:pt x="7544" y="15773"/>
                      <a:pt x="8202" y="15446"/>
                    </a:cubicBezTo>
                    <a:cubicBezTo>
                      <a:pt x="8933" y="15088"/>
                      <a:pt x="9332" y="14586"/>
                      <a:pt x="9332" y="14032"/>
                    </a:cubicBezTo>
                    <a:cubicBezTo>
                      <a:pt x="9332" y="13479"/>
                      <a:pt x="8936" y="12979"/>
                      <a:pt x="8229" y="12626"/>
                    </a:cubicBezTo>
                    <a:cubicBezTo>
                      <a:pt x="8578" y="12248"/>
                      <a:pt x="8913" y="11842"/>
                      <a:pt x="9209" y="11441"/>
                    </a:cubicBezTo>
                    <a:cubicBezTo>
                      <a:pt x="10673" y="9481"/>
                      <a:pt x="11515" y="7422"/>
                      <a:pt x="11515" y="5800"/>
                    </a:cubicBezTo>
                    <a:cubicBezTo>
                      <a:pt x="11515" y="4278"/>
                      <a:pt x="10881" y="2775"/>
                      <a:pt x="9777" y="1680"/>
                    </a:cubicBezTo>
                    <a:cubicBezTo>
                      <a:pt x="8690" y="596"/>
                      <a:pt x="7272" y="1"/>
                      <a:pt x="578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36"/>
              <p:cNvSpPr/>
              <p:nvPr/>
            </p:nvSpPr>
            <p:spPr>
              <a:xfrm>
                <a:off x="7575323" y="3656347"/>
                <a:ext cx="163962" cy="163962"/>
              </a:xfrm>
              <a:custGeom>
                <a:rect b="b" l="l" r="r" t="t"/>
                <a:pathLst>
                  <a:path extrusionOk="0" h="9025" w="9025">
                    <a:moveTo>
                      <a:pt x="4513" y="1"/>
                    </a:moveTo>
                    <a:cubicBezTo>
                      <a:pt x="2026" y="1"/>
                      <a:pt x="1" y="2026"/>
                      <a:pt x="1" y="4513"/>
                    </a:cubicBezTo>
                    <a:cubicBezTo>
                      <a:pt x="1" y="6999"/>
                      <a:pt x="2026" y="9024"/>
                      <a:pt x="4513" y="9024"/>
                    </a:cubicBezTo>
                    <a:cubicBezTo>
                      <a:pt x="5243" y="9024"/>
                      <a:pt x="5969" y="8844"/>
                      <a:pt x="6611" y="8506"/>
                    </a:cubicBezTo>
                    <a:cubicBezTo>
                      <a:pt x="6765" y="8424"/>
                      <a:pt x="6822" y="8236"/>
                      <a:pt x="6742" y="8083"/>
                    </a:cubicBezTo>
                    <a:cubicBezTo>
                      <a:pt x="6685" y="7978"/>
                      <a:pt x="6577" y="7916"/>
                      <a:pt x="6465" y="7916"/>
                    </a:cubicBezTo>
                    <a:cubicBezTo>
                      <a:pt x="6417" y="7916"/>
                      <a:pt x="6368" y="7928"/>
                      <a:pt x="6323" y="7952"/>
                    </a:cubicBezTo>
                    <a:cubicBezTo>
                      <a:pt x="5769" y="8245"/>
                      <a:pt x="5143" y="8398"/>
                      <a:pt x="4513" y="8398"/>
                    </a:cubicBezTo>
                    <a:cubicBezTo>
                      <a:pt x="2368" y="8398"/>
                      <a:pt x="623" y="6657"/>
                      <a:pt x="623" y="4513"/>
                    </a:cubicBezTo>
                    <a:cubicBezTo>
                      <a:pt x="623" y="2368"/>
                      <a:pt x="2368" y="623"/>
                      <a:pt x="4513" y="623"/>
                    </a:cubicBezTo>
                    <a:cubicBezTo>
                      <a:pt x="6657" y="623"/>
                      <a:pt x="8402" y="2368"/>
                      <a:pt x="8402" y="4513"/>
                    </a:cubicBezTo>
                    <a:cubicBezTo>
                      <a:pt x="8402" y="5143"/>
                      <a:pt x="8245" y="5765"/>
                      <a:pt x="7952" y="6322"/>
                    </a:cubicBezTo>
                    <a:cubicBezTo>
                      <a:pt x="7876" y="6473"/>
                      <a:pt x="7933" y="6661"/>
                      <a:pt x="8083" y="6741"/>
                    </a:cubicBezTo>
                    <a:cubicBezTo>
                      <a:pt x="8130" y="6766"/>
                      <a:pt x="8180" y="6778"/>
                      <a:pt x="8230" y="6778"/>
                    </a:cubicBezTo>
                    <a:cubicBezTo>
                      <a:pt x="8342" y="6778"/>
                      <a:pt x="8450" y="6717"/>
                      <a:pt x="8506" y="6611"/>
                    </a:cubicBezTo>
                    <a:cubicBezTo>
                      <a:pt x="8844" y="5969"/>
                      <a:pt x="9025" y="5242"/>
                      <a:pt x="9025" y="4513"/>
                    </a:cubicBezTo>
                    <a:cubicBezTo>
                      <a:pt x="9025" y="2026"/>
                      <a:pt x="7000" y="1"/>
                      <a:pt x="451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36"/>
              <p:cNvSpPr/>
              <p:nvPr/>
            </p:nvSpPr>
            <p:spPr>
              <a:xfrm>
                <a:off x="7580991" y="3663414"/>
                <a:ext cx="12717" cy="11318"/>
              </a:xfrm>
              <a:custGeom>
                <a:rect b="b" l="l" r="r" t="t"/>
                <a:pathLst>
                  <a:path extrusionOk="0" h="623" w="700">
                    <a:moveTo>
                      <a:pt x="349" y="0"/>
                    </a:moveTo>
                    <a:cubicBezTo>
                      <a:pt x="259" y="0"/>
                      <a:pt x="170" y="38"/>
                      <a:pt x="108" y="112"/>
                    </a:cubicBezTo>
                    <a:cubicBezTo>
                      <a:pt x="1" y="246"/>
                      <a:pt x="15" y="442"/>
                      <a:pt x="150" y="550"/>
                    </a:cubicBezTo>
                    <a:cubicBezTo>
                      <a:pt x="208" y="600"/>
                      <a:pt x="277" y="623"/>
                      <a:pt x="350" y="623"/>
                    </a:cubicBezTo>
                    <a:cubicBezTo>
                      <a:pt x="439" y="623"/>
                      <a:pt x="527" y="584"/>
                      <a:pt x="588" y="511"/>
                    </a:cubicBezTo>
                    <a:cubicBezTo>
                      <a:pt x="700" y="380"/>
                      <a:pt x="680" y="181"/>
                      <a:pt x="550" y="73"/>
                    </a:cubicBezTo>
                    <a:cubicBezTo>
                      <a:pt x="491" y="24"/>
                      <a:pt x="420" y="0"/>
                      <a:pt x="34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36"/>
              <p:cNvSpPr/>
              <p:nvPr/>
            </p:nvSpPr>
            <p:spPr>
              <a:xfrm>
                <a:off x="7705060" y="3786575"/>
                <a:ext cx="12445" cy="11318"/>
              </a:xfrm>
              <a:custGeom>
                <a:rect b="b" l="l" r="r" t="t"/>
                <a:pathLst>
                  <a:path extrusionOk="0" h="623" w="685">
                    <a:moveTo>
                      <a:pt x="340" y="0"/>
                    </a:moveTo>
                    <a:cubicBezTo>
                      <a:pt x="261" y="0"/>
                      <a:pt x="181" y="31"/>
                      <a:pt x="120" y="93"/>
                    </a:cubicBezTo>
                    <a:cubicBezTo>
                      <a:pt x="1" y="215"/>
                      <a:pt x="1" y="412"/>
                      <a:pt x="120" y="534"/>
                    </a:cubicBezTo>
                    <a:cubicBezTo>
                      <a:pt x="181" y="596"/>
                      <a:pt x="262" y="623"/>
                      <a:pt x="343" y="623"/>
                    </a:cubicBezTo>
                    <a:cubicBezTo>
                      <a:pt x="419" y="623"/>
                      <a:pt x="500" y="596"/>
                      <a:pt x="561" y="534"/>
                    </a:cubicBezTo>
                    <a:cubicBezTo>
                      <a:pt x="685" y="412"/>
                      <a:pt x="685" y="215"/>
                      <a:pt x="561" y="93"/>
                    </a:cubicBezTo>
                    <a:cubicBezTo>
                      <a:pt x="500" y="31"/>
                      <a:pt x="420" y="0"/>
                      <a:pt x="34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36"/>
              <p:cNvSpPr/>
              <p:nvPr/>
            </p:nvSpPr>
            <p:spPr>
              <a:xfrm>
                <a:off x="7613930" y="3726312"/>
                <a:ext cx="86732" cy="65021"/>
              </a:xfrm>
              <a:custGeom>
                <a:rect b="b" l="l" r="r" t="t"/>
                <a:pathLst>
                  <a:path extrusionOk="0" h="3579" w="4774">
                    <a:moveTo>
                      <a:pt x="2388" y="627"/>
                    </a:moveTo>
                    <a:cubicBezTo>
                      <a:pt x="3360" y="627"/>
                      <a:pt x="4148" y="1414"/>
                      <a:pt x="4148" y="2388"/>
                    </a:cubicBezTo>
                    <a:cubicBezTo>
                      <a:pt x="4148" y="2610"/>
                      <a:pt x="4110" y="2760"/>
                      <a:pt x="4029" y="2833"/>
                    </a:cubicBezTo>
                    <a:cubicBezTo>
                      <a:pt x="3929" y="2930"/>
                      <a:pt x="3715" y="2954"/>
                      <a:pt x="3454" y="2954"/>
                    </a:cubicBezTo>
                    <a:cubicBezTo>
                      <a:pt x="3314" y="2954"/>
                      <a:pt x="3160" y="2947"/>
                      <a:pt x="3003" y="2941"/>
                    </a:cubicBezTo>
                    <a:cubicBezTo>
                      <a:pt x="2807" y="2929"/>
                      <a:pt x="2603" y="2918"/>
                      <a:pt x="2388" y="2918"/>
                    </a:cubicBezTo>
                    <a:cubicBezTo>
                      <a:pt x="2173" y="2918"/>
                      <a:pt x="1969" y="2929"/>
                      <a:pt x="1773" y="2941"/>
                    </a:cubicBezTo>
                    <a:cubicBezTo>
                      <a:pt x="1616" y="2947"/>
                      <a:pt x="1462" y="2954"/>
                      <a:pt x="1321" y="2954"/>
                    </a:cubicBezTo>
                    <a:cubicBezTo>
                      <a:pt x="1060" y="2954"/>
                      <a:pt x="845" y="2930"/>
                      <a:pt x="743" y="2833"/>
                    </a:cubicBezTo>
                    <a:cubicBezTo>
                      <a:pt x="666" y="2760"/>
                      <a:pt x="623" y="2610"/>
                      <a:pt x="623" y="2388"/>
                    </a:cubicBezTo>
                    <a:cubicBezTo>
                      <a:pt x="623" y="1414"/>
                      <a:pt x="1416" y="627"/>
                      <a:pt x="2388" y="627"/>
                    </a:cubicBezTo>
                    <a:close/>
                    <a:moveTo>
                      <a:pt x="2388" y="1"/>
                    </a:moveTo>
                    <a:cubicBezTo>
                      <a:pt x="1074" y="1"/>
                      <a:pt x="1" y="1073"/>
                      <a:pt x="1" y="2388"/>
                    </a:cubicBezTo>
                    <a:cubicBezTo>
                      <a:pt x="1" y="2791"/>
                      <a:pt x="105" y="3087"/>
                      <a:pt x="316" y="3287"/>
                    </a:cubicBezTo>
                    <a:cubicBezTo>
                      <a:pt x="563" y="3523"/>
                      <a:pt x="905" y="3576"/>
                      <a:pt x="1303" y="3576"/>
                    </a:cubicBezTo>
                    <a:cubicBezTo>
                      <a:pt x="1461" y="3576"/>
                      <a:pt x="1629" y="3568"/>
                      <a:pt x="1804" y="3559"/>
                    </a:cubicBezTo>
                    <a:cubicBezTo>
                      <a:pt x="1992" y="3552"/>
                      <a:pt x="2188" y="3544"/>
                      <a:pt x="2388" y="3544"/>
                    </a:cubicBezTo>
                    <a:cubicBezTo>
                      <a:pt x="2588" y="3544"/>
                      <a:pt x="2784" y="3552"/>
                      <a:pt x="2972" y="3559"/>
                    </a:cubicBezTo>
                    <a:cubicBezTo>
                      <a:pt x="3145" y="3571"/>
                      <a:pt x="3310" y="3578"/>
                      <a:pt x="3468" y="3578"/>
                    </a:cubicBezTo>
                    <a:cubicBezTo>
                      <a:pt x="3867" y="3578"/>
                      <a:pt x="4210" y="3525"/>
                      <a:pt x="4459" y="3287"/>
                    </a:cubicBezTo>
                    <a:cubicBezTo>
                      <a:pt x="4671" y="3087"/>
                      <a:pt x="4774" y="2791"/>
                      <a:pt x="4774" y="2388"/>
                    </a:cubicBezTo>
                    <a:cubicBezTo>
                      <a:pt x="4774" y="1073"/>
                      <a:pt x="3702" y="1"/>
                      <a:pt x="238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36"/>
              <p:cNvSpPr/>
              <p:nvPr/>
            </p:nvSpPr>
            <p:spPr>
              <a:xfrm>
                <a:off x="7640001" y="3685325"/>
                <a:ext cx="34627" cy="36953"/>
              </a:xfrm>
              <a:custGeom>
                <a:rect b="b" l="l" r="r" t="t"/>
                <a:pathLst>
                  <a:path extrusionOk="0" h="2034" w="1906">
                    <a:moveTo>
                      <a:pt x="953" y="623"/>
                    </a:moveTo>
                    <a:cubicBezTo>
                      <a:pt x="1130" y="623"/>
                      <a:pt x="1283" y="804"/>
                      <a:pt x="1283" y="1015"/>
                    </a:cubicBezTo>
                    <a:cubicBezTo>
                      <a:pt x="1283" y="1231"/>
                      <a:pt x="1130" y="1411"/>
                      <a:pt x="953" y="1411"/>
                    </a:cubicBezTo>
                    <a:cubicBezTo>
                      <a:pt x="772" y="1411"/>
                      <a:pt x="623" y="1231"/>
                      <a:pt x="623" y="1015"/>
                    </a:cubicBezTo>
                    <a:cubicBezTo>
                      <a:pt x="623" y="804"/>
                      <a:pt x="772" y="623"/>
                      <a:pt x="953" y="623"/>
                    </a:cubicBezTo>
                    <a:close/>
                    <a:moveTo>
                      <a:pt x="953" y="0"/>
                    </a:moveTo>
                    <a:cubicBezTo>
                      <a:pt x="426" y="0"/>
                      <a:pt x="0" y="454"/>
                      <a:pt x="0" y="1015"/>
                    </a:cubicBezTo>
                    <a:cubicBezTo>
                      <a:pt x="0" y="1577"/>
                      <a:pt x="426" y="2033"/>
                      <a:pt x="953" y="2033"/>
                    </a:cubicBezTo>
                    <a:cubicBezTo>
                      <a:pt x="1480" y="2033"/>
                      <a:pt x="1906" y="1577"/>
                      <a:pt x="1906" y="1015"/>
                    </a:cubicBezTo>
                    <a:cubicBezTo>
                      <a:pt x="1906" y="454"/>
                      <a:pt x="1480" y="0"/>
                      <a:pt x="95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36"/>
              <p:cNvSpPr/>
              <p:nvPr/>
            </p:nvSpPr>
            <p:spPr>
              <a:xfrm>
                <a:off x="7594890" y="3700223"/>
                <a:ext cx="40223" cy="36444"/>
              </a:xfrm>
              <a:custGeom>
                <a:rect b="b" l="l" r="r" t="t"/>
                <a:pathLst>
                  <a:path extrusionOk="0" h="2006" w="2214">
                    <a:moveTo>
                      <a:pt x="1054" y="622"/>
                    </a:moveTo>
                    <a:cubicBezTo>
                      <a:pt x="1181" y="622"/>
                      <a:pt x="1314" y="702"/>
                      <a:pt x="1391" y="837"/>
                    </a:cubicBezTo>
                    <a:cubicBezTo>
                      <a:pt x="1503" y="1025"/>
                      <a:pt x="1460" y="1252"/>
                      <a:pt x="1303" y="1344"/>
                    </a:cubicBezTo>
                    <a:cubicBezTo>
                      <a:pt x="1261" y="1368"/>
                      <a:pt x="1213" y="1380"/>
                      <a:pt x="1162" y="1380"/>
                    </a:cubicBezTo>
                    <a:cubicBezTo>
                      <a:pt x="1129" y="1380"/>
                      <a:pt x="1095" y="1374"/>
                      <a:pt x="1061" y="1364"/>
                    </a:cubicBezTo>
                    <a:cubicBezTo>
                      <a:pt x="961" y="1333"/>
                      <a:pt x="876" y="1264"/>
                      <a:pt x="823" y="1167"/>
                    </a:cubicBezTo>
                    <a:cubicBezTo>
                      <a:pt x="715" y="979"/>
                      <a:pt x="754" y="752"/>
                      <a:pt x="911" y="660"/>
                    </a:cubicBezTo>
                    <a:cubicBezTo>
                      <a:pt x="955" y="634"/>
                      <a:pt x="1004" y="622"/>
                      <a:pt x="1054" y="622"/>
                    </a:cubicBezTo>
                    <a:close/>
                    <a:moveTo>
                      <a:pt x="1054" y="0"/>
                    </a:moveTo>
                    <a:cubicBezTo>
                      <a:pt x="898" y="0"/>
                      <a:pt x="742" y="39"/>
                      <a:pt x="600" y="122"/>
                    </a:cubicBezTo>
                    <a:cubicBezTo>
                      <a:pt x="142" y="383"/>
                      <a:pt x="0" y="991"/>
                      <a:pt x="281" y="1479"/>
                    </a:cubicBezTo>
                    <a:cubicBezTo>
                      <a:pt x="415" y="1710"/>
                      <a:pt x="623" y="1878"/>
                      <a:pt x="869" y="1960"/>
                    </a:cubicBezTo>
                    <a:cubicBezTo>
                      <a:pt x="969" y="1990"/>
                      <a:pt x="1065" y="2006"/>
                      <a:pt x="1164" y="2006"/>
                    </a:cubicBezTo>
                    <a:cubicBezTo>
                      <a:pt x="1322" y="2006"/>
                      <a:pt x="1476" y="1963"/>
                      <a:pt x="1618" y="1882"/>
                    </a:cubicBezTo>
                    <a:cubicBezTo>
                      <a:pt x="2072" y="1621"/>
                      <a:pt x="2214" y="1010"/>
                      <a:pt x="1933" y="526"/>
                    </a:cubicBezTo>
                    <a:cubicBezTo>
                      <a:pt x="1741" y="190"/>
                      <a:pt x="1397" y="0"/>
                      <a:pt x="105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36"/>
              <p:cNvSpPr/>
              <p:nvPr/>
            </p:nvSpPr>
            <p:spPr>
              <a:xfrm>
                <a:off x="7679516" y="3700205"/>
                <a:ext cx="40150" cy="36390"/>
              </a:xfrm>
              <a:custGeom>
                <a:rect b="b" l="l" r="r" t="t"/>
                <a:pathLst>
                  <a:path extrusionOk="0" h="2003" w="2210">
                    <a:moveTo>
                      <a:pt x="1160" y="623"/>
                    </a:moveTo>
                    <a:cubicBezTo>
                      <a:pt x="1210" y="623"/>
                      <a:pt x="1261" y="634"/>
                      <a:pt x="1302" y="661"/>
                    </a:cubicBezTo>
                    <a:cubicBezTo>
                      <a:pt x="1460" y="753"/>
                      <a:pt x="1499" y="980"/>
                      <a:pt x="1391" y="1168"/>
                    </a:cubicBezTo>
                    <a:cubicBezTo>
                      <a:pt x="1314" y="1304"/>
                      <a:pt x="1179" y="1382"/>
                      <a:pt x="1050" y="1382"/>
                    </a:cubicBezTo>
                    <a:cubicBezTo>
                      <a:pt x="1000" y="1382"/>
                      <a:pt x="951" y="1370"/>
                      <a:pt x="907" y="1345"/>
                    </a:cubicBezTo>
                    <a:cubicBezTo>
                      <a:pt x="749" y="1253"/>
                      <a:pt x="711" y="1026"/>
                      <a:pt x="818" y="838"/>
                    </a:cubicBezTo>
                    <a:cubicBezTo>
                      <a:pt x="876" y="742"/>
                      <a:pt x="961" y="673"/>
                      <a:pt x="1057" y="642"/>
                    </a:cubicBezTo>
                    <a:cubicBezTo>
                      <a:pt x="1091" y="630"/>
                      <a:pt x="1126" y="623"/>
                      <a:pt x="1160" y="623"/>
                    </a:cubicBezTo>
                    <a:close/>
                    <a:moveTo>
                      <a:pt x="1159" y="1"/>
                    </a:moveTo>
                    <a:cubicBezTo>
                      <a:pt x="1062" y="1"/>
                      <a:pt x="965" y="16"/>
                      <a:pt x="869" y="47"/>
                    </a:cubicBezTo>
                    <a:cubicBezTo>
                      <a:pt x="623" y="127"/>
                      <a:pt x="415" y="297"/>
                      <a:pt x="280" y="527"/>
                    </a:cubicBezTo>
                    <a:cubicBezTo>
                      <a:pt x="0" y="1011"/>
                      <a:pt x="142" y="1622"/>
                      <a:pt x="596" y="1883"/>
                    </a:cubicBezTo>
                    <a:cubicBezTo>
                      <a:pt x="738" y="1964"/>
                      <a:pt x="892" y="2003"/>
                      <a:pt x="1049" y="2003"/>
                    </a:cubicBezTo>
                    <a:cubicBezTo>
                      <a:pt x="1391" y="2003"/>
                      <a:pt x="1737" y="1814"/>
                      <a:pt x="1930" y="1480"/>
                    </a:cubicBezTo>
                    <a:cubicBezTo>
                      <a:pt x="2210" y="992"/>
                      <a:pt x="2068" y="384"/>
                      <a:pt x="1614" y="123"/>
                    </a:cubicBezTo>
                    <a:cubicBezTo>
                      <a:pt x="1473" y="42"/>
                      <a:pt x="1317" y="1"/>
                      <a:pt x="115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3" name="Google Shape;923;p36"/>
            <p:cNvGrpSpPr/>
            <p:nvPr/>
          </p:nvGrpSpPr>
          <p:grpSpPr>
            <a:xfrm>
              <a:off x="5290990" y="1526879"/>
              <a:ext cx="262708" cy="225761"/>
              <a:chOff x="7606263" y="1170236"/>
              <a:chExt cx="306795" cy="263647"/>
            </a:xfrm>
          </p:grpSpPr>
          <p:sp>
            <p:nvSpPr>
              <p:cNvPr id="924" name="Google Shape;924;p36"/>
              <p:cNvSpPr/>
              <p:nvPr/>
            </p:nvSpPr>
            <p:spPr>
              <a:xfrm>
                <a:off x="7606263" y="1170236"/>
                <a:ext cx="306795" cy="263647"/>
              </a:xfrm>
              <a:custGeom>
                <a:rect b="b" l="l" r="r" t="t"/>
                <a:pathLst>
                  <a:path extrusionOk="0" h="14512" w="16887">
                    <a:moveTo>
                      <a:pt x="13848" y="659"/>
                    </a:moveTo>
                    <a:cubicBezTo>
                      <a:pt x="14121" y="659"/>
                      <a:pt x="14404" y="776"/>
                      <a:pt x="14596" y="969"/>
                    </a:cubicBezTo>
                    <a:cubicBezTo>
                      <a:pt x="14804" y="1177"/>
                      <a:pt x="14923" y="1491"/>
                      <a:pt x="14904" y="1791"/>
                    </a:cubicBezTo>
                    <a:cubicBezTo>
                      <a:pt x="14896" y="1952"/>
                      <a:pt x="14839" y="2179"/>
                      <a:pt x="14627" y="2341"/>
                    </a:cubicBezTo>
                    <a:lnTo>
                      <a:pt x="13401" y="3298"/>
                    </a:lnTo>
                    <a:lnTo>
                      <a:pt x="11403" y="3298"/>
                    </a:lnTo>
                    <a:cubicBezTo>
                      <a:pt x="11464" y="3206"/>
                      <a:pt x="11530" y="3117"/>
                      <a:pt x="11591" y="3036"/>
                    </a:cubicBezTo>
                    <a:lnTo>
                      <a:pt x="13225" y="938"/>
                    </a:lnTo>
                    <a:cubicBezTo>
                      <a:pt x="13390" y="727"/>
                      <a:pt x="13621" y="673"/>
                      <a:pt x="13786" y="661"/>
                    </a:cubicBezTo>
                    <a:cubicBezTo>
                      <a:pt x="13806" y="660"/>
                      <a:pt x="13827" y="659"/>
                      <a:pt x="13848" y="659"/>
                    </a:cubicBezTo>
                    <a:close/>
                    <a:moveTo>
                      <a:pt x="15565" y="5276"/>
                    </a:moveTo>
                    <a:lnTo>
                      <a:pt x="15565" y="12532"/>
                    </a:lnTo>
                    <a:lnTo>
                      <a:pt x="15235" y="12532"/>
                    </a:lnTo>
                    <a:cubicBezTo>
                      <a:pt x="15054" y="12532"/>
                      <a:pt x="14908" y="12678"/>
                      <a:pt x="14908" y="12863"/>
                    </a:cubicBezTo>
                    <a:cubicBezTo>
                      <a:pt x="14908" y="13043"/>
                      <a:pt x="15054" y="13190"/>
                      <a:pt x="15235" y="13190"/>
                    </a:cubicBezTo>
                    <a:lnTo>
                      <a:pt x="15895" y="13190"/>
                    </a:lnTo>
                    <a:cubicBezTo>
                      <a:pt x="16076" y="13190"/>
                      <a:pt x="16226" y="13340"/>
                      <a:pt x="16226" y="13520"/>
                    </a:cubicBezTo>
                    <a:cubicBezTo>
                      <a:pt x="16226" y="13705"/>
                      <a:pt x="16076" y="13850"/>
                      <a:pt x="15895" y="13850"/>
                    </a:cubicBezTo>
                    <a:lnTo>
                      <a:pt x="988" y="13850"/>
                    </a:lnTo>
                    <a:cubicBezTo>
                      <a:pt x="808" y="13850"/>
                      <a:pt x="658" y="13705"/>
                      <a:pt x="658" y="13520"/>
                    </a:cubicBezTo>
                    <a:cubicBezTo>
                      <a:pt x="658" y="13340"/>
                      <a:pt x="808" y="13190"/>
                      <a:pt x="988" y="13190"/>
                    </a:cubicBezTo>
                    <a:lnTo>
                      <a:pt x="12598" y="13190"/>
                    </a:lnTo>
                    <a:cubicBezTo>
                      <a:pt x="12779" y="13190"/>
                      <a:pt x="12929" y="13043"/>
                      <a:pt x="12929" y="12863"/>
                    </a:cubicBezTo>
                    <a:cubicBezTo>
                      <a:pt x="12929" y="12678"/>
                      <a:pt x="12779" y="12532"/>
                      <a:pt x="12598" y="12532"/>
                    </a:cubicBezTo>
                    <a:lnTo>
                      <a:pt x="1319" y="12532"/>
                    </a:lnTo>
                    <a:lnTo>
                      <a:pt x="1319" y="5276"/>
                    </a:lnTo>
                    <a:close/>
                    <a:moveTo>
                      <a:pt x="13850" y="1"/>
                    </a:moveTo>
                    <a:cubicBezTo>
                      <a:pt x="13814" y="1"/>
                      <a:pt x="13779" y="2"/>
                      <a:pt x="13743" y="4"/>
                    </a:cubicBezTo>
                    <a:cubicBezTo>
                      <a:pt x="13321" y="27"/>
                      <a:pt x="12952" y="219"/>
                      <a:pt x="12706" y="535"/>
                    </a:cubicBezTo>
                    <a:lnTo>
                      <a:pt x="11072" y="2633"/>
                    </a:lnTo>
                    <a:cubicBezTo>
                      <a:pt x="10919" y="2829"/>
                      <a:pt x="10758" y="3055"/>
                      <a:pt x="10642" y="3298"/>
                    </a:cubicBezTo>
                    <a:lnTo>
                      <a:pt x="4286" y="3298"/>
                    </a:lnTo>
                    <a:cubicBezTo>
                      <a:pt x="4105" y="3298"/>
                      <a:pt x="3959" y="3444"/>
                      <a:pt x="3959" y="3628"/>
                    </a:cubicBezTo>
                    <a:cubicBezTo>
                      <a:pt x="3959" y="3809"/>
                      <a:pt x="4105" y="3958"/>
                      <a:pt x="4286" y="3958"/>
                    </a:cubicBezTo>
                    <a:lnTo>
                      <a:pt x="15895" y="3958"/>
                    </a:lnTo>
                    <a:cubicBezTo>
                      <a:pt x="16076" y="3958"/>
                      <a:pt x="16226" y="4105"/>
                      <a:pt x="16226" y="4285"/>
                    </a:cubicBezTo>
                    <a:cubicBezTo>
                      <a:pt x="16226" y="4469"/>
                      <a:pt x="16076" y="4616"/>
                      <a:pt x="15895" y="4616"/>
                    </a:cubicBezTo>
                    <a:lnTo>
                      <a:pt x="988" y="4616"/>
                    </a:lnTo>
                    <a:cubicBezTo>
                      <a:pt x="808" y="4616"/>
                      <a:pt x="658" y="4469"/>
                      <a:pt x="658" y="4285"/>
                    </a:cubicBezTo>
                    <a:cubicBezTo>
                      <a:pt x="658" y="4105"/>
                      <a:pt x="808" y="3958"/>
                      <a:pt x="988" y="3958"/>
                    </a:cubicBezTo>
                    <a:lnTo>
                      <a:pt x="1650" y="3958"/>
                    </a:lnTo>
                    <a:cubicBezTo>
                      <a:pt x="1829" y="3958"/>
                      <a:pt x="1980" y="3809"/>
                      <a:pt x="1980" y="3628"/>
                    </a:cubicBezTo>
                    <a:cubicBezTo>
                      <a:pt x="1980" y="3444"/>
                      <a:pt x="1829" y="3298"/>
                      <a:pt x="1650" y="3298"/>
                    </a:cubicBezTo>
                    <a:lnTo>
                      <a:pt x="988" y="3298"/>
                    </a:lnTo>
                    <a:cubicBezTo>
                      <a:pt x="442" y="3298"/>
                      <a:pt x="0" y="3740"/>
                      <a:pt x="0" y="4285"/>
                    </a:cubicBezTo>
                    <a:cubicBezTo>
                      <a:pt x="0" y="4716"/>
                      <a:pt x="274" y="5085"/>
                      <a:pt x="658" y="5219"/>
                    </a:cubicBezTo>
                    <a:lnTo>
                      <a:pt x="658" y="12591"/>
                    </a:lnTo>
                    <a:cubicBezTo>
                      <a:pt x="274" y="12724"/>
                      <a:pt x="0" y="13090"/>
                      <a:pt x="0" y="13520"/>
                    </a:cubicBezTo>
                    <a:cubicBezTo>
                      <a:pt x="0" y="14066"/>
                      <a:pt x="442" y="14512"/>
                      <a:pt x="988" y="14512"/>
                    </a:cubicBezTo>
                    <a:lnTo>
                      <a:pt x="15895" y="14512"/>
                    </a:lnTo>
                    <a:cubicBezTo>
                      <a:pt x="16441" y="14512"/>
                      <a:pt x="16887" y="14066"/>
                      <a:pt x="16887" y="13520"/>
                    </a:cubicBezTo>
                    <a:cubicBezTo>
                      <a:pt x="16887" y="13090"/>
                      <a:pt x="16610" y="12724"/>
                      <a:pt x="16226" y="12591"/>
                    </a:cubicBezTo>
                    <a:lnTo>
                      <a:pt x="16226" y="5219"/>
                    </a:lnTo>
                    <a:cubicBezTo>
                      <a:pt x="16610" y="5085"/>
                      <a:pt x="16887" y="4716"/>
                      <a:pt x="16887" y="4285"/>
                    </a:cubicBezTo>
                    <a:cubicBezTo>
                      <a:pt x="16887" y="3740"/>
                      <a:pt x="16441" y="3298"/>
                      <a:pt x="15895" y="3298"/>
                    </a:cubicBezTo>
                    <a:lnTo>
                      <a:pt x="14474" y="3298"/>
                    </a:lnTo>
                    <a:lnTo>
                      <a:pt x="15035" y="2864"/>
                    </a:lnTo>
                    <a:cubicBezTo>
                      <a:pt x="15350" y="2617"/>
                      <a:pt x="15538" y="2252"/>
                      <a:pt x="15561" y="1830"/>
                    </a:cubicBezTo>
                    <a:cubicBezTo>
                      <a:pt x="15592" y="1342"/>
                      <a:pt x="15407" y="845"/>
                      <a:pt x="15065" y="503"/>
                    </a:cubicBezTo>
                    <a:cubicBezTo>
                      <a:pt x="14744" y="183"/>
                      <a:pt x="14299" y="1"/>
                      <a:pt x="1385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36"/>
              <p:cNvSpPr/>
              <p:nvPr/>
            </p:nvSpPr>
            <p:spPr>
              <a:xfrm>
                <a:off x="7715252" y="1319232"/>
                <a:ext cx="88766" cy="66729"/>
              </a:xfrm>
              <a:custGeom>
                <a:rect b="b" l="l" r="r" t="t"/>
                <a:pathLst>
                  <a:path extrusionOk="0" h="3673" w="4886">
                    <a:moveTo>
                      <a:pt x="2445" y="661"/>
                    </a:moveTo>
                    <a:cubicBezTo>
                      <a:pt x="3429" y="661"/>
                      <a:pt x="4228" y="1461"/>
                      <a:pt x="4228" y="2444"/>
                    </a:cubicBezTo>
                    <a:cubicBezTo>
                      <a:pt x="4228" y="2668"/>
                      <a:pt x="4186" y="2817"/>
                      <a:pt x="4108" y="2891"/>
                    </a:cubicBezTo>
                    <a:cubicBezTo>
                      <a:pt x="4011" y="2986"/>
                      <a:pt x="3802" y="3011"/>
                      <a:pt x="3547" y="3011"/>
                    </a:cubicBezTo>
                    <a:cubicBezTo>
                      <a:pt x="3400" y="3011"/>
                      <a:pt x="3237" y="3002"/>
                      <a:pt x="3071" y="2994"/>
                    </a:cubicBezTo>
                    <a:cubicBezTo>
                      <a:pt x="2872" y="2987"/>
                      <a:pt x="2664" y="2975"/>
                      <a:pt x="2445" y="2975"/>
                    </a:cubicBezTo>
                    <a:cubicBezTo>
                      <a:pt x="2222" y="2975"/>
                      <a:pt x="2015" y="2987"/>
                      <a:pt x="1815" y="2994"/>
                    </a:cubicBezTo>
                    <a:cubicBezTo>
                      <a:pt x="1649" y="3002"/>
                      <a:pt x="1486" y="3011"/>
                      <a:pt x="1339" y="3011"/>
                    </a:cubicBezTo>
                    <a:cubicBezTo>
                      <a:pt x="1083" y="3011"/>
                      <a:pt x="875" y="2986"/>
                      <a:pt x="777" y="2891"/>
                    </a:cubicBezTo>
                    <a:cubicBezTo>
                      <a:pt x="700" y="2817"/>
                      <a:pt x="662" y="2668"/>
                      <a:pt x="662" y="2444"/>
                    </a:cubicBezTo>
                    <a:cubicBezTo>
                      <a:pt x="662" y="1461"/>
                      <a:pt x="1461" y="661"/>
                      <a:pt x="2445" y="661"/>
                    </a:cubicBezTo>
                    <a:close/>
                    <a:moveTo>
                      <a:pt x="2445" y="0"/>
                    </a:moveTo>
                    <a:cubicBezTo>
                      <a:pt x="1096" y="0"/>
                      <a:pt x="0" y="1100"/>
                      <a:pt x="0" y="2444"/>
                    </a:cubicBezTo>
                    <a:cubicBezTo>
                      <a:pt x="0" y="2859"/>
                      <a:pt x="105" y="3163"/>
                      <a:pt x="323" y="3370"/>
                    </a:cubicBezTo>
                    <a:cubicBezTo>
                      <a:pt x="581" y="3617"/>
                      <a:pt x="935" y="3672"/>
                      <a:pt x="1347" y="3672"/>
                    </a:cubicBezTo>
                    <a:cubicBezTo>
                      <a:pt x="1506" y="3672"/>
                      <a:pt x="1674" y="3664"/>
                      <a:pt x="1849" y="3655"/>
                    </a:cubicBezTo>
                    <a:cubicBezTo>
                      <a:pt x="2041" y="3643"/>
                      <a:pt x="2237" y="3636"/>
                      <a:pt x="2445" y="3636"/>
                    </a:cubicBezTo>
                    <a:cubicBezTo>
                      <a:pt x="2648" y="3636"/>
                      <a:pt x="2849" y="3643"/>
                      <a:pt x="3040" y="3655"/>
                    </a:cubicBezTo>
                    <a:cubicBezTo>
                      <a:pt x="3214" y="3663"/>
                      <a:pt x="3383" y="3670"/>
                      <a:pt x="3544" y="3670"/>
                    </a:cubicBezTo>
                    <a:cubicBezTo>
                      <a:pt x="3955" y="3670"/>
                      <a:pt x="4305" y="3617"/>
                      <a:pt x="4562" y="3370"/>
                    </a:cubicBezTo>
                    <a:cubicBezTo>
                      <a:pt x="4782" y="3163"/>
                      <a:pt x="4885" y="2859"/>
                      <a:pt x="4885" y="2444"/>
                    </a:cubicBezTo>
                    <a:cubicBezTo>
                      <a:pt x="4885" y="1100"/>
                      <a:pt x="3790" y="0"/>
                      <a:pt x="244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36"/>
              <p:cNvSpPr/>
              <p:nvPr/>
            </p:nvSpPr>
            <p:spPr>
              <a:xfrm>
                <a:off x="7741796" y="1278045"/>
                <a:ext cx="35754" cy="38206"/>
              </a:xfrm>
              <a:custGeom>
                <a:rect b="b" l="l" r="r" t="t"/>
                <a:pathLst>
                  <a:path extrusionOk="0" h="2103" w="1968">
                    <a:moveTo>
                      <a:pt x="984" y="661"/>
                    </a:moveTo>
                    <a:cubicBezTo>
                      <a:pt x="1157" y="661"/>
                      <a:pt x="1306" y="841"/>
                      <a:pt x="1306" y="1053"/>
                    </a:cubicBezTo>
                    <a:cubicBezTo>
                      <a:pt x="1306" y="1265"/>
                      <a:pt x="1157" y="1441"/>
                      <a:pt x="984" y="1441"/>
                    </a:cubicBezTo>
                    <a:cubicBezTo>
                      <a:pt x="807" y="1441"/>
                      <a:pt x="657" y="1265"/>
                      <a:pt x="657" y="1053"/>
                    </a:cubicBezTo>
                    <a:cubicBezTo>
                      <a:pt x="657" y="841"/>
                      <a:pt x="807" y="661"/>
                      <a:pt x="984" y="661"/>
                    </a:cubicBezTo>
                    <a:close/>
                    <a:moveTo>
                      <a:pt x="984" y="0"/>
                    </a:moveTo>
                    <a:cubicBezTo>
                      <a:pt x="442" y="0"/>
                      <a:pt x="0" y="472"/>
                      <a:pt x="0" y="1053"/>
                    </a:cubicBezTo>
                    <a:cubicBezTo>
                      <a:pt x="0" y="1630"/>
                      <a:pt x="442" y="2102"/>
                      <a:pt x="984" y="2102"/>
                    </a:cubicBezTo>
                    <a:cubicBezTo>
                      <a:pt x="1526" y="2102"/>
                      <a:pt x="1968" y="1630"/>
                      <a:pt x="1968" y="1053"/>
                    </a:cubicBezTo>
                    <a:cubicBezTo>
                      <a:pt x="1968" y="472"/>
                      <a:pt x="1526" y="0"/>
                      <a:pt x="98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36"/>
              <p:cNvSpPr/>
              <p:nvPr/>
            </p:nvSpPr>
            <p:spPr>
              <a:xfrm>
                <a:off x="7697720" y="1292580"/>
                <a:ext cx="39551" cy="37625"/>
              </a:xfrm>
              <a:custGeom>
                <a:rect b="b" l="l" r="r" t="t"/>
                <a:pathLst>
                  <a:path extrusionOk="0" h="2071" w="2177">
                    <a:moveTo>
                      <a:pt x="981" y="664"/>
                    </a:moveTo>
                    <a:cubicBezTo>
                      <a:pt x="1011" y="664"/>
                      <a:pt x="1047" y="668"/>
                      <a:pt x="1081" y="679"/>
                    </a:cubicBezTo>
                    <a:cubicBezTo>
                      <a:pt x="1177" y="710"/>
                      <a:pt x="1261" y="779"/>
                      <a:pt x="1315" y="876"/>
                    </a:cubicBezTo>
                    <a:cubicBezTo>
                      <a:pt x="1423" y="1060"/>
                      <a:pt x="1384" y="1283"/>
                      <a:pt x="1231" y="1375"/>
                    </a:cubicBezTo>
                    <a:cubicBezTo>
                      <a:pt x="1188" y="1399"/>
                      <a:pt x="1141" y="1411"/>
                      <a:pt x="1093" y="1411"/>
                    </a:cubicBezTo>
                    <a:cubicBezTo>
                      <a:pt x="966" y="1411"/>
                      <a:pt x="832" y="1332"/>
                      <a:pt x="754" y="1199"/>
                    </a:cubicBezTo>
                    <a:cubicBezTo>
                      <a:pt x="701" y="1102"/>
                      <a:pt x="681" y="995"/>
                      <a:pt x="704" y="899"/>
                    </a:cubicBezTo>
                    <a:cubicBezTo>
                      <a:pt x="724" y="810"/>
                      <a:pt x="770" y="738"/>
                      <a:pt x="843" y="699"/>
                    </a:cubicBezTo>
                    <a:cubicBezTo>
                      <a:pt x="881" y="676"/>
                      <a:pt x="931" y="664"/>
                      <a:pt x="981" y="664"/>
                    </a:cubicBezTo>
                    <a:close/>
                    <a:moveTo>
                      <a:pt x="978" y="1"/>
                    </a:moveTo>
                    <a:cubicBezTo>
                      <a:pt x="815" y="1"/>
                      <a:pt x="655" y="43"/>
                      <a:pt x="512" y="126"/>
                    </a:cubicBezTo>
                    <a:cubicBezTo>
                      <a:pt x="277" y="261"/>
                      <a:pt x="116" y="488"/>
                      <a:pt x="59" y="756"/>
                    </a:cubicBezTo>
                    <a:cubicBezTo>
                      <a:pt x="1" y="1018"/>
                      <a:pt x="47" y="1291"/>
                      <a:pt x="185" y="1529"/>
                    </a:cubicBezTo>
                    <a:cubicBezTo>
                      <a:pt x="382" y="1875"/>
                      <a:pt x="738" y="2070"/>
                      <a:pt x="1093" y="2070"/>
                    </a:cubicBezTo>
                    <a:cubicBezTo>
                      <a:pt x="1254" y="2070"/>
                      <a:pt x="1415" y="2029"/>
                      <a:pt x="1561" y="1944"/>
                    </a:cubicBezTo>
                    <a:cubicBezTo>
                      <a:pt x="2030" y="1675"/>
                      <a:pt x="2176" y="1045"/>
                      <a:pt x="1888" y="545"/>
                    </a:cubicBezTo>
                    <a:cubicBezTo>
                      <a:pt x="1749" y="307"/>
                      <a:pt x="1534" y="130"/>
                      <a:pt x="1281" y="50"/>
                    </a:cubicBezTo>
                    <a:cubicBezTo>
                      <a:pt x="1181" y="17"/>
                      <a:pt x="1079" y="1"/>
                      <a:pt x="97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36"/>
              <p:cNvSpPr/>
              <p:nvPr/>
            </p:nvSpPr>
            <p:spPr>
              <a:xfrm>
                <a:off x="7782002" y="1292580"/>
                <a:ext cx="39532" cy="37625"/>
              </a:xfrm>
              <a:custGeom>
                <a:rect b="b" l="l" r="r" t="t"/>
                <a:pathLst>
                  <a:path extrusionOk="0" h="2071" w="2176">
                    <a:moveTo>
                      <a:pt x="1200" y="664"/>
                    </a:moveTo>
                    <a:cubicBezTo>
                      <a:pt x="1246" y="664"/>
                      <a:pt x="1296" y="676"/>
                      <a:pt x="1338" y="699"/>
                    </a:cubicBezTo>
                    <a:cubicBezTo>
                      <a:pt x="1408" y="738"/>
                      <a:pt x="1457" y="810"/>
                      <a:pt x="1477" y="899"/>
                    </a:cubicBezTo>
                    <a:cubicBezTo>
                      <a:pt x="1495" y="995"/>
                      <a:pt x="1477" y="1102"/>
                      <a:pt x="1422" y="1199"/>
                    </a:cubicBezTo>
                    <a:cubicBezTo>
                      <a:pt x="1345" y="1332"/>
                      <a:pt x="1213" y="1411"/>
                      <a:pt x="1086" y="1411"/>
                    </a:cubicBezTo>
                    <a:cubicBezTo>
                      <a:pt x="1037" y="1411"/>
                      <a:pt x="990" y="1399"/>
                      <a:pt x="946" y="1375"/>
                    </a:cubicBezTo>
                    <a:cubicBezTo>
                      <a:pt x="792" y="1283"/>
                      <a:pt x="754" y="1060"/>
                      <a:pt x="861" y="876"/>
                    </a:cubicBezTo>
                    <a:cubicBezTo>
                      <a:pt x="915" y="779"/>
                      <a:pt x="1000" y="710"/>
                      <a:pt x="1096" y="679"/>
                    </a:cubicBezTo>
                    <a:cubicBezTo>
                      <a:pt x="1131" y="668"/>
                      <a:pt x="1165" y="664"/>
                      <a:pt x="1200" y="664"/>
                    </a:cubicBezTo>
                    <a:close/>
                    <a:moveTo>
                      <a:pt x="1201" y="1"/>
                    </a:moveTo>
                    <a:cubicBezTo>
                      <a:pt x="1100" y="1"/>
                      <a:pt x="997" y="17"/>
                      <a:pt x="896" y="50"/>
                    </a:cubicBezTo>
                    <a:cubicBezTo>
                      <a:pt x="642" y="130"/>
                      <a:pt x="427" y="307"/>
                      <a:pt x="289" y="545"/>
                    </a:cubicBezTo>
                    <a:cubicBezTo>
                      <a:pt x="1" y="1045"/>
                      <a:pt x="147" y="1675"/>
                      <a:pt x="615" y="1944"/>
                    </a:cubicBezTo>
                    <a:cubicBezTo>
                      <a:pt x="766" y="2029"/>
                      <a:pt x="923" y="2070"/>
                      <a:pt x="1085" y="2070"/>
                    </a:cubicBezTo>
                    <a:cubicBezTo>
                      <a:pt x="1438" y="2070"/>
                      <a:pt x="1795" y="1875"/>
                      <a:pt x="1995" y="1529"/>
                    </a:cubicBezTo>
                    <a:cubicBezTo>
                      <a:pt x="2130" y="1291"/>
                      <a:pt x="2176" y="1018"/>
                      <a:pt x="2118" y="756"/>
                    </a:cubicBezTo>
                    <a:cubicBezTo>
                      <a:pt x="2061" y="488"/>
                      <a:pt x="1899" y="261"/>
                      <a:pt x="1669" y="126"/>
                    </a:cubicBezTo>
                    <a:cubicBezTo>
                      <a:pt x="1524" y="43"/>
                      <a:pt x="1364" y="1"/>
                      <a:pt x="120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36"/>
              <p:cNvSpPr/>
              <p:nvPr/>
            </p:nvSpPr>
            <p:spPr>
              <a:xfrm>
                <a:off x="7654154" y="1230136"/>
                <a:ext cx="12027" cy="12027"/>
              </a:xfrm>
              <a:custGeom>
                <a:rect b="b" l="l" r="r" t="t"/>
                <a:pathLst>
                  <a:path extrusionOk="0" h="662" w="662">
                    <a:moveTo>
                      <a:pt x="332" y="1"/>
                    </a:moveTo>
                    <a:cubicBezTo>
                      <a:pt x="151" y="1"/>
                      <a:pt x="1" y="147"/>
                      <a:pt x="1" y="331"/>
                    </a:cubicBezTo>
                    <a:cubicBezTo>
                      <a:pt x="1" y="512"/>
                      <a:pt x="151" y="661"/>
                      <a:pt x="332" y="661"/>
                    </a:cubicBezTo>
                    <a:cubicBezTo>
                      <a:pt x="516" y="661"/>
                      <a:pt x="662" y="512"/>
                      <a:pt x="662" y="331"/>
                    </a:cubicBezTo>
                    <a:cubicBezTo>
                      <a:pt x="662" y="147"/>
                      <a:pt x="516" y="1"/>
                      <a:pt x="33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36"/>
              <p:cNvSpPr/>
              <p:nvPr/>
            </p:nvSpPr>
            <p:spPr>
              <a:xfrm>
                <a:off x="7853075" y="1397918"/>
                <a:ext cx="12027" cy="11972"/>
              </a:xfrm>
              <a:custGeom>
                <a:rect b="b" l="l" r="r" t="t"/>
                <a:pathLst>
                  <a:path extrusionOk="0" h="659" w="662">
                    <a:moveTo>
                      <a:pt x="332" y="0"/>
                    </a:moveTo>
                    <a:cubicBezTo>
                      <a:pt x="151" y="0"/>
                      <a:pt x="1" y="146"/>
                      <a:pt x="1" y="331"/>
                    </a:cubicBezTo>
                    <a:cubicBezTo>
                      <a:pt x="1" y="511"/>
                      <a:pt x="151" y="658"/>
                      <a:pt x="332" y="658"/>
                    </a:cubicBezTo>
                    <a:cubicBezTo>
                      <a:pt x="516" y="658"/>
                      <a:pt x="662" y="511"/>
                      <a:pt x="662" y="331"/>
                    </a:cubicBezTo>
                    <a:cubicBezTo>
                      <a:pt x="662" y="146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1" name="Google Shape;931;p36"/>
            <p:cNvGrpSpPr/>
            <p:nvPr/>
          </p:nvGrpSpPr>
          <p:grpSpPr>
            <a:xfrm>
              <a:off x="6360589" y="3689384"/>
              <a:ext cx="336922" cy="318447"/>
              <a:chOff x="7606263" y="2918689"/>
              <a:chExt cx="306795" cy="289971"/>
            </a:xfrm>
          </p:grpSpPr>
          <p:sp>
            <p:nvSpPr>
              <p:cNvPr id="932" name="Google Shape;932;p36"/>
              <p:cNvSpPr/>
              <p:nvPr/>
            </p:nvSpPr>
            <p:spPr>
              <a:xfrm>
                <a:off x="7606263" y="2918689"/>
                <a:ext cx="306795" cy="289971"/>
              </a:xfrm>
              <a:custGeom>
                <a:rect b="b" l="l" r="r" t="t"/>
                <a:pathLst>
                  <a:path extrusionOk="0" h="15961" w="16887">
                    <a:moveTo>
                      <a:pt x="13655" y="1969"/>
                    </a:moveTo>
                    <a:cubicBezTo>
                      <a:pt x="14155" y="2422"/>
                      <a:pt x="14593" y="2933"/>
                      <a:pt x="14954" y="3486"/>
                    </a:cubicBezTo>
                    <a:cubicBezTo>
                      <a:pt x="14397" y="3553"/>
                      <a:pt x="13760" y="3581"/>
                      <a:pt x="13072" y="3581"/>
                    </a:cubicBezTo>
                    <a:cubicBezTo>
                      <a:pt x="11522" y="3581"/>
                      <a:pt x="9708" y="3442"/>
                      <a:pt x="7933" y="3306"/>
                    </a:cubicBezTo>
                    <a:cubicBezTo>
                      <a:pt x="6296" y="3179"/>
                      <a:pt x="4715" y="3057"/>
                      <a:pt x="3440" y="3057"/>
                    </a:cubicBezTo>
                    <a:cubicBezTo>
                      <a:pt x="2981" y="3057"/>
                      <a:pt x="2563" y="3073"/>
                      <a:pt x="2195" y="3110"/>
                    </a:cubicBezTo>
                    <a:cubicBezTo>
                      <a:pt x="2498" y="2698"/>
                      <a:pt x="2844" y="2318"/>
                      <a:pt x="3229" y="1969"/>
                    </a:cubicBezTo>
                    <a:cubicBezTo>
                      <a:pt x="3271" y="1976"/>
                      <a:pt x="3317" y="1980"/>
                      <a:pt x="3360" y="1980"/>
                    </a:cubicBezTo>
                    <a:lnTo>
                      <a:pt x="13525" y="1980"/>
                    </a:lnTo>
                    <a:cubicBezTo>
                      <a:pt x="13571" y="1980"/>
                      <a:pt x="13612" y="1976"/>
                      <a:pt x="13655" y="1969"/>
                    </a:cubicBezTo>
                    <a:close/>
                    <a:moveTo>
                      <a:pt x="3415" y="3714"/>
                    </a:moveTo>
                    <a:cubicBezTo>
                      <a:pt x="4660" y="3714"/>
                      <a:pt x="6241" y="3837"/>
                      <a:pt x="7879" y="3963"/>
                    </a:cubicBezTo>
                    <a:cubicBezTo>
                      <a:pt x="9669" y="4101"/>
                      <a:pt x="11499" y="4243"/>
                      <a:pt x="13078" y="4243"/>
                    </a:cubicBezTo>
                    <a:cubicBezTo>
                      <a:pt x="13905" y="4243"/>
                      <a:pt x="14666" y="4201"/>
                      <a:pt x="15319" y="4105"/>
                    </a:cubicBezTo>
                    <a:cubicBezTo>
                      <a:pt x="15907" y="5215"/>
                      <a:pt x="16226" y="6465"/>
                      <a:pt x="16226" y="7748"/>
                    </a:cubicBezTo>
                    <a:cubicBezTo>
                      <a:pt x="16226" y="10293"/>
                      <a:pt x="14996" y="12656"/>
                      <a:pt x="12921" y="14116"/>
                    </a:cubicBezTo>
                    <a:cubicBezTo>
                      <a:pt x="12775" y="14032"/>
                      <a:pt x="12610" y="13982"/>
                      <a:pt x="12429" y="13982"/>
                    </a:cubicBezTo>
                    <a:lnTo>
                      <a:pt x="11768" y="13982"/>
                    </a:lnTo>
                    <a:cubicBezTo>
                      <a:pt x="11588" y="13982"/>
                      <a:pt x="11441" y="14132"/>
                      <a:pt x="11441" y="14312"/>
                    </a:cubicBezTo>
                    <a:cubicBezTo>
                      <a:pt x="11441" y="14497"/>
                      <a:pt x="11588" y="14643"/>
                      <a:pt x="11768" y="14643"/>
                    </a:cubicBezTo>
                    <a:lnTo>
                      <a:pt x="12429" y="14643"/>
                    </a:lnTo>
                    <a:cubicBezTo>
                      <a:pt x="12518" y="14643"/>
                      <a:pt x="12602" y="14678"/>
                      <a:pt x="12660" y="14739"/>
                    </a:cubicBezTo>
                    <a:cubicBezTo>
                      <a:pt x="12663" y="14739"/>
                      <a:pt x="12663" y="14743"/>
                      <a:pt x="12667" y="14743"/>
                    </a:cubicBezTo>
                    <a:cubicBezTo>
                      <a:pt x="12725" y="14804"/>
                      <a:pt x="12759" y="14885"/>
                      <a:pt x="12759" y="14974"/>
                    </a:cubicBezTo>
                    <a:cubicBezTo>
                      <a:pt x="12759" y="15154"/>
                      <a:pt x="12610" y="15304"/>
                      <a:pt x="12429" y="15304"/>
                    </a:cubicBezTo>
                    <a:lnTo>
                      <a:pt x="4454" y="15304"/>
                    </a:lnTo>
                    <a:cubicBezTo>
                      <a:pt x="4274" y="15304"/>
                      <a:pt x="4124" y="15154"/>
                      <a:pt x="4124" y="14974"/>
                    </a:cubicBezTo>
                    <a:cubicBezTo>
                      <a:pt x="4124" y="14885"/>
                      <a:pt x="4163" y="14804"/>
                      <a:pt x="4216" y="14743"/>
                    </a:cubicBezTo>
                    <a:cubicBezTo>
                      <a:pt x="4220" y="14743"/>
                      <a:pt x="4224" y="14739"/>
                      <a:pt x="4224" y="14739"/>
                    </a:cubicBezTo>
                    <a:cubicBezTo>
                      <a:pt x="4286" y="14678"/>
                      <a:pt x="4366" y="14643"/>
                      <a:pt x="4454" y="14643"/>
                    </a:cubicBezTo>
                    <a:lnTo>
                      <a:pt x="9132" y="14643"/>
                    </a:lnTo>
                    <a:cubicBezTo>
                      <a:pt x="9312" y="14643"/>
                      <a:pt x="9462" y="14497"/>
                      <a:pt x="9462" y="14312"/>
                    </a:cubicBezTo>
                    <a:cubicBezTo>
                      <a:pt x="9462" y="14132"/>
                      <a:pt x="9312" y="13982"/>
                      <a:pt x="9132" y="13982"/>
                    </a:cubicBezTo>
                    <a:lnTo>
                      <a:pt x="4454" y="13982"/>
                    </a:lnTo>
                    <a:cubicBezTo>
                      <a:pt x="4278" y="13982"/>
                      <a:pt x="4109" y="14032"/>
                      <a:pt x="3963" y="14116"/>
                    </a:cubicBezTo>
                    <a:cubicBezTo>
                      <a:pt x="1891" y="12656"/>
                      <a:pt x="658" y="10293"/>
                      <a:pt x="658" y="7748"/>
                    </a:cubicBezTo>
                    <a:cubicBezTo>
                      <a:pt x="658" y="6365"/>
                      <a:pt x="1027" y="5020"/>
                      <a:pt x="1707" y="3848"/>
                    </a:cubicBezTo>
                    <a:cubicBezTo>
                      <a:pt x="2141" y="3752"/>
                      <a:pt x="2726" y="3714"/>
                      <a:pt x="3415" y="3714"/>
                    </a:cubicBezTo>
                    <a:close/>
                    <a:moveTo>
                      <a:pt x="3360" y="0"/>
                    </a:moveTo>
                    <a:cubicBezTo>
                      <a:pt x="2814" y="0"/>
                      <a:pt x="2372" y="442"/>
                      <a:pt x="2372" y="988"/>
                    </a:cubicBezTo>
                    <a:cubicBezTo>
                      <a:pt x="2372" y="1238"/>
                      <a:pt x="2464" y="1465"/>
                      <a:pt x="2618" y="1641"/>
                    </a:cubicBezTo>
                    <a:cubicBezTo>
                      <a:pt x="2076" y="2157"/>
                      <a:pt x="1611" y="2737"/>
                      <a:pt x="1230" y="3363"/>
                    </a:cubicBezTo>
                    <a:cubicBezTo>
                      <a:pt x="1215" y="3379"/>
                      <a:pt x="1207" y="3398"/>
                      <a:pt x="1196" y="3417"/>
                    </a:cubicBezTo>
                    <a:cubicBezTo>
                      <a:pt x="423" y="4713"/>
                      <a:pt x="0" y="6207"/>
                      <a:pt x="0" y="7748"/>
                    </a:cubicBezTo>
                    <a:cubicBezTo>
                      <a:pt x="0" y="10485"/>
                      <a:pt x="1315" y="13029"/>
                      <a:pt x="3532" y="14616"/>
                    </a:cubicBezTo>
                    <a:cubicBezTo>
                      <a:pt x="3490" y="14727"/>
                      <a:pt x="3467" y="14846"/>
                      <a:pt x="3467" y="14974"/>
                    </a:cubicBezTo>
                    <a:cubicBezTo>
                      <a:pt x="3467" y="15519"/>
                      <a:pt x="3909" y="15961"/>
                      <a:pt x="4454" y="15961"/>
                    </a:cubicBezTo>
                    <a:lnTo>
                      <a:pt x="12429" y="15961"/>
                    </a:lnTo>
                    <a:cubicBezTo>
                      <a:pt x="12975" y="15961"/>
                      <a:pt x="13420" y="15519"/>
                      <a:pt x="13420" y="14974"/>
                    </a:cubicBezTo>
                    <a:cubicBezTo>
                      <a:pt x="13420" y="14846"/>
                      <a:pt x="13394" y="14727"/>
                      <a:pt x="13351" y="14616"/>
                    </a:cubicBezTo>
                    <a:cubicBezTo>
                      <a:pt x="15569" y="13029"/>
                      <a:pt x="16887" y="10485"/>
                      <a:pt x="16887" y="7748"/>
                    </a:cubicBezTo>
                    <a:cubicBezTo>
                      <a:pt x="16887" y="6281"/>
                      <a:pt x="16503" y="4855"/>
                      <a:pt x="15795" y="3606"/>
                    </a:cubicBezTo>
                    <a:cubicBezTo>
                      <a:pt x="15788" y="3587"/>
                      <a:pt x="15776" y="3567"/>
                      <a:pt x="15765" y="3548"/>
                    </a:cubicBezTo>
                    <a:cubicBezTo>
                      <a:pt x="15365" y="2849"/>
                      <a:pt x="14862" y="2207"/>
                      <a:pt x="14270" y="1641"/>
                    </a:cubicBezTo>
                    <a:cubicBezTo>
                      <a:pt x="14419" y="1465"/>
                      <a:pt x="14516" y="1238"/>
                      <a:pt x="14516" y="988"/>
                    </a:cubicBezTo>
                    <a:cubicBezTo>
                      <a:pt x="14516" y="442"/>
                      <a:pt x="14070" y="0"/>
                      <a:pt x="13525" y="0"/>
                    </a:cubicBezTo>
                    <a:lnTo>
                      <a:pt x="6657" y="0"/>
                    </a:lnTo>
                    <a:cubicBezTo>
                      <a:pt x="6476" y="0"/>
                      <a:pt x="6330" y="147"/>
                      <a:pt x="6330" y="332"/>
                    </a:cubicBezTo>
                    <a:cubicBezTo>
                      <a:pt x="6330" y="511"/>
                      <a:pt x="6476" y="658"/>
                      <a:pt x="6657" y="658"/>
                    </a:cubicBezTo>
                    <a:lnTo>
                      <a:pt x="13525" y="658"/>
                    </a:lnTo>
                    <a:cubicBezTo>
                      <a:pt x="13705" y="658"/>
                      <a:pt x="13855" y="808"/>
                      <a:pt x="13855" y="988"/>
                    </a:cubicBezTo>
                    <a:cubicBezTo>
                      <a:pt x="13855" y="1173"/>
                      <a:pt x="13705" y="1318"/>
                      <a:pt x="13525" y="1318"/>
                    </a:cubicBezTo>
                    <a:lnTo>
                      <a:pt x="3360" y="1318"/>
                    </a:lnTo>
                    <a:cubicBezTo>
                      <a:pt x="3179" y="1318"/>
                      <a:pt x="3029" y="1173"/>
                      <a:pt x="3029" y="988"/>
                    </a:cubicBezTo>
                    <a:cubicBezTo>
                      <a:pt x="3029" y="808"/>
                      <a:pt x="3179" y="658"/>
                      <a:pt x="3360" y="658"/>
                    </a:cubicBezTo>
                    <a:lnTo>
                      <a:pt x="4020" y="658"/>
                    </a:lnTo>
                    <a:cubicBezTo>
                      <a:pt x="4201" y="658"/>
                      <a:pt x="4351" y="511"/>
                      <a:pt x="4351" y="332"/>
                    </a:cubicBezTo>
                    <a:cubicBezTo>
                      <a:pt x="4351" y="147"/>
                      <a:pt x="4201" y="0"/>
                      <a:pt x="402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36"/>
              <p:cNvSpPr/>
              <p:nvPr/>
            </p:nvSpPr>
            <p:spPr>
              <a:xfrm>
                <a:off x="7679153" y="3042359"/>
                <a:ext cx="141688" cy="90638"/>
              </a:xfrm>
              <a:custGeom>
                <a:rect b="b" l="l" r="r" t="t"/>
                <a:pathLst>
                  <a:path extrusionOk="0" h="4989" w="7799">
                    <a:moveTo>
                      <a:pt x="4724" y="991"/>
                    </a:moveTo>
                    <a:cubicBezTo>
                      <a:pt x="5680" y="991"/>
                      <a:pt x="6572" y="1507"/>
                      <a:pt x="7049" y="2337"/>
                    </a:cubicBezTo>
                    <a:cubicBezTo>
                      <a:pt x="7110" y="2436"/>
                      <a:pt x="7106" y="2559"/>
                      <a:pt x="7045" y="2659"/>
                    </a:cubicBezTo>
                    <a:lnTo>
                      <a:pt x="7045" y="2663"/>
                    </a:lnTo>
                    <a:cubicBezTo>
                      <a:pt x="6565" y="3486"/>
                      <a:pt x="5673" y="3997"/>
                      <a:pt x="4724" y="3997"/>
                    </a:cubicBezTo>
                    <a:cubicBezTo>
                      <a:pt x="4171" y="3997"/>
                      <a:pt x="3637" y="3823"/>
                      <a:pt x="3190" y="3513"/>
                    </a:cubicBezTo>
                    <a:cubicBezTo>
                      <a:pt x="2872" y="3293"/>
                      <a:pt x="2599" y="3002"/>
                      <a:pt x="2399" y="2656"/>
                    </a:cubicBezTo>
                    <a:cubicBezTo>
                      <a:pt x="2342" y="2552"/>
                      <a:pt x="2342" y="2429"/>
                      <a:pt x="2402" y="2328"/>
                    </a:cubicBezTo>
                    <a:cubicBezTo>
                      <a:pt x="2402" y="2328"/>
                      <a:pt x="2402" y="2325"/>
                      <a:pt x="2406" y="2325"/>
                    </a:cubicBezTo>
                    <a:cubicBezTo>
                      <a:pt x="2887" y="1503"/>
                      <a:pt x="3775" y="991"/>
                      <a:pt x="4724" y="991"/>
                    </a:cubicBezTo>
                    <a:close/>
                    <a:moveTo>
                      <a:pt x="1327" y="661"/>
                    </a:moveTo>
                    <a:cubicBezTo>
                      <a:pt x="1773" y="661"/>
                      <a:pt x="2210" y="835"/>
                      <a:pt x="2533" y="1152"/>
                    </a:cubicBezTo>
                    <a:cubicBezTo>
                      <a:pt x="2260" y="1391"/>
                      <a:pt x="2022" y="1672"/>
                      <a:pt x="1838" y="1991"/>
                    </a:cubicBezTo>
                    <a:cubicBezTo>
                      <a:pt x="1653" y="2294"/>
                      <a:pt x="1650" y="2674"/>
                      <a:pt x="1826" y="2986"/>
                    </a:cubicBezTo>
                    <a:cubicBezTo>
                      <a:pt x="2014" y="3309"/>
                      <a:pt x="2257" y="3597"/>
                      <a:pt x="2530" y="3835"/>
                    </a:cubicBezTo>
                    <a:cubicBezTo>
                      <a:pt x="2206" y="4155"/>
                      <a:pt x="1773" y="4328"/>
                      <a:pt x="1328" y="4328"/>
                    </a:cubicBezTo>
                    <a:cubicBezTo>
                      <a:pt x="1180" y="4328"/>
                      <a:pt x="1031" y="4309"/>
                      <a:pt x="884" y="4270"/>
                    </a:cubicBezTo>
                    <a:cubicBezTo>
                      <a:pt x="838" y="4258"/>
                      <a:pt x="815" y="4224"/>
                      <a:pt x="808" y="4192"/>
                    </a:cubicBezTo>
                    <a:cubicBezTo>
                      <a:pt x="808" y="4189"/>
                      <a:pt x="804" y="4189"/>
                      <a:pt x="804" y="4185"/>
                    </a:cubicBezTo>
                    <a:cubicBezTo>
                      <a:pt x="669" y="3674"/>
                      <a:pt x="785" y="3117"/>
                      <a:pt x="1111" y="2697"/>
                    </a:cubicBezTo>
                    <a:cubicBezTo>
                      <a:pt x="1203" y="2578"/>
                      <a:pt x="1203" y="2413"/>
                      <a:pt x="1111" y="2290"/>
                    </a:cubicBezTo>
                    <a:cubicBezTo>
                      <a:pt x="785" y="1872"/>
                      <a:pt x="669" y="1318"/>
                      <a:pt x="804" y="803"/>
                    </a:cubicBezTo>
                    <a:lnTo>
                      <a:pt x="808" y="799"/>
                    </a:lnTo>
                    <a:cubicBezTo>
                      <a:pt x="815" y="769"/>
                      <a:pt x="838" y="730"/>
                      <a:pt x="884" y="719"/>
                    </a:cubicBezTo>
                    <a:cubicBezTo>
                      <a:pt x="1030" y="680"/>
                      <a:pt x="1179" y="661"/>
                      <a:pt x="1327" y="661"/>
                    </a:cubicBezTo>
                    <a:close/>
                    <a:moveTo>
                      <a:pt x="1323" y="0"/>
                    </a:moveTo>
                    <a:cubicBezTo>
                      <a:pt x="1120" y="0"/>
                      <a:pt x="916" y="27"/>
                      <a:pt x="715" y="81"/>
                    </a:cubicBezTo>
                    <a:cubicBezTo>
                      <a:pt x="442" y="153"/>
                      <a:pt x="235" y="365"/>
                      <a:pt x="166" y="638"/>
                    </a:cubicBezTo>
                    <a:cubicBezTo>
                      <a:pt x="1" y="1268"/>
                      <a:pt x="109" y="1945"/>
                      <a:pt x="451" y="2494"/>
                    </a:cubicBezTo>
                    <a:cubicBezTo>
                      <a:pt x="109" y="3043"/>
                      <a:pt x="1" y="3720"/>
                      <a:pt x="166" y="4350"/>
                    </a:cubicBezTo>
                    <a:cubicBezTo>
                      <a:pt x="235" y="4623"/>
                      <a:pt x="442" y="4834"/>
                      <a:pt x="715" y="4907"/>
                    </a:cubicBezTo>
                    <a:cubicBezTo>
                      <a:pt x="916" y="4962"/>
                      <a:pt x="1119" y="4988"/>
                      <a:pt x="1322" y="4988"/>
                    </a:cubicBezTo>
                    <a:cubicBezTo>
                      <a:pt x="1945" y="4988"/>
                      <a:pt x="2556" y="4746"/>
                      <a:pt x="3006" y="4297"/>
                    </a:cubicBezTo>
                    <a:cubicBezTo>
                      <a:pt x="3029" y="4270"/>
                      <a:pt x="3052" y="4247"/>
                      <a:pt x="3075" y="4219"/>
                    </a:cubicBezTo>
                    <a:cubicBezTo>
                      <a:pt x="3571" y="4500"/>
                      <a:pt x="4140" y="4657"/>
                      <a:pt x="4724" y="4657"/>
                    </a:cubicBezTo>
                    <a:cubicBezTo>
                      <a:pt x="5907" y="4657"/>
                      <a:pt x="7014" y="4024"/>
                      <a:pt x="7614" y="3002"/>
                    </a:cubicBezTo>
                    <a:cubicBezTo>
                      <a:pt x="7794" y="2694"/>
                      <a:pt x="7798" y="2314"/>
                      <a:pt x="7622" y="2005"/>
                    </a:cubicBezTo>
                    <a:cubicBezTo>
                      <a:pt x="7026" y="972"/>
                      <a:pt x="5916" y="334"/>
                      <a:pt x="4724" y="334"/>
                    </a:cubicBezTo>
                    <a:cubicBezTo>
                      <a:pt x="4140" y="334"/>
                      <a:pt x="3571" y="488"/>
                      <a:pt x="3075" y="769"/>
                    </a:cubicBezTo>
                    <a:cubicBezTo>
                      <a:pt x="3052" y="746"/>
                      <a:pt x="3029" y="719"/>
                      <a:pt x="3006" y="696"/>
                    </a:cubicBezTo>
                    <a:cubicBezTo>
                      <a:pt x="2554" y="247"/>
                      <a:pt x="1944" y="0"/>
                      <a:pt x="132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36"/>
              <p:cNvSpPr/>
              <p:nvPr/>
            </p:nvSpPr>
            <p:spPr>
              <a:xfrm>
                <a:off x="7835070" y="3056730"/>
                <a:ext cx="12027" cy="12027"/>
              </a:xfrm>
              <a:custGeom>
                <a:rect b="b" l="l" r="r" t="t"/>
                <a:pathLst>
                  <a:path extrusionOk="0" h="662" w="662">
                    <a:moveTo>
                      <a:pt x="331" y="1"/>
                    </a:moveTo>
                    <a:cubicBezTo>
                      <a:pt x="147" y="1"/>
                      <a:pt x="0" y="150"/>
                      <a:pt x="0" y="331"/>
                    </a:cubicBezTo>
                    <a:cubicBezTo>
                      <a:pt x="0" y="515"/>
                      <a:pt x="147" y="661"/>
                      <a:pt x="331" y="661"/>
                    </a:cubicBezTo>
                    <a:cubicBezTo>
                      <a:pt x="511" y="661"/>
                      <a:pt x="661" y="512"/>
                      <a:pt x="661" y="331"/>
                    </a:cubicBezTo>
                    <a:cubicBezTo>
                      <a:pt x="661" y="150"/>
                      <a:pt x="511" y="1"/>
                      <a:pt x="33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36"/>
              <p:cNvSpPr/>
              <p:nvPr/>
            </p:nvSpPr>
            <p:spPr>
              <a:xfrm>
                <a:off x="7812015" y="3018123"/>
                <a:ext cx="11972" cy="11954"/>
              </a:xfrm>
              <a:custGeom>
                <a:rect b="b" l="l" r="r" t="t"/>
                <a:pathLst>
                  <a:path extrusionOk="0" h="658" w="659">
                    <a:moveTo>
                      <a:pt x="327" y="1"/>
                    </a:moveTo>
                    <a:cubicBezTo>
                      <a:pt x="148" y="1"/>
                      <a:pt x="1" y="146"/>
                      <a:pt x="1" y="331"/>
                    </a:cubicBezTo>
                    <a:cubicBezTo>
                      <a:pt x="1" y="512"/>
                      <a:pt x="148" y="657"/>
                      <a:pt x="327" y="657"/>
                    </a:cubicBezTo>
                    <a:cubicBezTo>
                      <a:pt x="512" y="657"/>
                      <a:pt x="658" y="512"/>
                      <a:pt x="658" y="331"/>
                    </a:cubicBezTo>
                    <a:cubicBezTo>
                      <a:pt x="658" y="146"/>
                      <a:pt x="512" y="1"/>
                      <a:pt x="32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36"/>
              <p:cNvSpPr/>
              <p:nvPr/>
            </p:nvSpPr>
            <p:spPr>
              <a:xfrm>
                <a:off x="7774244" y="3074462"/>
                <a:ext cx="12045" cy="12027"/>
              </a:xfrm>
              <a:custGeom>
                <a:rect b="b" l="l" r="r" t="t"/>
                <a:pathLst>
                  <a:path extrusionOk="0" h="662" w="663">
                    <a:moveTo>
                      <a:pt x="331" y="1"/>
                    </a:moveTo>
                    <a:cubicBezTo>
                      <a:pt x="147" y="1"/>
                      <a:pt x="1" y="146"/>
                      <a:pt x="1" y="331"/>
                    </a:cubicBezTo>
                    <a:cubicBezTo>
                      <a:pt x="1" y="512"/>
                      <a:pt x="147" y="662"/>
                      <a:pt x="331" y="662"/>
                    </a:cubicBezTo>
                    <a:cubicBezTo>
                      <a:pt x="512" y="662"/>
                      <a:pt x="662" y="512"/>
                      <a:pt x="662" y="331"/>
                    </a:cubicBezTo>
                    <a:cubicBezTo>
                      <a:pt x="662" y="146"/>
                      <a:pt x="512" y="1"/>
                      <a:pt x="33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36"/>
              <p:cNvSpPr/>
              <p:nvPr/>
            </p:nvSpPr>
            <p:spPr>
              <a:xfrm>
                <a:off x="7697230" y="2918689"/>
                <a:ext cx="12045" cy="11972"/>
              </a:xfrm>
              <a:custGeom>
                <a:rect b="b" l="l" r="r" t="t"/>
                <a:pathLst>
                  <a:path extrusionOk="0" h="659" w="663">
                    <a:moveTo>
                      <a:pt x="332" y="0"/>
                    </a:moveTo>
                    <a:cubicBezTo>
                      <a:pt x="151" y="0"/>
                      <a:pt x="1" y="147"/>
                      <a:pt x="1" y="332"/>
                    </a:cubicBezTo>
                    <a:cubicBezTo>
                      <a:pt x="1" y="511"/>
                      <a:pt x="151" y="658"/>
                      <a:pt x="332" y="658"/>
                    </a:cubicBezTo>
                    <a:cubicBezTo>
                      <a:pt x="512" y="658"/>
                      <a:pt x="662" y="511"/>
                      <a:pt x="662" y="332"/>
                    </a:cubicBezTo>
                    <a:cubicBezTo>
                      <a:pt x="662" y="147"/>
                      <a:pt x="512" y="0"/>
                      <a:pt x="33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36"/>
              <p:cNvSpPr/>
              <p:nvPr/>
            </p:nvSpPr>
            <p:spPr>
              <a:xfrm>
                <a:off x="7790105" y="3172715"/>
                <a:ext cx="12027" cy="12009"/>
              </a:xfrm>
              <a:custGeom>
                <a:rect b="b" l="l" r="r" t="t"/>
                <a:pathLst>
                  <a:path extrusionOk="0" h="661" w="662">
                    <a:moveTo>
                      <a:pt x="331" y="0"/>
                    </a:moveTo>
                    <a:cubicBezTo>
                      <a:pt x="150" y="0"/>
                      <a:pt x="0" y="150"/>
                      <a:pt x="0" y="330"/>
                    </a:cubicBezTo>
                    <a:cubicBezTo>
                      <a:pt x="0" y="515"/>
                      <a:pt x="150" y="661"/>
                      <a:pt x="331" y="661"/>
                    </a:cubicBezTo>
                    <a:cubicBezTo>
                      <a:pt x="515" y="661"/>
                      <a:pt x="662" y="515"/>
                      <a:pt x="662" y="330"/>
                    </a:cubicBezTo>
                    <a:cubicBezTo>
                      <a:pt x="662" y="150"/>
                      <a:pt x="515" y="0"/>
                      <a:pt x="33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9" name="Google Shape;939;p36"/>
            <p:cNvGrpSpPr/>
            <p:nvPr/>
          </p:nvGrpSpPr>
          <p:grpSpPr>
            <a:xfrm>
              <a:off x="4861467" y="2543917"/>
              <a:ext cx="123969" cy="288583"/>
              <a:chOff x="7221338" y="3326452"/>
              <a:chExt cx="98740" cy="229855"/>
            </a:xfrm>
          </p:grpSpPr>
          <p:sp>
            <p:nvSpPr>
              <p:cNvPr id="940" name="Google Shape;940;p36"/>
              <p:cNvSpPr/>
              <p:nvPr/>
            </p:nvSpPr>
            <p:spPr>
              <a:xfrm>
                <a:off x="7221338" y="3326452"/>
                <a:ext cx="98740" cy="229855"/>
              </a:xfrm>
              <a:custGeom>
                <a:rect b="b" l="l" r="r" t="t"/>
                <a:pathLst>
                  <a:path extrusionOk="0" h="12652" w="5435">
                    <a:moveTo>
                      <a:pt x="988" y="3944"/>
                    </a:moveTo>
                    <a:lnTo>
                      <a:pt x="988" y="4439"/>
                    </a:lnTo>
                    <a:cubicBezTo>
                      <a:pt x="850" y="4439"/>
                      <a:pt x="742" y="4551"/>
                      <a:pt x="742" y="4685"/>
                    </a:cubicBezTo>
                    <a:cubicBezTo>
                      <a:pt x="742" y="4824"/>
                      <a:pt x="850" y="4931"/>
                      <a:pt x="988" y="4931"/>
                    </a:cubicBezTo>
                    <a:lnTo>
                      <a:pt x="988" y="5427"/>
                    </a:lnTo>
                    <a:cubicBezTo>
                      <a:pt x="850" y="5427"/>
                      <a:pt x="742" y="5538"/>
                      <a:pt x="742" y="5673"/>
                    </a:cubicBezTo>
                    <a:cubicBezTo>
                      <a:pt x="742" y="5811"/>
                      <a:pt x="850" y="5922"/>
                      <a:pt x="988" y="5922"/>
                    </a:cubicBezTo>
                    <a:lnTo>
                      <a:pt x="988" y="6415"/>
                    </a:lnTo>
                    <a:cubicBezTo>
                      <a:pt x="850" y="6415"/>
                      <a:pt x="742" y="6526"/>
                      <a:pt x="742" y="6660"/>
                    </a:cubicBezTo>
                    <a:cubicBezTo>
                      <a:pt x="742" y="6798"/>
                      <a:pt x="850" y="6910"/>
                      <a:pt x="988" y="6910"/>
                    </a:cubicBezTo>
                    <a:lnTo>
                      <a:pt x="988" y="7402"/>
                    </a:lnTo>
                    <a:lnTo>
                      <a:pt x="742" y="7402"/>
                    </a:lnTo>
                    <a:cubicBezTo>
                      <a:pt x="604" y="7402"/>
                      <a:pt x="493" y="7291"/>
                      <a:pt x="493" y="7156"/>
                    </a:cubicBezTo>
                    <a:lnTo>
                      <a:pt x="493" y="3944"/>
                    </a:lnTo>
                    <a:close/>
                    <a:moveTo>
                      <a:pt x="4939" y="3944"/>
                    </a:moveTo>
                    <a:lnTo>
                      <a:pt x="4939" y="7156"/>
                    </a:lnTo>
                    <a:cubicBezTo>
                      <a:pt x="4939" y="7291"/>
                      <a:pt x="4832" y="7402"/>
                      <a:pt x="4693" y="7402"/>
                    </a:cubicBezTo>
                    <a:lnTo>
                      <a:pt x="4201" y="7402"/>
                    </a:lnTo>
                    <a:cubicBezTo>
                      <a:pt x="4062" y="7402"/>
                      <a:pt x="3952" y="7513"/>
                      <a:pt x="3952" y="7651"/>
                    </a:cubicBezTo>
                    <a:cubicBezTo>
                      <a:pt x="3952" y="7786"/>
                      <a:pt x="4062" y="7898"/>
                      <a:pt x="4201" y="7898"/>
                    </a:cubicBezTo>
                    <a:lnTo>
                      <a:pt x="4447" y="7898"/>
                    </a:lnTo>
                    <a:lnTo>
                      <a:pt x="4447" y="8639"/>
                    </a:lnTo>
                    <a:cubicBezTo>
                      <a:pt x="4447" y="8774"/>
                      <a:pt x="4335" y="8886"/>
                      <a:pt x="4201" y="8886"/>
                    </a:cubicBezTo>
                    <a:lnTo>
                      <a:pt x="1235" y="8886"/>
                    </a:lnTo>
                    <a:cubicBezTo>
                      <a:pt x="1100" y="8886"/>
                      <a:pt x="988" y="8774"/>
                      <a:pt x="988" y="8639"/>
                    </a:cubicBezTo>
                    <a:lnTo>
                      <a:pt x="988" y="7898"/>
                    </a:lnTo>
                    <a:lnTo>
                      <a:pt x="2222" y="7898"/>
                    </a:lnTo>
                    <a:cubicBezTo>
                      <a:pt x="2361" y="7898"/>
                      <a:pt x="2471" y="7786"/>
                      <a:pt x="2471" y="7651"/>
                    </a:cubicBezTo>
                    <a:cubicBezTo>
                      <a:pt x="2471" y="7513"/>
                      <a:pt x="2361" y="7402"/>
                      <a:pt x="2222" y="7402"/>
                    </a:cubicBezTo>
                    <a:lnTo>
                      <a:pt x="1480" y="7402"/>
                    </a:lnTo>
                    <a:lnTo>
                      <a:pt x="1480" y="3944"/>
                    </a:lnTo>
                    <a:close/>
                    <a:moveTo>
                      <a:pt x="2979" y="9381"/>
                    </a:moveTo>
                    <a:lnTo>
                      <a:pt x="1449" y="12033"/>
                    </a:lnTo>
                    <a:cubicBezTo>
                      <a:pt x="1415" y="12091"/>
                      <a:pt x="1361" y="12129"/>
                      <a:pt x="1300" y="12148"/>
                    </a:cubicBezTo>
                    <a:cubicBezTo>
                      <a:pt x="1278" y="12153"/>
                      <a:pt x="1256" y="12156"/>
                      <a:pt x="1234" y="12156"/>
                    </a:cubicBezTo>
                    <a:cubicBezTo>
                      <a:pt x="1191" y="12156"/>
                      <a:pt x="1149" y="12146"/>
                      <a:pt x="1111" y="12125"/>
                    </a:cubicBezTo>
                    <a:cubicBezTo>
                      <a:pt x="992" y="12056"/>
                      <a:pt x="954" y="11903"/>
                      <a:pt x="1019" y="11787"/>
                    </a:cubicBezTo>
                    <a:lnTo>
                      <a:pt x="2411" y="9381"/>
                    </a:lnTo>
                    <a:close/>
                    <a:moveTo>
                      <a:pt x="742" y="1"/>
                    </a:moveTo>
                    <a:cubicBezTo>
                      <a:pt x="332" y="1"/>
                      <a:pt x="1" y="335"/>
                      <a:pt x="1" y="742"/>
                    </a:cubicBezTo>
                    <a:lnTo>
                      <a:pt x="1" y="7156"/>
                    </a:lnTo>
                    <a:cubicBezTo>
                      <a:pt x="1" y="7479"/>
                      <a:pt x="204" y="7752"/>
                      <a:pt x="493" y="7855"/>
                    </a:cubicBezTo>
                    <a:lnTo>
                      <a:pt x="493" y="8639"/>
                    </a:lnTo>
                    <a:cubicBezTo>
                      <a:pt x="493" y="9047"/>
                      <a:pt x="827" y="9381"/>
                      <a:pt x="1235" y="9381"/>
                    </a:cubicBezTo>
                    <a:lnTo>
                      <a:pt x="1838" y="9381"/>
                    </a:lnTo>
                    <a:lnTo>
                      <a:pt x="593" y="11537"/>
                    </a:lnTo>
                    <a:cubicBezTo>
                      <a:pt x="389" y="11894"/>
                      <a:pt x="511" y="12348"/>
                      <a:pt x="866" y="12552"/>
                    </a:cubicBezTo>
                    <a:cubicBezTo>
                      <a:pt x="977" y="12617"/>
                      <a:pt x="1104" y="12651"/>
                      <a:pt x="1235" y="12651"/>
                    </a:cubicBezTo>
                    <a:cubicBezTo>
                      <a:pt x="1295" y="12651"/>
                      <a:pt x="1361" y="12640"/>
                      <a:pt x="1426" y="12625"/>
                    </a:cubicBezTo>
                    <a:cubicBezTo>
                      <a:pt x="1618" y="12575"/>
                      <a:pt x="1776" y="12452"/>
                      <a:pt x="1877" y="12279"/>
                    </a:cubicBezTo>
                    <a:lnTo>
                      <a:pt x="3552" y="9381"/>
                    </a:lnTo>
                    <a:lnTo>
                      <a:pt x="4201" y="9381"/>
                    </a:lnTo>
                    <a:cubicBezTo>
                      <a:pt x="4608" y="9381"/>
                      <a:pt x="4943" y="9047"/>
                      <a:pt x="4943" y="8639"/>
                    </a:cubicBezTo>
                    <a:lnTo>
                      <a:pt x="4943" y="7855"/>
                    </a:lnTo>
                    <a:cubicBezTo>
                      <a:pt x="5227" y="7752"/>
                      <a:pt x="5435" y="7479"/>
                      <a:pt x="5435" y="7156"/>
                    </a:cubicBezTo>
                    <a:lnTo>
                      <a:pt x="5435" y="742"/>
                    </a:lnTo>
                    <a:cubicBezTo>
                      <a:pt x="5435" y="335"/>
                      <a:pt x="5105" y="1"/>
                      <a:pt x="4693" y="1"/>
                    </a:cubicBezTo>
                    <a:lnTo>
                      <a:pt x="3209" y="1"/>
                    </a:lnTo>
                    <a:cubicBezTo>
                      <a:pt x="3076" y="1"/>
                      <a:pt x="2964" y="111"/>
                      <a:pt x="2964" y="246"/>
                    </a:cubicBezTo>
                    <a:cubicBezTo>
                      <a:pt x="2964" y="384"/>
                      <a:pt x="3076" y="496"/>
                      <a:pt x="3209" y="496"/>
                    </a:cubicBezTo>
                    <a:lnTo>
                      <a:pt x="4693" y="496"/>
                    </a:lnTo>
                    <a:cubicBezTo>
                      <a:pt x="4832" y="496"/>
                      <a:pt x="4943" y="608"/>
                      <a:pt x="4943" y="742"/>
                    </a:cubicBezTo>
                    <a:lnTo>
                      <a:pt x="4943" y="3451"/>
                    </a:lnTo>
                    <a:lnTo>
                      <a:pt x="1480" y="3451"/>
                    </a:lnTo>
                    <a:lnTo>
                      <a:pt x="1480" y="1722"/>
                    </a:lnTo>
                    <a:cubicBezTo>
                      <a:pt x="1480" y="1583"/>
                      <a:pt x="1373" y="1472"/>
                      <a:pt x="1235" y="1472"/>
                    </a:cubicBezTo>
                    <a:cubicBezTo>
                      <a:pt x="1235" y="1472"/>
                      <a:pt x="1231" y="1476"/>
                      <a:pt x="1226" y="1476"/>
                    </a:cubicBezTo>
                    <a:cubicBezTo>
                      <a:pt x="1223" y="1472"/>
                      <a:pt x="1223" y="1472"/>
                      <a:pt x="1219" y="1472"/>
                    </a:cubicBezTo>
                    <a:lnTo>
                      <a:pt x="988" y="1472"/>
                    </a:lnTo>
                    <a:cubicBezTo>
                      <a:pt x="850" y="1472"/>
                      <a:pt x="742" y="1583"/>
                      <a:pt x="742" y="1722"/>
                    </a:cubicBezTo>
                    <a:cubicBezTo>
                      <a:pt x="742" y="1856"/>
                      <a:pt x="850" y="1968"/>
                      <a:pt x="988" y="1968"/>
                    </a:cubicBezTo>
                    <a:lnTo>
                      <a:pt x="988" y="2463"/>
                    </a:lnTo>
                    <a:cubicBezTo>
                      <a:pt x="850" y="2463"/>
                      <a:pt x="742" y="2571"/>
                      <a:pt x="742" y="2710"/>
                    </a:cubicBezTo>
                    <a:cubicBezTo>
                      <a:pt x="742" y="2844"/>
                      <a:pt x="850" y="2956"/>
                      <a:pt x="988" y="2956"/>
                    </a:cubicBezTo>
                    <a:lnTo>
                      <a:pt x="988" y="3451"/>
                    </a:lnTo>
                    <a:lnTo>
                      <a:pt x="493" y="3451"/>
                    </a:lnTo>
                    <a:lnTo>
                      <a:pt x="493" y="742"/>
                    </a:lnTo>
                    <a:cubicBezTo>
                      <a:pt x="493" y="608"/>
                      <a:pt x="604" y="496"/>
                      <a:pt x="742" y="496"/>
                    </a:cubicBezTo>
                    <a:lnTo>
                      <a:pt x="1235" y="496"/>
                    </a:lnTo>
                    <a:cubicBezTo>
                      <a:pt x="1373" y="496"/>
                      <a:pt x="1480" y="384"/>
                      <a:pt x="1480" y="246"/>
                    </a:cubicBezTo>
                    <a:cubicBezTo>
                      <a:pt x="1480" y="111"/>
                      <a:pt x="1373" y="1"/>
                      <a:pt x="123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36"/>
              <p:cNvSpPr/>
              <p:nvPr/>
            </p:nvSpPr>
            <p:spPr>
              <a:xfrm>
                <a:off x="7257238" y="3326452"/>
                <a:ext cx="9011" cy="9011"/>
              </a:xfrm>
              <a:custGeom>
                <a:rect b="b" l="l" r="r" t="t"/>
                <a:pathLst>
                  <a:path extrusionOk="0" h="496" w="496">
                    <a:moveTo>
                      <a:pt x="246" y="1"/>
                    </a:moveTo>
                    <a:cubicBezTo>
                      <a:pt x="112" y="1"/>
                      <a:pt x="0" y="111"/>
                      <a:pt x="0" y="246"/>
                    </a:cubicBezTo>
                    <a:cubicBezTo>
                      <a:pt x="0" y="384"/>
                      <a:pt x="112" y="496"/>
                      <a:pt x="246" y="496"/>
                    </a:cubicBezTo>
                    <a:cubicBezTo>
                      <a:pt x="385" y="496"/>
                      <a:pt x="495" y="384"/>
                      <a:pt x="495" y="246"/>
                    </a:cubicBezTo>
                    <a:cubicBezTo>
                      <a:pt x="495" y="111"/>
                      <a:pt x="385" y="1"/>
                      <a:pt x="24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36"/>
              <p:cNvSpPr/>
              <p:nvPr/>
            </p:nvSpPr>
            <p:spPr>
              <a:xfrm>
                <a:off x="7275170" y="3460932"/>
                <a:ext cx="9029" cy="9011"/>
              </a:xfrm>
              <a:custGeom>
                <a:rect b="b" l="l" r="r" t="t"/>
                <a:pathLst>
                  <a:path extrusionOk="0" h="496" w="497">
                    <a:moveTo>
                      <a:pt x="246" y="0"/>
                    </a:moveTo>
                    <a:cubicBezTo>
                      <a:pt x="113" y="0"/>
                      <a:pt x="1" y="111"/>
                      <a:pt x="1" y="249"/>
                    </a:cubicBezTo>
                    <a:cubicBezTo>
                      <a:pt x="1" y="384"/>
                      <a:pt x="113" y="496"/>
                      <a:pt x="251" y="496"/>
                    </a:cubicBezTo>
                    <a:cubicBezTo>
                      <a:pt x="385" y="496"/>
                      <a:pt x="496" y="384"/>
                      <a:pt x="496" y="249"/>
                    </a:cubicBezTo>
                    <a:cubicBezTo>
                      <a:pt x="496" y="111"/>
                      <a:pt x="385" y="0"/>
                      <a:pt x="25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" name="Google Shape;943;p36"/>
            <p:cNvGrpSpPr/>
            <p:nvPr/>
          </p:nvGrpSpPr>
          <p:grpSpPr>
            <a:xfrm>
              <a:off x="4847825" y="1475269"/>
              <a:ext cx="151252" cy="277281"/>
              <a:chOff x="6739433" y="1322230"/>
              <a:chExt cx="133168" cy="244171"/>
            </a:xfrm>
          </p:grpSpPr>
          <p:sp>
            <p:nvSpPr>
              <p:cNvPr id="944" name="Google Shape;944;p36"/>
              <p:cNvSpPr/>
              <p:nvPr/>
            </p:nvSpPr>
            <p:spPr>
              <a:xfrm>
                <a:off x="6739433" y="1322230"/>
                <a:ext cx="133168" cy="244171"/>
              </a:xfrm>
              <a:custGeom>
                <a:rect b="b" l="l" r="r" t="t"/>
                <a:pathLst>
                  <a:path extrusionOk="0" h="13440" w="7330">
                    <a:moveTo>
                      <a:pt x="1054" y="1050"/>
                    </a:moveTo>
                    <a:lnTo>
                      <a:pt x="1054" y="1838"/>
                    </a:lnTo>
                    <a:lnTo>
                      <a:pt x="789" y="1838"/>
                    </a:lnTo>
                    <a:cubicBezTo>
                      <a:pt x="647" y="1838"/>
                      <a:pt x="528" y="1719"/>
                      <a:pt x="528" y="1577"/>
                    </a:cubicBezTo>
                    <a:lnTo>
                      <a:pt x="528" y="1311"/>
                    </a:lnTo>
                    <a:cubicBezTo>
                      <a:pt x="528" y="1169"/>
                      <a:pt x="647" y="1050"/>
                      <a:pt x="789" y="1050"/>
                    </a:cubicBezTo>
                    <a:close/>
                    <a:moveTo>
                      <a:pt x="2000" y="2941"/>
                    </a:moveTo>
                    <a:cubicBezTo>
                      <a:pt x="2172" y="2990"/>
                      <a:pt x="2337" y="3049"/>
                      <a:pt x="2491" y="3113"/>
                    </a:cubicBezTo>
                    <a:cubicBezTo>
                      <a:pt x="2465" y="3233"/>
                      <a:pt x="2422" y="3352"/>
                      <a:pt x="2376" y="3467"/>
                    </a:cubicBezTo>
                    <a:cubicBezTo>
                      <a:pt x="2238" y="3794"/>
                      <a:pt x="2026" y="4101"/>
                      <a:pt x="1753" y="4374"/>
                    </a:cubicBezTo>
                    <a:cubicBezTo>
                      <a:pt x="1704" y="4424"/>
                      <a:pt x="1636" y="4449"/>
                      <a:pt x="1569" y="4449"/>
                    </a:cubicBezTo>
                    <a:cubicBezTo>
                      <a:pt x="1502" y="4449"/>
                      <a:pt x="1434" y="4424"/>
                      <a:pt x="1384" y="4374"/>
                    </a:cubicBezTo>
                    <a:cubicBezTo>
                      <a:pt x="1280" y="4271"/>
                      <a:pt x="1280" y="4105"/>
                      <a:pt x="1384" y="4001"/>
                    </a:cubicBezTo>
                    <a:cubicBezTo>
                      <a:pt x="1615" y="3771"/>
                      <a:pt x="1784" y="3525"/>
                      <a:pt x="1895" y="3263"/>
                    </a:cubicBezTo>
                    <a:cubicBezTo>
                      <a:pt x="1938" y="3156"/>
                      <a:pt x="1972" y="3049"/>
                      <a:pt x="2000" y="2941"/>
                    </a:cubicBezTo>
                    <a:close/>
                    <a:moveTo>
                      <a:pt x="5904" y="3986"/>
                    </a:moveTo>
                    <a:cubicBezTo>
                      <a:pt x="6108" y="3986"/>
                      <a:pt x="6277" y="4151"/>
                      <a:pt x="6277" y="4358"/>
                    </a:cubicBezTo>
                    <a:lnTo>
                      <a:pt x="6277" y="4732"/>
                    </a:lnTo>
                    <a:lnTo>
                      <a:pt x="3318" y="4732"/>
                    </a:lnTo>
                    <a:lnTo>
                      <a:pt x="3318" y="4358"/>
                    </a:lnTo>
                    <a:cubicBezTo>
                      <a:pt x="3318" y="4151"/>
                      <a:pt x="3486" y="3986"/>
                      <a:pt x="3690" y="3986"/>
                    </a:cubicBezTo>
                    <a:close/>
                    <a:moveTo>
                      <a:pt x="6542" y="5258"/>
                    </a:moveTo>
                    <a:cubicBezTo>
                      <a:pt x="6688" y="5258"/>
                      <a:pt x="6807" y="5373"/>
                      <a:pt x="6807" y="5520"/>
                    </a:cubicBezTo>
                    <a:lnTo>
                      <a:pt x="6807" y="6834"/>
                    </a:lnTo>
                    <a:lnTo>
                      <a:pt x="2530" y="6834"/>
                    </a:lnTo>
                    <a:cubicBezTo>
                      <a:pt x="2687" y="6495"/>
                      <a:pt x="2787" y="6084"/>
                      <a:pt x="2787" y="5520"/>
                    </a:cubicBezTo>
                    <a:cubicBezTo>
                      <a:pt x="2787" y="5373"/>
                      <a:pt x="2906" y="5258"/>
                      <a:pt x="3052" y="5258"/>
                    </a:cubicBezTo>
                    <a:close/>
                    <a:moveTo>
                      <a:pt x="6807" y="7356"/>
                    </a:moveTo>
                    <a:lnTo>
                      <a:pt x="6807" y="10815"/>
                    </a:lnTo>
                    <a:lnTo>
                      <a:pt x="631" y="10815"/>
                    </a:lnTo>
                    <a:cubicBezTo>
                      <a:pt x="862" y="8998"/>
                      <a:pt x="1434" y="8306"/>
                      <a:pt x="1915" y="7725"/>
                    </a:cubicBezTo>
                    <a:cubicBezTo>
                      <a:pt x="2014" y="7606"/>
                      <a:pt x="2115" y="7483"/>
                      <a:pt x="2211" y="7356"/>
                    </a:cubicBezTo>
                    <a:close/>
                    <a:moveTo>
                      <a:pt x="6807" y="11341"/>
                    </a:moveTo>
                    <a:lnTo>
                      <a:pt x="6807" y="12656"/>
                    </a:lnTo>
                    <a:cubicBezTo>
                      <a:pt x="6807" y="12798"/>
                      <a:pt x="6688" y="12918"/>
                      <a:pt x="6542" y="12918"/>
                    </a:cubicBezTo>
                    <a:lnTo>
                      <a:pt x="789" y="12918"/>
                    </a:lnTo>
                    <a:cubicBezTo>
                      <a:pt x="647" y="12918"/>
                      <a:pt x="528" y="12798"/>
                      <a:pt x="528" y="12656"/>
                    </a:cubicBezTo>
                    <a:cubicBezTo>
                      <a:pt x="528" y="12168"/>
                      <a:pt x="547" y="11730"/>
                      <a:pt x="577" y="11341"/>
                    </a:cubicBezTo>
                    <a:close/>
                    <a:moveTo>
                      <a:pt x="1842" y="0"/>
                    </a:moveTo>
                    <a:cubicBezTo>
                      <a:pt x="1500" y="0"/>
                      <a:pt x="1207" y="220"/>
                      <a:pt x="1096" y="527"/>
                    </a:cubicBezTo>
                    <a:lnTo>
                      <a:pt x="789" y="527"/>
                    </a:lnTo>
                    <a:cubicBezTo>
                      <a:pt x="354" y="527"/>
                      <a:pt x="1" y="876"/>
                      <a:pt x="1" y="1311"/>
                    </a:cubicBezTo>
                    <a:lnTo>
                      <a:pt x="1" y="1577"/>
                    </a:lnTo>
                    <a:cubicBezTo>
                      <a:pt x="1" y="2011"/>
                      <a:pt x="354" y="2364"/>
                      <a:pt x="789" y="2364"/>
                    </a:cubicBezTo>
                    <a:lnTo>
                      <a:pt x="1100" y="2364"/>
                    </a:lnTo>
                    <a:cubicBezTo>
                      <a:pt x="1170" y="2537"/>
                      <a:pt x="1303" y="2680"/>
                      <a:pt x="1496" y="2776"/>
                    </a:cubicBezTo>
                    <a:cubicBezTo>
                      <a:pt x="1477" y="2871"/>
                      <a:pt x="1450" y="2967"/>
                      <a:pt x="1411" y="3060"/>
                    </a:cubicBezTo>
                    <a:cubicBezTo>
                      <a:pt x="1326" y="3256"/>
                      <a:pt x="1193" y="3448"/>
                      <a:pt x="1012" y="3632"/>
                    </a:cubicBezTo>
                    <a:cubicBezTo>
                      <a:pt x="704" y="3940"/>
                      <a:pt x="704" y="4439"/>
                      <a:pt x="1012" y="4743"/>
                    </a:cubicBezTo>
                    <a:cubicBezTo>
                      <a:pt x="1165" y="4897"/>
                      <a:pt x="1365" y="4974"/>
                      <a:pt x="1569" y="4974"/>
                    </a:cubicBezTo>
                    <a:cubicBezTo>
                      <a:pt x="1769" y="4974"/>
                      <a:pt x="1972" y="4897"/>
                      <a:pt x="2126" y="4743"/>
                    </a:cubicBezTo>
                    <a:cubicBezTo>
                      <a:pt x="2449" y="4424"/>
                      <a:pt x="2695" y="4059"/>
                      <a:pt x="2860" y="3671"/>
                    </a:cubicBezTo>
                    <a:cubicBezTo>
                      <a:pt x="2903" y="3567"/>
                      <a:pt x="2940" y="3459"/>
                      <a:pt x="2972" y="3352"/>
                    </a:cubicBezTo>
                    <a:cubicBezTo>
                      <a:pt x="3083" y="3418"/>
                      <a:pt x="3187" y="3487"/>
                      <a:pt x="3279" y="3560"/>
                    </a:cubicBezTo>
                    <a:cubicBezTo>
                      <a:pt x="2991" y="3709"/>
                      <a:pt x="2791" y="4012"/>
                      <a:pt x="2791" y="4358"/>
                    </a:cubicBezTo>
                    <a:lnTo>
                      <a:pt x="2791" y="4778"/>
                    </a:lnTo>
                    <a:cubicBezTo>
                      <a:pt x="2484" y="4885"/>
                      <a:pt x="2264" y="5177"/>
                      <a:pt x="2264" y="5520"/>
                    </a:cubicBezTo>
                    <a:cubicBezTo>
                      <a:pt x="2264" y="6196"/>
                      <a:pt x="2107" y="6584"/>
                      <a:pt x="1865" y="6941"/>
                    </a:cubicBezTo>
                    <a:lnTo>
                      <a:pt x="1853" y="6953"/>
                    </a:lnTo>
                    <a:cubicBezTo>
                      <a:pt x="1753" y="7099"/>
                      <a:pt x="1638" y="7241"/>
                      <a:pt x="1511" y="7391"/>
                    </a:cubicBezTo>
                    <a:cubicBezTo>
                      <a:pt x="838" y="8202"/>
                      <a:pt x="1" y="9209"/>
                      <a:pt x="1" y="12656"/>
                    </a:cubicBezTo>
                    <a:cubicBezTo>
                      <a:pt x="1" y="13090"/>
                      <a:pt x="354" y="13440"/>
                      <a:pt x="789" y="13440"/>
                    </a:cubicBezTo>
                    <a:lnTo>
                      <a:pt x="6542" y="13440"/>
                    </a:lnTo>
                    <a:cubicBezTo>
                      <a:pt x="6976" y="13440"/>
                      <a:pt x="7330" y="13090"/>
                      <a:pt x="7330" y="12656"/>
                    </a:cubicBezTo>
                    <a:lnTo>
                      <a:pt x="7330" y="5520"/>
                    </a:lnTo>
                    <a:cubicBezTo>
                      <a:pt x="7330" y="5177"/>
                      <a:pt x="7110" y="4885"/>
                      <a:pt x="6803" y="4778"/>
                    </a:cubicBezTo>
                    <a:lnTo>
                      <a:pt x="6803" y="4358"/>
                    </a:lnTo>
                    <a:cubicBezTo>
                      <a:pt x="6803" y="3936"/>
                      <a:pt x="6507" y="3579"/>
                      <a:pt x="6111" y="3482"/>
                    </a:cubicBezTo>
                    <a:lnTo>
                      <a:pt x="6768" y="1038"/>
                    </a:lnTo>
                    <a:cubicBezTo>
                      <a:pt x="6842" y="777"/>
                      <a:pt x="6791" y="508"/>
                      <a:pt x="6634" y="305"/>
                    </a:cubicBezTo>
                    <a:cubicBezTo>
                      <a:pt x="6488" y="112"/>
                      <a:pt x="6265" y="0"/>
                      <a:pt x="6042" y="0"/>
                    </a:cubicBezTo>
                    <a:lnTo>
                      <a:pt x="3940" y="0"/>
                    </a:lnTo>
                    <a:cubicBezTo>
                      <a:pt x="3794" y="0"/>
                      <a:pt x="3678" y="120"/>
                      <a:pt x="3678" y="262"/>
                    </a:cubicBezTo>
                    <a:cubicBezTo>
                      <a:pt x="3678" y="408"/>
                      <a:pt x="3794" y="527"/>
                      <a:pt x="3940" y="527"/>
                    </a:cubicBezTo>
                    <a:lnTo>
                      <a:pt x="6042" y="527"/>
                    </a:lnTo>
                    <a:cubicBezTo>
                      <a:pt x="6104" y="527"/>
                      <a:pt x="6173" y="566"/>
                      <a:pt x="6219" y="623"/>
                    </a:cubicBezTo>
                    <a:cubicBezTo>
                      <a:pt x="6257" y="677"/>
                      <a:pt x="6300" y="766"/>
                      <a:pt x="6261" y="904"/>
                    </a:cubicBezTo>
                    <a:lnTo>
                      <a:pt x="5574" y="3459"/>
                    </a:lnTo>
                    <a:lnTo>
                      <a:pt x="3944" y="3459"/>
                    </a:lnTo>
                    <a:cubicBezTo>
                      <a:pt x="3344" y="2802"/>
                      <a:pt x="2418" y="2499"/>
                      <a:pt x="1903" y="2372"/>
                    </a:cubicBezTo>
                    <a:cubicBezTo>
                      <a:pt x="1780" y="2341"/>
                      <a:pt x="1576" y="2268"/>
                      <a:pt x="1576" y="2099"/>
                    </a:cubicBezTo>
                    <a:lnTo>
                      <a:pt x="1576" y="789"/>
                    </a:lnTo>
                    <a:cubicBezTo>
                      <a:pt x="1576" y="642"/>
                      <a:pt x="1695" y="527"/>
                      <a:pt x="1842" y="527"/>
                    </a:cubicBezTo>
                    <a:cubicBezTo>
                      <a:pt x="1984" y="527"/>
                      <a:pt x="2103" y="408"/>
                      <a:pt x="2103" y="262"/>
                    </a:cubicBezTo>
                    <a:cubicBezTo>
                      <a:pt x="2103" y="120"/>
                      <a:pt x="1984" y="0"/>
                      <a:pt x="184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36"/>
              <p:cNvSpPr/>
              <p:nvPr/>
            </p:nvSpPr>
            <p:spPr>
              <a:xfrm>
                <a:off x="6796280" y="1537830"/>
                <a:ext cx="9574" cy="9520"/>
              </a:xfrm>
              <a:custGeom>
                <a:rect b="b" l="l" r="r" t="t"/>
                <a:pathLst>
                  <a:path extrusionOk="0" h="524" w="527">
                    <a:moveTo>
                      <a:pt x="265" y="1"/>
                    </a:moveTo>
                    <a:cubicBezTo>
                      <a:pt x="120" y="1"/>
                      <a:pt x="1" y="116"/>
                      <a:pt x="1" y="262"/>
                    </a:cubicBezTo>
                    <a:cubicBezTo>
                      <a:pt x="1" y="409"/>
                      <a:pt x="120" y="524"/>
                      <a:pt x="265" y="524"/>
                    </a:cubicBezTo>
                    <a:cubicBezTo>
                      <a:pt x="407" y="524"/>
                      <a:pt x="526" y="409"/>
                      <a:pt x="526" y="262"/>
                    </a:cubicBezTo>
                    <a:cubicBezTo>
                      <a:pt x="526" y="116"/>
                      <a:pt x="407" y="1"/>
                      <a:pt x="26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36"/>
              <p:cNvSpPr/>
              <p:nvPr/>
            </p:nvSpPr>
            <p:spPr>
              <a:xfrm>
                <a:off x="6815338" y="1537830"/>
                <a:ext cx="38206" cy="9520"/>
              </a:xfrm>
              <a:custGeom>
                <a:rect b="b" l="l" r="r" t="t"/>
                <a:pathLst>
                  <a:path extrusionOk="0" h="524" w="2103">
                    <a:moveTo>
                      <a:pt x="266" y="1"/>
                    </a:moveTo>
                    <a:cubicBezTo>
                      <a:pt x="119" y="1"/>
                      <a:pt x="0" y="116"/>
                      <a:pt x="0" y="262"/>
                    </a:cubicBezTo>
                    <a:cubicBezTo>
                      <a:pt x="0" y="409"/>
                      <a:pt x="119" y="524"/>
                      <a:pt x="266" y="524"/>
                    </a:cubicBezTo>
                    <a:lnTo>
                      <a:pt x="1841" y="524"/>
                    </a:lnTo>
                    <a:cubicBezTo>
                      <a:pt x="1983" y="524"/>
                      <a:pt x="2102" y="409"/>
                      <a:pt x="2102" y="262"/>
                    </a:cubicBezTo>
                    <a:cubicBezTo>
                      <a:pt x="2102" y="116"/>
                      <a:pt x="1983" y="1"/>
                      <a:pt x="184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36"/>
              <p:cNvSpPr/>
              <p:nvPr/>
            </p:nvSpPr>
            <p:spPr>
              <a:xfrm>
                <a:off x="6787196" y="1322230"/>
                <a:ext cx="9520" cy="9574"/>
              </a:xfrm>
              <a:custGeom>
                <a:rect b="b" l="l" r="r" t="t"/>
                <a:pathLst>
                  <a:path extrusionOk="0" h="527" w="524">
                    <a:moveTo>
                      <a:pt x="262" y="0"/>
                    </a:moveTo>
                    <a:cubicBezTo>
                      <a:pt x="116" y="0"/>
                      <a:pt x="1" y="120"/>
                      <a:pt x="1" y="262"/>
                    </a:cubicBezTo>
                    <a:cubicBezTo>
                      <a:pt x="1" y="408"/>
                      <a:pt x="116" y="527"/>
                      <a:pt x="262" y="527"/>
                    </a:cubicBezTo>
                    <a:cubicBezTo>
                      <a:pt x="408" y="527"/>
                      <a:pt x="524" y="408"/>
                      <a:pt x="524" y="262"/>
                    </a:cubicBezTo>
                    <a:cubicBezTo>
                      <a:pt x="524" y="120"/>
                      <a:pt x="408" y="0"/>
                      <a:pt x="26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36"/>
              <p:cNvSpPr/>
              <p:nvPr/>
            </p:nvSpPr>
            <p:spPr>
              <a:xfrm>
                <a:off x="6789358" y="1465158"/>
                <a:ext cx="50851" cy="44274"/>
              </a:xfrm>
              <a:custGeom>
                <a:rect b="b" l="l" r="r" t="t"/>
                <a:pathLst>
                  <a:path extrusionOk="0" h="2437" w="2799">
                    <a:moveTo>
                      <a:pt x="1895" y="527"/>
                    </a:moveTo>
                    <a:cubicBezTo>
                      <a:pt x="1996" y="527"/>
                      <a:pt x="2092" y="565"/>
                      <a:pt x="2161" y="638"/>
                    </a:cubicBezTo>
                    <a:cubicBezTo>
                      <a:pt x="2234" y="707"/>
                      <a:pt x="2272" y="803"/>
                      <a:pt x="2272" y="904"/>
                    </a:cubicBezTo>
                    <a:cubicBezTo>
                      <a:pt x="2272" y="1003"/>
                      <a:pt x="2234" y="1099"/>
                      <a:pt x="2161" y="1168"/>
                    </a:cubicBezTo>
                    <a:lnTo>
                      <a:pt x="1442" y="1887"/>
                    </a:lnTo>
                    <a:lnTo>
                      <a:pt x="723" y="1168"/>
                    </a:lnTo>
                    <a:cubicBezTo>
                      <a:pt x="577" y="1023"/>
                      <a:pt x="577" y="785"/>
                      <a:pt x="723" y="638"/>
                    </a:cubicBezTo>
                    <a:cubicBezTo>
                      <a:pt x="800" y="565"/>
                      <a:pt x="896" y="527"/>
                      <a:pt x="992" y="527"/>
                    </a:cubicBezTo>
                    <a:cubicBezTo>
                      <a:pt x="1088" y="527"/>
                      <a:pt x="1184" y="565"/>
                      <a:pt x="1258" y="638"/>
                    </a:cubicBezTo>
                    <a:cubicBezTo>
                      <a:pt x="1308" y="688"/>
                      <a:pt x="1373" y="716"/>
                      <a:pt x="1442" y="716"/>
                    </a:cubicBezTo>
                    <a:cubicBezTo>
                      <a:pt x="1515" y="716"/>
                      <a:pt x="1581" y="688"/>
                      <a:pt x="1630" y="638"/>
                    </a:cubicBezTo>
                    <a:cubicBezTo>
                      <a:pt x="1700" y="565"/>
                      <a:pt x="1795" y="527"/>
                      <a:pt x="1895" y="527"/>
                    </a:cubicBezTo>
                    <a:close/>
                    <a:moveTo>
                      <a:pt x="1895" y="1"/>
                    </a:moveTo>
                    <a:cubicBezTo>
                      <a:pt x="1734" y="1"/>
                      <a:pt x="1581" y="42"/>
                      <a:pt x="1442" y="123"/>
                    </a:cubicBezTo>
                    <a:cubicBezTo>
                      <a:pt x="1304" y="42"/>
                      <a:pt x="1147" y="2"/>
                      <a:pt x="991" y="2"/>
                    </a:cubicBezTo>
                    <a:cubicBezTo>
                      <a:pt x="761" y="2"/>
                      <a:pt x="530" y="89"/>
                      <a:pt x="354" y="266"/>
                    </a:cubicBezTo>
                    <a:cubicBezTo>
                      <a:pt x="1" y="619"/>
                      <a:pt x="1" y="1192"/>
                      <a:pt x="354" y="1541"/>
                    </a:cubicBezTo>
                    <a:lnTo>
                      <a:pt x="1115" y="2302"/>
                    </a:lnTo>
                    <a:cubicBezTo>
                      <a:pt x="1203" y="2391"/>
                      <a:pt x="1322" y="2437"/>
                      <a:pt x="1442" y="2437"/>
                    </a:cubicBezTo>
                    <a:cubicBezTo>
                      <a:pt x="1565" y="2437"/>
                      <a:pt x="1684" y="2391"/>
                      <a:pt x="1772" y="2302"/>
                    </a:cubicBezTo>
                    <a:lnTo>
                      <a:pt x="2533" y="1541"/>
                    </a:lnTo>
                    <a:cubicBezTo>
                      <a:pt x="2702" y="1372"/>
                      <a:pt x="2798" y="1145"/>
                      <a:pt x="2798" y="904"/>
                    </a:cubicBezTo>
                    <a:cubicBezTo>
                      <a:pt x="2798" y="661"/>
                      <a:pt x="2702" y="434"/>
                      <a:pt x="2533" y="266"/>
                    </a:cubicBezTo>
                    <a:cubicBezTo>
                      <a:pt x="2365" y="97"/>
                      <a:pt x="2138" y="1"/>
                      <a:pt x="189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9" name="Google Shape;949;p36"/>
            <p:cNvGrpSpPr/>
            <p:nvPr/>
          </p:nvGrpSpPr>
          <p:grpSpPr>
            <a:xfrm>
              <a:off x="5318026" y="1983894"/>
              <a:ext cx="208637" cy="306648"/>
              <a:chOff x="6722972" y="2292874"/>
              <a:chExt cx="166178" cy="244244"/>
            </a:xfrm>
          </p:grpSpPr>
          <p:sp>
            <p:nvSpPr>
              <p:cNvPr id="950" name="Google Shape;950;p36"/>
              <p:cNvSpPr/>
              <p:nvPr/>
            </p:nvSpPr>
            <p:spPr>
              <a:xfrm>
                <a:off x="6722972" y="2292874"/>
                <a:ext cx="166178" cy="244244"/>
              </a:xfrm>
              <a:custGeom>
                <a:rect b="b" l="l" r="r" t="t"/>
                <a:pathLst>
                  <a:path extrusionOk="0" h="13444" w="9147">
                    <a:moveTo>
                      <a:pt x="5400" y="527"/>
                    </a:moveTo>
                    <a:cubicBezTo>
                      <a:pt x="5553" y="527"/>
                      <a:pt x="5676" y="655"/>
                      <a:pt x="5676" y="808"/>
                    </a:cubicBezTo>
                    <a:lnTo>
                      <a:pt x="5676" y="3433"/>
                    </a:lnTo>
                    <a:cubicBezTo>
                      <a:pt x="5676" y="3587"/>
                      <a:pt x="5553" y="3713"/>
                      <a:pt x="5400" y="3713"/>
                    </a:cubicBezTo>
                    <a:lnTo>
                      <a:pt x="3747" y="3713"/>
                    </a:lnTo>
                    <a:cubicBezTo>
                      <a:pt x="3593" y="3713"/>
                      <a:pt x="3466" y="3587"/>
                      <a:pt x="3466" y="3433"/>
                    </a:cubicBezTo>
                    <a:lnTo>
                      <a:pt x="3466" y="808"/>
                    </a:lnTo>
                    <a:cubicBezTo>
                      <a:pt x="3466" y="655"/>
                      <a:pt x="3593" y="527"/>
                      <a:pt x="3747" y="527"/>
                    </a:cubicBezTo>
                    <a:close/>
                    <a:moveTo>
                      <a:pt x="3747" y="1"/>
                    </a:moveTo>
                    <a:cubicBezTo>
                      <a:pt x="3301" y="1"/>
                      <a:pt x="2943" y="362"/>
                      <a:pt x="2943" y="808"/>
                    </a:cubicBezTo>
                    <a:lnTo>
                      <a:pt x="2943" y="3433"/>
                    </a:lnTo>
                    <a:cubicBezTo>
                      <a:pt x="2943" y="3475"/>
                      <a:pt x="2943" y="3518"/>
                      <a:pt x="2952" y="3560"/>
                    </a:cubicBezTo>
                    <a:cubicBezTo>
                      <a:pt x="2717" y="3672"/>
                      <a:pt x="2491" y="3810"/>
                      <a:pt x="2275" y="3971"/>
                    </a:cubicBezTo>
                    <a:cubicBezTo>
                      <a:pt x="2160" y="4059"/>
                      <a:pt x="2136" y="4225"/>
                      <a:pt x="2225" y="4340"/>
                    </a:cubicBezTo>
                    <a:cubicBezTo>
                      <a:pt x="2275" y="4410"/>
                      <a:pt x="2356" y="4444"/>
                      <a:pt x="2433" y="4444"/>
                    </a:cubicBezTo>
                    <a:cubicBezTo>
                      <a:pt x="2491" y="4444"/>
                      <a:pt x="2544" y="4428"/>
                      <a:pt x="2590" y="4394"/>
                    </a:cubicBezTo>
                    <a:cubicBezTo>
                      <a:pt x="2786" y="4248"/>
                      <a:pt x="2990" y="4121"/>
                      <a:pt x="3197" y="4021"/>
                    </a:cubicBezTo>
                    <a:cubicBezTo>
                      <a:pt x="3344" y="4156"/>
                      <a:pt x="3536" y="4240"/>
                      <a:pt x="3747" y="4240"/>
                    </a:cubicBezTo>
                    <a:lnTo>
                      <a:pt x="5400" y="4240"/>
                    </a:lnTo>
                    <a:cubicBezTo>
                      <a:pt x="5611" y="4240"/>
                      <a:pt x="5803" y="4156"/>
                      <a:pt x="5945" y="4021"/>
                    </a:cubicBezTo>
                    <a:cubicBezTo>
                      <a:pt x="6537" y="4305"/>
                      <a:pt x="7079" y="4778"/>
                      <a:pt x="7513" y="5393"/>
                    </a:cubicBezTo>
                    <a:cubicBezTo>
                      <a:pt x="8228" y="6404"/>
                      <a:pt x="8620" y="7734"/>
                      <a:pt x="8620" y="9140"/>
                    </a:cubicBezTo>
                    <a:cubicBezTo>
                      <a:pt x="8620" y="9751"/>
                      <a:pt x="8543" y="10362"/>
                      <a:pt x="8389" y="10950"/>
                    </a:cubicBezTo>
                    <a:cubicBezTo>
                      <a:pt x="8236" y="11542"/>
                      <a:pt x="8009" y="12088"/>
                      <a:pt x="7717" y="12568"/>
                    </a:cubicBezTo>
                    <a:cubicBezTo>
                      <a:pt x="7587" y="12787"/>
                      <a:pt x="7356" y="12918"/>
                      <a:pt x="7102" y="12918"/>
                    </a:cubicBezTo>
                    <a:lnTo>
                      <a:pt x="2044" y="12918"/>
                    </a:lnTo>
                    <a:cubicBezTo>
                      <a:pt x="1776" y="12918"/>
                      <a:pt x="1533" y="12771"/>
                      <a:pt x="1407" y="12534"/>
                    </a:cubicBezTo>
                    <a:cubicBezTo>
                      <a:pt x="1402" y="12534"/>
                      <a:pt x="1402" y="12530"/>
                      <a:pt x="1399" y="12526"/>
                    </a:cubicBezTo>
                    <a:cubicBezTo>
                      <a:pt x="1122" y="12057"/>
                      <a:pt x="907" y="11526"/>
                      <a:pt x="757" y="10950"/>
                    </a:cubicBezTo>
                    <a:cubicBezTo>
                      <a:pt x="604" y="10362"/>
                      <a:pt x="526" y="9751"/>
                      <a:pt x="526" y="9140"/>
                    </a:cubicBezTo>
                    <a:cubicBezTo>
                      <a:pt x="526" y="7968"/>
                      <a:pt x="795" y="6854"/>
                      <a:pt x="1310" y="5912"/>
                    </a:cubicBezTo>
                    <a:cubicBezTo>
                      <a:pt x="1379" y="5785"/>
                      <a:pt x="1333" y="5627"/>
                      <a:pt x="1207" y="5558"/>
                    </a:cubicBezTo>
                    <a:cubicBezTo>
                      <a:pt x="1165" y="5535"/>
                      <a:pt x="1121" y="5524"/>
                      <a:pt x="1078" y="5524"/>
                    </a:cubicBezTo>
                    <a:cubicBezTo>
                      <a:pt x="985" y="5524"/>
                      <a:pt x="896" y="5575"/>
                      <a:pt x="849" y="5662"/>
                    </a:cubicBezTo>
                    <a:cubicBezTo>
                      <a:pt x="292" y="6677"/>
                      <a:pt x="0" y="7879"/>
                      <a:pt x="0" y="9140"/>
                    </a:cubicBezTo>
                    <a:cubicBezTo>
                      <a:pt x="0" y="9797"/>
                      <a:pt x="84" y="10451"/>
                      <a:pt x="246" y="11081"/>
                    </a:cubicBezTo>
                    <a:cubicBezTo>
                      <a:pt x="411" y="11703"/>
                      <a:pt x="646" y="12276"/>
                      <a:pt x="946" y="12787"/>
                    </a:cubicBezTo>
                    <a:cubicBezTo>
                      <a:pt x="1164" y="13190"/>
                      <a:pt x="1583" y="13444"/>
                      <a:pt x="2044" y="13444"/>
                    </a:cubicBezTo>
                    <a:lnTo>
                      <a:pt x="7129" y="13444"/>
                    </a:lnTo>
                    <a:cubicBezTo>
                      <a:pt x="7559" y="13433"/>
                      <a:pt x="7943" y="13210"/>
                      <a:pt x="8167" y="12841"/>
                    </a:cubicBezTo>
                    <a:cubicBezTo>
                      <a:pt x="8486" y="12319"/>
                      <a:pt x="8727" y="11726"/>
                      <a:pt x="8896" y="11081"/>
                    </a:cubicBezTo>
                    <a:cubicBezTo>
                      <a:pt x="9062" y="10451"/>
                      <a:pt x="9146" y="9797"/>
                      <a:pt x="9146" y="9140"/>
                    </a:cubicBezTo>
                    <a:cubicBezTo>
                      <a:pt x="9146" y="7626"/>
                      <a:pt x="8716" y="6189"/>
                      <a:pt x="7943" y="5093"/>
                    </a:cubicBezTo>
                    <a:cubicBezTo>
                      <a:pt x="7459" y="4410"/>
                      <a:pt x="6860" y="3883"/>
                      <a:pt x="6195" y="3560"/>
                    </a:cubicBezTo>
                    <a:cubicBezTo>
                      <a:pt x="6198" y="3518"/>
                      <a:pt x="6203" y="3475"/>
                      <a:pt x="6203" y="3433"/>
                    </a:cubicBezTo>
                    <a:lnTo>
                      <a:pt x="6203" y="808"/>
                    </a:lnTo>
                    <a:cubicBezTo>
                      <a:pt x="6203" y="362"/>
                      <a:pt x="5841" y="1"/>
                      <a:pt x="540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36"/>
              <p:cNvSpPr/>
              <p:nvPr/>
            </p:nvSpPr>
            <p:spPr>
              <a:xfrm>
                <a:off x="6769537" y="2435893"/>
                <a:ext cx="73052" cy="54775"/>
              </a:xfrm>
              <a:custGeom>
                <a:rect b="b" l="l" r="r" t="t"/>
                <a:pathLst>
                  <a:path extrusionOk="0" h="3015" w="4021">
                    <a:moveTo>
                      <a:pt x="2010" y="527"/>
                    </a:moveTo>
                    <a:cubicBezTo>
                      <a:pt x="2828" y="527"/>
                      <a:pt x="3493" y="1191"/>
                      <a:pt x="3493" y="2010"/>
                    </a:cubicBezTo>
                    <a:cubicBezTo>
                      <a:pt x="3493" y="2198"/>
                      <a:pt x="3459" y="2325"/>
                      <a:pt x="3394" y="2386"/>
                    </a:cubicBezTo>
                    <a:cubicBezTo>
                      <a:pt x="3310" y="2467"/>
                      <a:pt x="3135" y="2489"/>
                      <a:pt x="2922" y="2489"/>
                    </a:cubicBezTo>
                    <a:cubicBezTo>
                      <a:pt x="2800" y="2489"/>
                      <a:pt x="2666" y="2482"/>
                      <a:pt x="2529" y="2475"/>
                    </a:cubicBezTo>
                    <a:cubicBezTo>
                      <a:pt x="2364" y="2467"/>
                      <a:pt x="2191" y="2459"/>
                      <a:pt x="2010" y="2459"/>
                    </a:cubicBezTo>
                    <a:cubicBezTo>
                      <a:pt x="1826" y="2459"/>
                      <a:pt x="1657" y="2467"/>
                      <a:pt x="1491" y="2475"/>
                    </a:cubicBezTo>
                    <a:cubicBezTo>
                      <a:pt x="1354" y="2482"/>
                      <a:pt x="1220" y="2489"/>
                      <a:pt x="1098" y="2489"/>
                    </a:cubicBezTo>
                    <a:cubicBezTo>
                      <a:pt x="885" y="2489"/>
                      <a:pt x="710" y="2467"/>
                      <a:pt x="627" y="2386"/>
                    </a:cubicBezTo>
                    <a:cubicBezTo>
                      <a:pt x="558" y="2325"/>
                      <a:pt x="527" y="2198"/>
                      <a:pt x="527" y="2010"/>
                    </a:cubicBezTo>
                    <a:cubicBezTo>
                      <a:pt x="527" y="1191"/>
                      <a:pt x="1191" y="527"/>
                      <a:pt x="2010" y="527"/>
                    </a:cubicBezTo>
                    <a:close/>
                    <a:moveTo>
                      <a:pt x="2010" y="0"/>
                    </a:moveTo>
                    <a:cubicBezTo>
                      <a:pt x="900" y="0"/>
                      <a:pt x="0" y="903"/>
                      <a:pt x="0" y="2010"/>
                    </a:cubicBezTo>
                    <a:cubicBezTo>
                      <a:pt x="0" y="2352"/>
                      <a:pt x="84" y="2597"/>
                      <a:pt x="262" y="2767"/>
                    </a:cubicBezTo>
                    <a:cubicBezTo>
                      <a:pt x="473" y="2971"/>
                      <a:pt x="765" y="3012"/>
                      <a:pt x="1099" y="3012"/>
                    </a:cubicBezTo>
                    <a:cubicBezTo>
                      <a:pt x="1234" y="3012"/>
                      <a:pt x="1372" y="3009"/>
                      <a:pt x="1519" y="3001"/>
                    </a:cubicBezTo>
                    <a:cubicBezTo>
                      <a:pt x="1675" y="2994"/>
                      <a:pt x="1841" y="2982"/>
                      <a:pt x="2010" y="2982"/>
                    </a:cubicBezTo>
                    <a:cubicBezTo>
                      <a:pt x="2179" y="2982"/>
                      <a:pt x="2344" y="2994"/>
                      <a:pt x="2502" y="3001"/>
                    </a:cubicBezTo>
                    <a:cubicBezTo>
                      <a:pt x="2644" y="3008"/>
                      <a:pt x="2781" y="3014"/>
                      <a:pt x="2911" y="3014"/>
                    </a:cubicBezTo>
                    <a:cubicBezTo>
                      <a:pt x="3251" y="3014"/>
                      <a:pt x="3544" y="2970"/>
                      <a:pt x="3755" y="2767"/>
                    </a:cubicBezTo>
                    <a:cubicBezTo>
                      <a:pt x="3931" y="2597"/>
                      <a:pt x="4020" y="2352"/>
                      <a:pt x="4020" y="2010"/>
                    </a:cubicBezTo>
                    <a:cubicBezTo>
                      <a:pt x="4020" y="903"/>
                      <a:pt x="3117" y="0"/>
                      <a:pt x="201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6"/>
              <p:cNvSpPr/>
              <p:nvPr/>
            </p:nvSpPr>
            <p:spPr>
              <a:xfrm>
                <a:off x="6791447" y="2401319"/>
                <a:ext cx="29213" cy="31157"/>
              </a:xfrm>
              <a:custGeom>
                <a:rect b="b" l="l" r="r" t="t"/>
                <a:pathLst>
                  <a:path extrusionOk="0" h="1715" w="1608">
                    <a:moveTo>
                      <a:pt x="804" y="527"/>
                    </a:moveTo>
                    <a:cubicBezTo>
                      <a:pt x="954" y="527"/>
                      <a:pt x="1081" y="677"/>
                      <a:pt x="1081" y="857"/>
                    </a:cubicBezTo>
                    <a:cubicBezTo>
                      <a:pt x="1081" y="1038"/>
                      <a:pt x="954" y="1192"/>
                      <a:pt x="804" y="1192"/>
                    </a:cubicBezTo>
                    <a:cubicBezTo>
                      <a:pt x="654" y="1192"/>
                      <a:pt x="528" y="1038"/>
                      <a:pt x="528" y="857"/>
                    </a:cubicBezTo>
                    <a:cubicBezTo>
                      <a:pt x="528" y="677"/>
                      <a:pt x="654" y="527"/>
                      <a:pt x="804" y="527"/>
                    </a:cubicBezTo>
                    <a:close/>
                    <a:moveTo>
                      <a:pt x="804" y="0"/>
                    </a:moveTo>
                    <a:cubicBezTo>
                      <a:pt x="362" y="0"/>
                      <a:pt x="1" y="385"/>
                      <a:pt x="1" y="857"/>
                    </a:cubicBezTo>
                    <a:cubicBezTo>
                      <a:pt x="1" y="1330"/>
                      <a:pt x="362" y="1715"/>
                      <a:pt x="804" y="1715"/>
                    </a:cubicBezTo>
                    <a:cubicBezTo>
                      <a:pt x="1246" y="1715"/>
                      <a:pt x="1608" y="1330"/>
                      <a:pt x="1608" y="857"/>
                    </a:cubicBezTo>
                    <a:cubicBezTo>
                      <a:pt x="1608" y="385"/>
                      <a:pt x="1246" y="0"/>
                      <a:pt x="80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36"/>
              <p:cNvSpPr/>
              <p:nvPr/>
            </p:nvSpPr>
            <p:spPr>
              <a:xfrm>
                <a:off x="6755075" y="2413873"/>
                <a:ext cx="32265" cy="30667"/>
              </a:xfrm>
              <a:custGeom>
                <a:rect b="b" l="l" r="r" t="t"/>
                <a:pathLst>
                  <a:path extrusionOk="0" h="1688" w="1776">
                    <a:moveTo>
                      <a:pt x="796" y="528"/>
                    </a:moveTo>
                    <a:cubicBezTo>
                      <a:pt x="827" y="528"/>
                      <a:pt x="854" y="531"/>
                      <a:pt x="885" y="540"/>
                    </a:cubicBezTo>
                    <a:cubicBezTo>
                      <a:pt x="965" y="566"/>
                      <a:pt x="1038" y="624"/>
                      <a:pt x="1084" y="705"/>
                    </a:cubicBezTo>
                    <a:cubicBezTo>
                      <a:pt x="1176" y="866"/>
                      <a:pt x="1142" y="1058"/>
                      <a:pt x="1011" y="1131"/>
                    </a:cubicBezTo>
                    <a:cubicBezTo>
                      <a:pt x="975" y="1154"/>
                      <a:pt x="934" y="1165"/>
                      <a:pt x="892" y="1165"/>
                    </a:cubicBezTo>
                    <a:cubicBezTo>
                      <a:pt x="863" y="1165"/>
                      <a:pt x="833" y="1160"/>
                      <a:pt x="804" y="1150"/>
                    </a:cubicBezTo>
                    <a:cubicBezTo>
                      <a:pt x="719" y="1123"/>
                      <a:pt x="650" y="1065"/>
                      <a:pt x="604" y="985"/>
                    </a:cubicBezTo>
                    <a:cubicBezTo>
                      <a:pt x="558" y="904"/>
                      <a:pt x="543" y="812"/>
                      <a:pt x="558" y="728"/>
                    </a:cubicBezTo>
                    <a:cubicBezTo>
                      <a:pt x="577" y="655"/>
                      <a:pt x="619" y="593"/>
                      <a:pt x="678" y="558"/>
                    </a:cubicBezTo>
                    <a:cubicBezTo>
                      <a:pt x="715" y="535"/>
                      <a:pt x="754" y="528"/>
                      <a:pt x="796" y="528"/>
                    </a:cubicBezTo>
                    <a:close/>
                    <a:moveTo>
                      <a:pt x="796" y="0"/>
                    </a:moveTo>
                    <a:cubicBezTo>
                      <a:pt x="662" y="0"/>
                      <a:pt x="532" y="35"/>
                      <a:pt x="416" y="102"/>
                    </a:cubicBezTo>
                    <a:cubicBezTo>
                      <a:pt x="227" y="212"/>
                      <a:pt x="93" y="393"/>
                      <a:pt x="47" y="616"/>
                    </a:cubicBezTo>
                    <a:cubicBezTo>
                      <a:pt x="1" y="827"/>
                      <a:pt x="36" y="1054"/>
                      <a:pt x="151" y="1246"/>
                    </a:cubicBezTo>
                    <a:cubicBezTo>
                      <a:pt x="262" y="1443"/>
                      <a:pt x="435" y="1585"/>
                      <a:pt x="642" y="1650"/>
                    </a:cubicBezTo>
                    <a:cubicBezTo>
                      <a:pt x="727" y="1677"/>
                      <a:pt x="808" y="1688"/>
                      <a:pt x="892" y="1688"/>
                    </a:cubicBezTo>
                    <a:cubicBezTo>
                      <a:pt x="1023" y="1688"/>
                      <a:pt x="1153" y="1654"/>
                      <a:pt x="1272" y="1588"/>
                    </a:cubicBezTo>
                    <a:cubicBezTo>
                      <a:pt x="1657" y="1365"/>
                      <a:pt x="1776" y="854"/>
                      <a:pt x="1538" y="443"/>
                    </a:cubicBezTo>
                    <a:cubicBezTo>
                      <a:pt x="1426" y="251"/>
                      <a:pt x="1249" y="105"/>
                      <a:pt x="1046" y="40"/>
                    </a:cubicBezTo>
                    <a:cubicBezTo>
                      <a:pt x="963" y="13"/>
                      <a:pt x="879" y="0"/>
                      <a:pt x="79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36"/>
              <p:cNvSpPr/>
              <p:nvPr/>
            </p:nvSpPr>
            <p:spPr>
              <a:xfrm>
                <a:off x="6824767" y="2413891"/>
                <a:ext cx="32265" cy="30649"/>
              </a:xfrm>
              <a:custGeom>
                <a:rect b="b" l="l" r="r" t="t"/>
                <a:pathLst>
                  <a:path extrusionOk="0" h="1687" w="1776">
                    <a:moveTo>
                      <a:pt x="976" y="523"/>
                    </a:moveTo>
                    <a:cubicBezTo>
                      <a:pt x="1019" y="523"/>
                      <a:pt x="1061" y="534"/>
                      <a:pt x="1095" y="557"/>
                    </a:cubicBezTo>
                    <a:cubicBezTo>
                      <a:pt x="1157" y="592"/>
                      <a:pt x="1200" y="654"/>
                      <a:pt x="1214" y="727"/>
                    </a:cubicBezTo>
                    <a:cubicBezTo>
                      <a:pt x="1234" y="811"/>
                      <a:pt x="1218" y="903"/>
                      <a:pt x="1172" y="984"/>
                    </a:cubicBezTo>
                    <a:cubicBezTo>
                      <a:pt x="1126" y="1064"/>
                      <a:pt x="1053" y="1122"/>
                      <a:pt x="973" y="1149"/>
                    </a:cubicBezTo>
                    <a:cubicBezTo>
                      <a:pt x="943" y="1159"/>
                      <a:pt x="913" y="1164"/>
                      <a:pt x="884" y="1164"/>
                    </a:cubicBezTo>
                    <a:cubicBezTo>
                      <a:pt x="842" y="1164"/>
                      <a:pt x="801" y="1153"/>
                      <a:pt x="765" y="1130"/>
                    </a:cubicBezTo>
                    <a:cubicBezTo>
                      <a:pt x="630" y="1057"/>
                      <a:pt x="600" y="865"/>
                      <a:pt x="692" y="704"/>
                    </a:cubicBezTo>
                    <a:cubicBezTo>
                      <a:pt x="757" y="592"/>
                      <a:pt x="868" y="523"/>
                      <a:pt x="976" y="523"/>
                    </a:cubicBezTo>
                    <a:close/>
                    <a:moveTo>
                      <a:pt x="981" y="0"/>
                    </a:moveTo>
                    <a:cubicBezTo>
                      <a:pt x="690" y="0"/>
                      <a:pt x="399" y="161"/>
                      <a:pt x="235" y="442"/>
                    </a:cubicBezTo>
                    <a:cubicBezTo>
                      <a:pt x="1" y="853"/>
                      <a:pt x="119" y="1364"/>
                      <a:pt x="503" y="1587"/>
                    </a:cubicBezTo>
                    <a:cubicBezTo>
                      <a:pt x="618" y="1653"/>
                      <a:pt x="749" y="1687"/>
                      <a:pt x="884" y="1687"/>
                    </a:cubicBezTo>
                    <a:cubicBezTo>
                      <a:pt x="964" y="1687"/>
                      <a:pt x="1049" y="1676"/>
                      <a:pt x="1130" y="1649"/>
                    </a:cubicBezTo>
                    <a:cubicBezTo>
                      <a:pt x="1338" y="1584"/>
                      <a:pt x="1514" y="1442"/>
                      <a:pt x="1626" y="1245"/>
                    </a:cubicBezTo>
                    <a:cubicBezTo>
                      <a:pt x="1737" y="1053"/>
                      <a:pt x="1776" y="826"/>
                      <a:pt x="1730" y="615"/>
                    </a:cubicBezTo>
                    <a:cubicBezTo>
                      <a:pt x="1679" y="392"/>
                      <a:pt x="1549" y="211"/>
                      <a:pt x="1361" y="101"/>
                    </a:cubicBezTo>
                    <a:cubicBezTo>
                      <a:pt x="1242" y="33"/>
                      <a:pt x="1112" y="0"/>
                      <a:pt x="98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6"/>
              <p:cNvSpPr/>
              <p:nvPr/>
            </p:nvSpPr>
            <p:spPr>
              <a:xfrm>
                <a:off x="6820353" y="2508492"/>
                <a:ext cx="35281" cy="9592"/>
              </a:xfrm>
              <a:custGeom>
                <a:rect b="b" l="l" r="r" t="t"/>
                <a:pathLst>
                  <a:path extrusionOk="0" h="528" w="1942">
                    <a:moveTo>
                      <a:pt x="262" y="1"/>
                    </a:moveTo>
                    <a:cubicBezTo>
                      <a:pt x="116" y="1"/>
                      <a:pt x="1" y="119"/>
                      <a:pt x="1" y="262"/>
                    </a:cubicBezTo>
                    <a:cubicBezTo>
                      <a:pt x="1" y="408"/>
                      <a:pt x="116" y="527"/>
                      <a:pt x="262" y="527"/>
                    </a:cubicBezTo>
                    <a:lnTo>
                      <a:pt x="1681" y="527"/>
                    </a:lnTo>
                    <a:cubicBezTo>
                      <a:pt x="1826" y="527"/>
                      <a:pt x="1942" y="408"/>
                      <a:pt x="1942" y="262"/>
                    </a:cubicBezTo>
                    <a:cubicBezTo>
                      <a:pt x="1942" y="119"/>
                      <a:pt x="1826" y="1"/>
                      <a:pt x="168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36"/>
              <p:cNvSpPr/>
              <p:nvPr/>
            </p:nvSpPr>
            <p:spPr>
              <a:xfrm>
                <a:off x="6801313" y="2508492"/>
                <a:ext cx="9502" cy="9592"/>
              </a:xfrm>
              <a:custGeom>
                <a:rect b="b" l="l" r="r" t="t"/>
                <a:pathLst>
                  <a:path extrusionOk="0" h="528" w="523">
                    <a:moveTo>
                      <a:pt x="261" y="1"/>
                    </a:moveTo>
                    <a:cubicBezTo>
                      <a:pt x="116" y="1"/>
                      <a:pt x="0" y="119"/>
                      <a:pt x="0" y="262"/>
                    </a:cubicBezTo>
                    <a:cubicBezTo>
                      <a:pt x="0" y="408"/>
                      <a:pt x="116" y="527"/>
                      <a:pt x="261" y="527"/>
                    </a:cubicBezTo>
                    <a:cubicBezTo>
                      <a:pt x="407" y="527"/>
                      <a:pt x="522" y="408"/>
                      <a:pt x="522" y="262"/>
                    </a:cubicBezTo>
                    <a:cubicBezTo>
                      <a:pt x="522" y="119"/>
                      <a:pt x="407" y="1"/>
                      <a:pt x="26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36"/>
              <p:cNvSpPr/>
              <p:nvPr/>
            </p:nvSpPr>
            <p:spPr>
              <a:xfrm>
                <a:off x="6748026" y="2377337"/>
                <a:ext cx="10628" cy="9556"/>
              </a:xfrm>
              <a:custGeom>
                <a:rect b="b" l="l" r="r" t="t"/>
                <a:pathLst>
                  <a:path extrusionOk="0" h="526" w="585">
                    <a:moveTo>
                      <a:pt x="293" y="1"/>
                    </a:moveTo>
                    <a:cubicBezTo>
                      <a:pt x="222" y="1"/>
                      <a:pt x="150" y="30"/>
                      <a:pt x="97" y="87"/>
                    </a:cubicBezTo>
                    <a:cubicBezTo>
                      <a:pt x="0" y="194"/>
                      <a:pt x="9" y="360"/>
                      <a:pt x="115" y="456"/>
                    </a:cubicBezTo>
                    <a:cubicBezTo>
                      <a:pt x="166" y="502"/>
                      <a:pt x="227" y="525"/>
                      <a:pt x="293" y="525"/>
                    </a:cubicBezTo>
                    <a:cubicBezTo>
                      <a:pt x="362" y="525"/>
                      <a:pt x="435" y="498"/>
                      <a:pt x="484" y="440"/>
                    </a:cubicBezTo>
                    <a:cubicBezTo>
                      <a:pt x="585" y="332"/>
                      <a:pt x="577" y="167"/>
                      <a:pt x="470" y="68"/>
                    </a:cubicBezTo>
                    <a:cubicBezTo>
                      <a:pt x="419" y="23"/>
                      <a:pt x="356" y="1"/>
                      <a:pt x="29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" name="Google Shape;958;p36"/>
            <p:cNvGrpSpPr/>
            <p:nvPr/>
          </p:nvGrpSpPr>
          <p:grpSpPr>
            <a:xfrm>
              <a:off x="4240309" y="3102341"/>
              <a:ext cx="321917" cy="274107"/>
              <a:chOff x="8105428" y="2363057"/>
              <a:chExt cx="309090" cy="263159"/>
            </a:xfrm>
          </p:grpSpPr>
          <p:sp>
            <p:nvSpPr>
              <p:cNvPr id="959" name="Google Shape;959;p36"/>
              <p:cNvSpPr/>
              <p:nvPr/>
            </p:nvSpPr>
            <p:spPr>
              <a:xfrm>
                <a:off x="8151829" y="2471011"/>
                <a:ext cx="216266" cy="155205"/>
              </a:xfrm>
              <a:custGeom>
                <a:rect b="b" l="l" r="r" t="t"/>
                <a:pathLst>
                  <a:path extrusionOk="0" h="8543" w="11904">
                    <a:moveTo>
                      <a:pt x="5950" y="0"/>
                    </a:moveTo>
                    <a:cubicBezTo>
                      <a:pt x="4863" y="0"/>
                      <a:pt x="3802" y="292"/>
                      <a:pt x="2876" y="841"/>
                    </a:cubicBezTo>
                    <a:cubicBezTo>
                      <a:pt x="2718" y="937"/>
                      <a:pt x="2668" y="1137"/>
                      <a:pt x="2761" y="1295"/>
                    </a:cubicBezTo>
                    <a:cubicBezTo>
                      <a:pt x="2822" y="1396"/>
                      <a:pt x="2931" y="1455"/>
                      <a:pt x="3043" y="1455"/>
                    </a:cubicBezTo>
                    <a:cubicBezTo>
                      <a:pt x="3101" y="1455"/>
                      <a:pt x="3158" y="1439"/>
                      <a:pt x="3211" y="1407"/>
                    </a:cubicBezTo>
                    <a:cubicBezTo>
                      <a:pt x="4036" y="918"/>
                      <a:pt x="4982" y="657"/>
                      <a:pt x="5950" y="657"/>
                    </a:cubicBezTo>
                    <a:cubicBezTo>
                      <a:pt x="8871" y="657"/>
                      <a:pt x="11246" y="2993"/>
                      <a:pt x="11246" y="5864"/>
                    </a:cubicBezTo>
                    <a:cubicBezTo>
                      <a:pt x="11246" y="6606"/>
                      <a:pt x="11088" y="7113"/>
                      <a:pt x="10769" y="7417"/>
                    </a:cubicBezTo>
                    <a:cubicBezTo>
                      <a:pt x="10376" y="7790"/>
                      <a:pt x="9697" y="7883"/>
                      <a:pt x="8866" y="7883"/>
                    </a:cubicBezTo>
                    <a:cubicBezTo>
                      <a:pt x="8472" y="7883"/>
                      <a:pt x="8044" y="7862"/>
                      <a:pt x="7595" y="7840"/>
                    </a:cubicBezTo>
                    <a:cubicBezTo>
                      <a:pt x="7069" y="7817"/>
                      <a:pt x="6526" y="7789"/>
                      <a:pt x="5950" y="7789"/>
                    </a:cubicBezTo>
                    <a:cubicBezTo>
                      <a:pt x="5378" y="7789"/>
                      <a:pt x="4832" y="7817"/>
                      <a:pt x="4305" y="7840"/>
                    </a:cubicBezTo>
                    <a:cubicBezTo>
                      <a:pt x="3858" y="7862"/>
                      <a:pt x="3431" y="7883"/>
                      <a:pt x="3037" y="7883"/>
                    </a:cubicBezTo>
                    <a:cubicBezTo>
                      <a:pt x="2206" y="7883"/>
                      <a:pt x="1525" y="7790"/>
                      <a:pt x="1131" y="7417"/>
                    </a:cubicBezTo>
                    <a:cubicBezTo>
                      <a:pt x="813" y="7113"/>
                      <a:pt x="659" y="6606"/>
                      <a:pt x="659" y="5864"/>
                    </a:cubicBezTo>
                    <a:cubicBezTo>
                      <a:pt x="659" y="4900"/>
                      <a:pt x="928" y="3958"/>
                      <a:pt x="1439" y="3140"/>
                    </a:cubicBezTo>
                    <a:cubicBezTo>
                      <a:pt x="1535" y="2986"/>
                      <a:pt x="1489" y="2782"/>
                      <a:pt x="1335" y="2686"/>
                    </a:cubicBezTo>
                    <a:cubicBezTo>
                      <a:pt x="1281" y="2652"/>
                      <a:pt x="1220" y="2636"/>
                      <a:pt x="1161" y="2636"/>
                    </a:cubicBezTo>
                    <a:cubicBezTo>
                      <a:pt x="1051" y="2636"/>
                      <a:pt x="944" y="2691"/>
                      <a:pt x="882" y="2790"/>
                    </a:cubicBezTo>
                    <a:cubicBezTo>
                      <a:pt x="305" y="3713"/>
                      <a:pt x="1" y="4777"/>
                      <a:pt x="1" y="5864"/>
                    </a:cubicBezTo>
                    <a:cubicBezTo>
                      <a:pt x="1" y="6794"/>
                      <a:pt x="220" y="7459"/>
                      <a:pt x="678" y="7894"/>
                    </a:cubicBezTo>
                    <a:cubicBezTo>
                      <a:pt x="1231" y="8420"/>
                      <a:pt x="2058" y="8543"/>
                      <a:pt x="3037" y="8543"/>
                    </a:cubicBezTo>
                    <a:cubicBezTo>
                      <a:pt x="3449" y="8543"/>
                      <a:pt x="3883" y="8520"/>
                      <a:pt x="4340" y="8497"/>
                    </a:cubicBezTo>
                    <a:cubicBezTo>
                      <a:pt x="4859" y="8474"/>
                      <a:pt x="5393" y="8447"/>
                      <a:pt x="5950" y="8447"/>
                    </a:cubicBezTo>
                    <a:cubicBezTo>
                      <a:pt x="6512" y="8447"/>
                      <a:pt x="7046" y="8474"/>
                      <a:pt x="7564" y="8497"/>
                    </a:cubicBezTo>
                    <a:cubicBezTo>
                      <a:pt x="8021" y="8519"/>
                      <a:pt x="8459" y="8541"/>
                      <a:pt x="8870" y="8541"/>
                    </a:cubicBezTo>
                    <a:cubicBezTo>
                      <a:pt x="9849" y="8541"/>
                      <a:pt x="10672" y="8418"/>
                      <a:pt x="11227" y="7894"/>
                    </a:cubicBezTo>
                    <a:cubicBezTo>
                      <a:pt x="11680" y="7459"/>
                      <a:pt x="11904" y="6794"/>
                      <a:pt x="11904" y="5864"/>
                    </a:cubicBezTo>
                    <a:cubicBezTo>
                      <a:pt x="11904" y="2633"/>
                      <a:pt x="9233" y="0"/>
                      <a:pt x="595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36"/>
              <p:cNvSpPr/>
              <p:nvPr/>
            </p:nvSpPr>
            <p:spPr>
              <a:xfrm>
                <a:off x="8222375" y="2363057"/>
                <a:ext cx="75195" cy="80446"/>
              </a:xfrm>
              <a:custGeom>
                <a:rect b="b" l="l" r="r" t="t"/>
                <a:pathLst>
                  <a:path extrusionOk="0" h="4428" w="4139">
                    <a:moveTo>
                      <a:pt x="2067" y="657"/>
                    </a:moveTo>
                    <a:cubicBezTo>
                      <a:pt x="2847" y="657"/>
                      <a:pt x="3478" y="1357"/>
                      <a:pt x="3478" y="2214"/>
                    </a:cubicBezTo>
                    <a:cubicBezTo>
                      <a:pt x="3478" y="3075"/>
                      <a:pt x="2847" y="3770"/>
                      <a:pt x="2067" y="3770"/>
                    </a:cubicBezTo>
                    <a:cubicBezTo>
                      <a:pt x="1291" y="3770"/>
                      <a:pt x="657" y="3075"/>
                      <a:pt x="657" y="2214"/>
                    </a:cubicBezTo>
                    <a:cubicBezTo>
                      <a:pt x="657" y="1357"/>
                      <a:pt x="1291" y="657"/>
                      <a:pt x="2067" y="657"/>
                    </a:cubicBezTo>
                    <a:close/>
                    <a:moveTo>
                      <a:pt x="2067" y="1"/>
                    </a:moveTo>
                    <a:cubicBezTo>
                      <a:pt x="930" y="1"/>
                      <a:pt x="0" y="996"/>
                      <a:pt x="0" y="2214"/>
                    </a:cubicBezTo>
                    <a:cubicBezTo>
                      <a:pt x="0" y="3436"/>
                      <a:pt x="930" y="4428"/>
                      <a:pt x="2067" y="4428"/>
                    </a:cubicBezTo>
                    <a:cubicBezTo>
                      <a:pt x="3209" y="4428"/>
                      <a:pt x="4139" y="3436"/>
                      <a:pt x="4139" y="2214"/>
                    </a:cubicBezTo>
                    <a:cubicBezTo>
                      <a:pt x="4139" y="996"/>
                      <a:pt x="3209" y="1"/>
                      <a:pt x="206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6"/>
              <p:cNvSpPr/>
              <p:nvPr/>
            </p:nvSpPr>
            <p:spPr>
              <a:xfrm>
                <a:off x="8105428" y="2401192"/>
                <a:ext cx="79664" cy="78956"/>
              </a:xfrm>
              <a:custGeom>
                <a:rect b="b" l="l" r="r" t="t"/>
                <a:pathLst>
                  <a:path extrusionOk="0" h="4346" w="4385">
                    <a:moveTo>
                      <a:pt x="2045" y="658"/>
                    </a:moveTo>
                    <a:cubicBezTo>
                      <a:pt x="2572" y="658"/>
                      <a:pt x="3109" y="959"/>
                      <a:pt x="3416" y="1483"/>
                    </a:cubicBezTo>
                    <a:cubicBezTo>
                      <a:pt x="3639" y="1864"/>
                      <a:pt x="3704" y="2313"/>
                      <a:pt x="3597" y="2713"/>
                    </a:cubicBezTo>
                    <a:cubicBezTo>
                      <a:pt x="3505" y="3063"/>
                      <a:pt x="3285" y="3351"/>
                      <a:pt x="2986" y="3520"/>
                    </a:cubicBezTo>
                    <a:cubicBezTo>
                      <a:pt x="2785" y="3636"/>
                      <a:pt x="2567" y="3689"/>
                      <a:pt x="2340" y="3689"/>
                    </a:cubicBezTo>
                    <a:cubicBezTo>
                      <a:pt x="1813" y="3689"/>
                      <a:pt x="1279" y="3386"/>
                      <a:pt x="972" y="2863"/>
                    </a:cubicBezTo>
                    <a:cubicBezTo>
                      <a:pt x="745" y="2483"/>
                      <a:pt x="680" y="2033"/>
                      <a:pt x="788" y="1633"/>
                    </a:cubicBezTo>
                    <a:cubicBezTo>
                      <a:pt x="880" y="1284"/>
                      <a:pt x="1099" y="999"/>
                      <a:pt x="1398" y="826"/>
                    </a:cubicBezTo>
                    <a:cubicBezTo>
                      <a:pt x="1600" y="712"/>
                      <a:pt x="1821" y="658"/>
                      <a:pt x="2045" y="658"/>
                    </a:cubicBezTo>
                    <a:close/>
                    <a:moveTo>
                      <a:pt x="2040" y="0"/>
                    </a:moveTo>
                    <a:cubicBezTo>
                      <a:pt x="1707" y="0"/>
                      <a:pt x="1374" y="82"/>
                      <a:pt x="1072" y="253"/>
                    </a:cubicBezTo>
                    <a:cubicBezTo>
                      <a:pt x="618" y="515"/>
                      <a:pt x="291" y="942"/>
                      <a:pt x="153" y="1460"/>
                    </a:cubicBezTo>
                    <a:cubicBezTo>
                      <a:pt x="0" y="2033"/>
                      <a:pt x="92" y="2663"/>
                      <a:pt x="403" y="3198"/>
                    </a:cubicBezTo>
                    <a:cubicBezTo>
                      <a:pt x="830" y="3927"/>
                      <a:pt x="1591" y="4346"/>
                      <a:pt x="2344" y="4346"/>
                    </a:cubicBezTo>
                    <a:cubicBezTo>
                      <a:pt x="2678" y="4346"/>
                      <a:pt x="3009" y="4266"/>
                      <a:pt x="3312" y="4092"/>
                    </a:cubicBezTo>
                    <a:cubicBezTo>
                      <a:pt x="3766" y="3835"/>
                      <a:pt x="4092" y="3405"/>
                      <a:pt x="4234" y="2886"/>
                    </a:cubicBezTo>
                    <a:cubicBezTo>
                      <a:pt x="4385" y="2313"/>
                      <a:pt x="4296" y="1683"/>
                      <a:pt x="3981" y="1149"/>
                    </a:cubicBezTo>
                    <a:cubicBezTo>
                      <a:pt x="3555" y="418"/>
                      <a:pt x="2795" y="0"/>
                      <a:pt x="204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36"/>
              <p:cNvSpPr/>
              <p:nvPr/>
            </p:nvSpPr>
            <p:spPr>
              <a:xfrm>
                <a:off x="8334780" y="2401192"/>
                <a:ext cx="79737" cy="78956"/>
              </a:xfrm>
              <a:custGeom>
                <a:rect b="b" l="l" r="r" t="t"/>
                <a:pathLst>
                  <a:path extrusionOk="0" h="4346" w="4389">
                    <a:moveTo>
                      <a:pt x="2345" y="657"/>
                    </a:moveTo>
                    <a:cubicBezTo>
                      <a:pt x="2567" y="657"/>
                      <a:pt x="2786" y="715"/>
                      <a:pt x="2990" y="826"/>
                    </a:cubicBezTo>
                    <a:cubicBezTo>
                      <a:pt x="3290" y="999"/>
                      <a:pt x="3505" y="1284"/>
                      <a:pt x="3601" y="1633"/>
                    </a:cubicBezTo>
                    <a:cubicBezTo>
                      <a:pt x="3709" y="2033"/>
                      <a:pt x="3640" y="2483"/>
                      <a:pt x="3416" y="2863"/>
                    </a:cubicBezTo>
                    <a:cubicBezTo>
                      <a:pt x="3108" y="3387"/>
                      <a:pt x="2571" y="3688"/>
                      <a:pt x="2044" y="3688"/>
                    </a:cubicBezTo>
                    <a:cubicBezTo>
                      <a:pt x="1821" y="3688"/>
                      <a:pt x="1600" y="3634"/>
                      <a:pt x="1399" y="3520"/>
                    </a:cubicBezTo>
                    <a:cubicBezTo>
                      <a:pt x="1099" y="3351"/>
                      <a:pt x="884" y="3063"/>
                      <a:pt x="788" y="2713"/>
                    </a:cubicBezTo>
                    <a:cubicBezTo>
                      <a:pt x="681" y="2313"/>
                      <a:pt x="750" y="1864"/>
                      <a:pt x="972" y="1483"/>
                    </a:cubicBezTo>
                    <a:cubicBezTo>
                      <a:pt x="1280" y="961"/>
                      <a:pt x="1818" y="657"/>
                      <a:pt x="2345" y="657"/>
                    </a:cubicBezTo>
                    <a:close/>
                    <a:moveTo>
                      <a:pt x="2347" y="0"/>
                    </a:moveTo>
                    <a:cubicBezTo>
                      <a:pt x="1593" y="0"/>
                      <a:pt x="833" y="418"/>
                      <a:pt x="404" y="1149"/>
                    </a:cubicBezTo>
                    <a:cubicBezTo>
                      <a:pt x="92" y="1683"/>
                      <a:pt x="0" y="2313"/>
                      <a:pt x="154" y="2886"/>
                    </a:cubicBezTo>
                    <a:cubicBezTo>
                      <a:pt x="292" y="3405"/>
                      <a:pt x="619" y="3835"/>
                      <a:pt x="1076" y="4092"/>
                    </a:cubicBezTo>
                    <a:cubicBezTo>
                      <a:pt x="1376" y="4266"/>
                      <a:pt x="1710" y="4346"/>
                      <a:pt x="2041" y="4346"/>
                    </a:cubicBezTo>
                    <a:cubicBezTo>
                      <a:pt x="2797" y="4346"/>
                      <a:pt x="3555" y="3927"/>
                      <a:pt x="3985" y="3198"/>
                    </a:cubicBezTo>
                    <a:cubicBezTo>
                      <a:pt x="4296" y="2663"/>
                      <a:pt x="4389" y="2033"/>
                      <a:pt x="4235" y="1460"/>
                    </a:cubicBezTo>
                    <a:cubicBezTo>
                      <a:pt x="4097" y="942"/>
                      <a:pt x="3771" y="515"/>
                      <a:pt x="3313" y="253"/>
                    </a:cubicBezTo>
                    <a:cubicBezTo>
                      <a:pt x="3012" y="82"/>
                      <a:pt x="2680" y="0"/>
                      <a:pt x="234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36"/>
              <p:cNvSpPr/>
              <p:nvPr/>
            </p:nvSpPr>
            <p:spPr>
              <a:xfrm>
                <a:off x="8210003" y="2523917"/>
                <a:ext cx="99939" cy="78356"/>
              </a:xfrm>
              <a:custGeom>
                <a:rect b="b" l="l" r="r" t="t"/>
                <a:pathLst>
                  <a:path extrusionOk="0" h="4313" w="5501">
                    <a:moveTo>
                      <a:pt x="2748" y="1"/>
                    </a:moveTo>
                    <a:cubicBezTo>
                      <a:pt x="2033" y="1"/>
                      <a:pt x="1353" y="216"/>
                      <a:pt x="842" y="604"/>
                    </a:cubicBezTo>
                    <a:cubicBezTo>
                      <a:pt x="300" y="1012"/>
                      <a:pt x="0" y="1565"/>
                      <a:pt x="0" y="2156"/>
                    </a:cubicBezTo>
                    <a:cubicBezTo>
                      <a:pt x="0" y="2752"/>
                      <a:pt x="300" y="3302"/>
                      <a:pt x="842" y="3713"/>
                    </a:cubicBezTo>
                    <a:cubicBezTo>
                      <a:pt x="1353" y="4102"/>
                      <a:pt x="2033" y="4313"/>
                      <a:pt x="2748" y="4313"/>
                    </a:cubicBezTo>
                    <a:cubicBezTo>
                      <a:pt x="2918" y="4313"/>
                      <a:pt x="3086" y="4301"/>
                      <a:pt x="3252" y="4278"/>
                    </a:cubicBezTo>
                    <a:cubicBezTo>
                      <a:pt x="3432" y="4251"/>
                      <a:pt x="3555" y="4086"/>
                      <a:pt x="3532" y="3905"/>
                    </a:cubicBezTo>
                    <a:cubicBezTo>
                      <a:pt x="3507" y="3739"/>
                      <a:pt x="3363" y="3622"/>
                      <a:pt x="3202" y="3622"/>
                    </a:cubicBezTo>
                    <a:cubicBezTo>
                      <a:pt x="3188" y="3622"/>
                      <a:pt x="3174" y="3623"/>
                      <a:pt x="3159" y="3625"/>
                    </a:cubicBezTo>
                    <a:cubicBezTo>
                      <a:pt x="3025" y="3644"/>
                      <a:pt x="2886" y="3655"/>
                      <a:pt x="2748" y="3655"/>
                    </a:cubicBezTo>
                    <a:cubicBezTo>
                      <a:pt x="1595" y="3655"/>
                      <a:pt x="658" y="2983"/>
                      <a:pt x="658" y="2156"/>
                    </a:cubicBezTo>
                    <a:cubicBezTo>
                      <a:pt x="658" y="1331"/>
                      <a:pt x="1595" y="662"/>
                      <a:pt x="2748" y="662"/>
                    </a:cubicBezTo>
                    <a:cubicBezTo>
                      <a:pt x="3901" y="662"/>
                      <a:pt x="4839" y="1331"/>
                      <a:pt x="4839" y="2156"/>
                    </a:cubicBezTo>
                    <a:cubicBezTo>
                      <a:pt x="4839" y="2341"/>
                      <a:pt x="4989" y="2488"/>
                      <a:pt x="5169" y="2488"/>
                    </a:cubicBezTo>
                    <a:cubicBezTo>
                      <a:pt x="5350" y="2488"/>
                      <a:pt x="5500" y="2341"/>
                      <a:pt x="5500" y="2156"/>
                    </a:cubicBezTo>
                    <a:cubicBezTo>
                      <a:pt x="5500" y="1565"/>
                      <a:pt x="5200" y="1012"/>
                      <a:pt x="4658" y="604"/>
                    </a:cubicBezTo>
                    <a:cubicBezTo>
                      <a:pt x="4143" y="216"/>
                      <a:pt x="3467" y="1"/>
                      <a:pt x="274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36"/>
              <p:cNvSpPr/>
              <p:nvPr/>
            </p:nvSpPr>
            <p:spPr>
              <a:xfrm>
                <a:off x="8181315" y="2500171"/>
                <a:ext cx="13353" cy="11972"/>
              </a:xfrm>
              <a:custGeom>
                <a:rect b="b" l="l" r="r" t="t"/>
                <a:pathLst>
                  <a:path extrusionOk="0" h="659" w="735">
                    <a:moveTo>
                      <a:pt x="368" y="0"/>
                    </a:moveTo>
                    <a:cubicBezTo>
                      <a:pt x="278" y="0"/>
                      <a:pt x="188" y="37"/>
                      <a:pt x="123" y="109"/>
                    </a:cubicBezTo>
                    <a:cubicBezTo>
                      <a:pt x="0" y="244"/>
                      <a:pt x="11" y="451"/>
                      <a:pt x="146" y="574"/>
                    </a:cubicBezTo>
                    <a:cubicBezTo>
                      <a:pt x="208" y="632"/>
                      <a:pt x="288" y="659"/>
                      <a:pt x="369" y="659"/>
                    </a:cubicBezTo>
                    <a:cubicBezTo>
                      <a:pt x="458" y="659"/>
                      <a:pt x="545" y="624"/>
                      <a:pt x="611" y="551"/>
                    </a:cubicBezTo>
                    <a:cubicBezTo>
                      <a:pt x="734" y="416"/>
                      <a:pt x="722" y="209"/>
                      <a:pt x="588" y="86"/>
                    </a:cubicBezTo>
                    <a:cubicBezTo>
                      <a:pt x="525" y="29"/>
                      <a:pt x="446" y="0"/>
                      <a:pt x="36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36"/>
              <p:cNvSpPr/>
              <p:nvPr/>
            </p:nvSpPr>
            <p:spPr>
              <a:xfrm>
                <a:off x="8286108" y="2579783"/>
                <a:ext cx="11954" cy="11954"/>
              </a:xfrm>
              <a:custGeom>
                <a:rect b="b" l="l" r="r" t="t"/>
                <a:pathLst>
                  <a:path extrusionOk="0" h="658" w="658">
                    <a:moveTo>
                      <a:pt x="331" y="0"/>
                    </a:moveTo>
                    <a:cubicBezTo>
                      <a:pt x="146" y="0"/>
                      <a:pt x="1" y="147"/>
                      <a:pt x="1" y="327"/>
                    </a:cubicBezTo>
                    <a:cubicBezTo>
                      <a:pt x="1" y="511"/>
                      <a:pt x="146" y="658"/>
                      <a:pt x="331" y="658"/>
                    </a:cubicBezTo>
                    <a:cubicBezTo>
                      <a:pt x="512" y="658"/>
                      <a:pt x="657" y="511"/>
                      <a:pt x="657" y="327"/>
                    </a:cubicBezTo>
                    <a:cubicBezTo>
                      <a:pt x="657" y="147"/>
                      <a:pt x="512" y="0"/>
                      <a:pt x="33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6" name="Google Shape;966;p36"/>
            <p:cNvGrpSpPr/>
            <p:nvPr/>
          </p:nvGrpSpPr>
          <p:grpSpPr>
            <a:xfrm>
              <a:off x="4805106" y="3107659"/>
              <a:ext cx="236690" cy="263471"/>
              <a:chOff x="4711874" y="1316414"/>
              <a:chExt cx="188522" cy="209853"/>
            </a:xfrm>
          </p:grpSpPr>
          <p:sp>
            <p:nvSpPr>
              <p:cNvPr id="967" name="Google Shape;967;p36"/>
              <p:cNvSpPr/>
              <p:nvPr/>
            </p:nvSpPr>
            <p:spPr>
              <a:xfrm>
                <a:off x="4711874" y="1354152"/>
                <a:ext cx="188522" cy="172114"/>
              </a:xfrm>
              <a:custGeom>
                <a:rect b="b" l="l" r="r" t="t"/>
                <a:pathLst>
                  <a:path extrusionOk="0" h="11056" w="12110">
                    <a:moveTo>
                      <a:pt x="9028" y="5848"/>
                    </a:moveTo>
                    <a:cubicBezTo>
                      <a:pt x="9658" y="5848"/>
                      <a:pt x="10173" y="6359"/>
                      <a:pt x="10173" y="6981"/>
                    </a:cubicBezTo>
                    <a:cubicBezTo>
                      <a:pt x="10173" y="7262"/>
                      <a:pt x="10073" y="7523"/>
                      <a:pt x="9889" y="7730"/>
                    </a:cubicBezTo>
                    <a:lnTo>
                      <a:pt x="9474" y="7730"/>
                    </a:lnTo>
                    <a:cubicBezTo>
                      <a:pt x="9328" y="7730"/>
                      <a:pt x="9213" y="7846"/>
                      <a:pt x="9213" y="7992"/>
                    </a:cubicBezTo>
                    <a:cubicBezTo>
                      <a:pt x="9213" y="8138"/>
                      <a:pt x="9328" y="8257"/>
                      <a:pt x="9474" y="8257"/>
                    </a:cubicBezTo>
                    <a:lnTo>
                      <a:pt x="10446" y="8257"/>
                    </a:lnTo>
                    <a:cubicBezTo>
                      <a:pt x="11072" y="8257"/>
                      <a:pt x="11584" y="8764"/>
                      <a:pt x="11584" y="9391"/>
                    </a:cubicBezTo>
                    <a:cubicBezTo>
                      <a:pt x="11584" y="10018"/>
                      <a:pt x="11072" y="10529"/>
                      <a:pt x="10446" y="10529"/>
                    </a:cubicBezTo>
                    <a:lnTo>
                      <a:pt x="1664" y="10529"/>
                    </a:lnTo>
                    <a:cubicBezTo>
                      <a:pt x="1038" y="10529"/>
                      <a:pt x="527" y="10018"/>
                      <a:pt x="527" y="9391"/>
                    </a:cubicBezTo>
                    <a:cubicBezTo>
                      <a:pt x="527" y="8764"/>
                      <a:pt x="1038" y="8257"/>
                      <a:pt x="1664" y="8257"/>
                    </a:cubicBezTo>
                    <a:lnTo>
                      <a:pt x="7368" y="8257"/>
                    </a:lnTo>
                    <a:cubicBezTo>
                      <a:pt x="7514" y="8257"/>
                      <a:pt x="7633" y="8138"/>
                      <a:pt x="7633" y="7992"/>
                    </a:cubicBezTo>
                    <a:cubicBezTo>
                      <a:pt x="7633" y="7846"/>
                      <a:pt x="7514" y="7730"/>
                      <a:pt x="7368" y="7730"/>
                    </a:cubicBezTo>
                    <a:lnTo>
                      <a:pt x="2222" y="7730"/>
                    </a:lnTo>
                    <a:cubicBezTo>
                      <a:pt x="2038" y="7523"/>
                      <a:pt x="1937" y="7262"/>
                      <a:pt x="1937" y="6981"/>
                    </a:cubicBezTo>
                    <a:cubicBezTo>
                      <a:pt x="1937" y="6359"/>
                      <a:pt x="2448" y="5848"/>
                      <a:pt x="3083" y="5848"/>
                    </a:cubicBezTo>
                    <a:close/>
                    <a:moveTo>
                      <a:pt x="5729" y="0"/>
                    </a:moveTo>
                    <a:cubicBezTo>
                      <a:pt x="5620" y="0"/>
                      <a:pt x="5482" y="36"/>
                      <a:pt x="5320" y="152"/>
                    </a:cubicBezTo>
                    <a:cubicBezTo>
                      <a:pt x="5070" y="337"/>
                      <a:pt x="4851" y="529"/>
                      <a:pt x="4666" y="725"/>
                    </a:cubicBezTo>
                    <a:cubicBezTo>
                      <a:pt x="4566" y="832"/>
                      <a:pt x="4574" y="997"/>
                      <a:pt x="4681" y="1098"/>
                    </a:cubicBezTo>
                    <a:cubicBezTo>
                      <a:pt x="4731" y="1145"/>
                      <a:pt x="4795" y="1168"/>
                      <a:pt x="4860" y="1168"/>
                    </a:cubicBezTo>
                    <a:cubicBezTo>
                      <a:pt x="4931" y="1168"/>
                      <a:pt x="5002" y="1140"/>
                      <a:pt x="5054" y="1086"/>
                    </a:cubicBezTo>
                    <a:cubicBezTo>
                      <a:pt x="5215" y="910"/>
                      <a:pt x="5408" y="740"/>
                      <a:pt x="5630" y="578"/>
                    </a:cubicBezTo>
                    <a:cubicBezTo>
                      <a:pt x="5635" y="575"/>
                      <a:pt x="5642" y="571"/>
                      <a:pt x="5646" y="567"/>
                    </a:cubicBezTo>
                    <a:lnTo>
                      <a:pt x="5646" y="567"/>
                    </a:lnTo>
                    <a:cubicBezTo>
                      <a:pt x="5584" y="1036"/>
                      <a:pt x="5630" y="1455"/>
                      <a:pt x="5784" y="1809"/>
                    </a:cubicBezTo>
                    <a:cubicBezTo>
                      <a:pt x="6011" y="2335"/>
                      <a:pt x="6465" y="2692"/>
                      <a:pt x="7122" y="2870"/>
                    </a:cubicBezTo>
                    <a:cubicBezTo>
                      <a:pt x="8121" y="3134"/>
                      <a:pt x="8548" y="3665"/>
                      <a:pt x="8725" y="4060"/>
                    </a:cubicBezTo>
                    <a:cubicBezTo>
                      <a:pt x="8905" y="4461"/>
                      <a:pt x="8920" y="4922"/>
                      <a:pt x="8771" y="5321"/>
                    </a:cubicBezTo>
                    <a:lnTo>
                      <a:pt x="3379" y="5321"/>
                    </a:lnTo>
                    <a:cubicBezTo>
                      <a:pt x="3356" y="5229"/>
                      <a:pt x="3344" y="5137"/>
                      <a:pt x="3344" y="5041"/>
                    </a:cubicBezTo>
                    <a:cubicBezTo>
                      <a:pt x="3344" y="4418"/>
                      <a:pt x="3855" y="3911"/>
                      <a:pt x="4486" y="3907"/>
                    </a:cubicBezTo>
                    <a:lnTo>
                      <a:pt x="6318" y="3907"/>
                    </a:lnTo>
                    <a:cubicBezTo>
                      <a:pt x="6465" y="3907"/>
                      <a:pt x="6584" y="3787"/>
                      <a:pt x="6584" y="3642"/>
                    </a:cubicBezTo>
                    <a:cubicBezTo>
                      <a:pt x="6584" y="3500"/>
                      <a:pt x="6465" y="3381"/>
                      <a:pt x="6318" y="3381"/>
                    </a:cubicBezTo>
                    <a:lnTo>
                      <a:pt x="4647" y="3381"/>
                    </a:lnTo>
                    <a:cubicBezTo>
                      <a:pt x="4562" y="3207"/>
                      <a:pt x="4500" y="3035"/>
                      <a:pt x="4463" y="2858"/>
                    </a:cubicBezTo>
                    <a:cubicBezTo>
                      <a:pt x="4439" y="2732"/>
                      <a:pt x="4328" y="2645"/>
                      <a:pt x="4204" y="2645"/>
                    </a:cubicBezTo>
                    <a:cubicBezTo>
                      <a:pt x="4188" y="2645"/>
                      <a:pt x="4171" y="2647"/>
                      <a:pt x="4155" y="2650"/>
                    </a:cubicBezTo>
                    <a:cubicBezTo>
                      <a:pt x="4013" y="2681"/>
                      <a:pt x="3920" y="2819"/>
                      <a:pt x="3947" y="2962"/>
                    </a:cubicBezTo>
                    <a:cubicBezTo>
                      <a:pt x="3978" y="3119"/>
                      <a:pt x="4028" y="3273"/>
                      <a:pt x="4090" y="3427"/>
                    </a:cubicBezTo>
                    <a:cubicBezTo>
                      <a:pt x="3360" y="3607"/>
                      <a:pt x="2817" y="4264"/>
                      <a:pt x="2817" y="5041"/>
                    </a:cubicBezTo>
                    <a:cubicBezTo>
                      <a:pt x="2817" y="5140"/>
                      <a:pt x="2829" y="5240"/>
                      <a:pt x="2845" y="5337"/>
                    </a:cubicBezTo>
                    <a:cubicBezTo>
                      <a:pt x="2033" y="5452"/>
                      <a:pt x="1411" y="6148"/>
                      <a:pt x="1411" y="6981"/>
                    </a:cubicBezTo>
                    <a:cubicBezTo>
                      <a:pt x="1411" y="7242"/>
                      <a:pt x="1472" y="7500"/>
                      <a:pt x="1591" y="7730"/>
                    </a:cubicBezTo>
                    <a:cubicBezTo>
                      <a:pt x="708" y="7769"/>
                      <a:pt x="0" y="8500"/>
                      <a:pt x="0" y="9391"/>
                    </a:cubicBezTo>
                    <a:cubicBezTo>
                      <a:pt x="0" y="10309"/>
                      <a:pt x="747" y="11055"/>
                      <a:pt x="1664" y="11055"/>
                    </a:cubicBezTo>
                    <a:lnTo>
                      <a:pt x="10446" y="11055"/>
                    </a:lnTo>
                    <a:cubicBezTo>
                      <a:pt x="11364" y="11055"/>
                      <a:pt x="12110" y="10309"/>
                      <a:pt x="12110" y="9391"/>
                    </a:cubicBezTo>
                    <a:cubicBezTo>
                      <a:pt x="12110" y="8500"/>
                      <a:pt x="11403" y="7769"/>
                      <a:pt x="10519" y="7730"/>
                    </a:cubicBezTo>
                    <a:cubicBezTo>
                      <a:pt x="10634" y="7500"/>
                      <a:pt x="10699" y="7242"/>
                      <a:pt x="10699" y="6981"/>
                    </a:cubicBezTo>
                    <a:cubicBezTo>
                      <a:pt x="10699" y="6162"/>
                      <a:pt x="10100" y="5483"/>
                      <a:pt x="9316" y="5348"/>
                    </a:cubicBezTo>
                    <a:cubicBezTo>
                      <a:pt x="9454" y="4856"/>
                      <a:pt x="9420" y="4318"/>
                      <a:pt x="9204" y="3845"/>
                    </a:cubicBezTo>
                    <a:cubicBezTo>
                      <a:pt x="8978" y="3342"/>
                      <a:pt x="8459" y="2677"/>
                      <a:pt x="7256" y="2358"/>
                    </a:cubicBezTo>
                    <a:cubicBezTo>
                      <a:pt x="6400" y="2132"/>
                      <a:pt x="6034" y="1540"/>
                      <a:pt x="6173" y="598"/>
                    </a:cubicBezTo>
                    <a:cubicBezTo>
                      <a:pt x="6207" y="364"/>
                      <a:pt x="6130" y="163"/>
                      <a:pt x="5961" y="64"/>
                    </a:cubicBezTo>
                    <a:cubicBezTo>
                      <a:pt x="5919" y="37"/>
                      <a:pt x="5839" y="0"/>
                      <a:pt x="572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6"/>
              <p:cNvSpPr/>
              <p:nvPr/>
            </p:nvSpPr>
            <p:spPr>
              <a:xfrm>
                <a:off x="4798448" y="1316414"/>
                <a:ext cx="13840" cy="27617"/>
              </a:xfrm>
              <a:custGeom>
                <a:rect b="b" l="l" r="r" t="t"/>
                <a:pathLst>
                  <a:path extrusionOk="0" h="1774" w="889">
                    <a:moveTo>
                      <a:pt x="434" y="1"/>
                    </a:moveTo>
                    <a:cubicBezTo>
                      <a:pt x="342" y="1"/>
                      <a:pt x="253" y="49"/>
                      <a:pt x="204" y="132"/>
                    </a:cubicBezTo>
                    <a:cubicBezTo>
                      <a:pt x="0" y="485"/>
                      <a:pt x="120" y="766"/>
                      <a:pt x="197" y="950"/>
                    </a:cubicBezTo>
                    <a:cubicBezTo>
                      <a:pt x="266" y="1124"/>
                      <a:pt x="300" y="1208"/>
                      <a:pt x="204" y="1377"/>
                    </a:cubicBezTo>
                    <a:cubicBezTo>
                      <a:pt x="131" y="1504"/>
                      <a:pt x="174" y="1665"/>
                      <a:pt x="300" y="1738"/>
                    </a:cubicBezTo>
                    <a:cubicBezTo>
                      <a:pt x="342" y="1761"/>
                      <a:pt x="388" y="1773"/>
                      <a:pt x="431" y="1773"/>
                    </a:cubicBezTo>
                    <a:cubicBezTo>
                      <a:pt x="523" y="1773"/>
                      <a:pt x="612" y="1723"/>
                      <a:pt x="661" y="1638"/>
                    </a:cubicBezTo>
                    <a:cubicBezTo>
                      <a:pt x="888" y="1246"/>
                      <a:pt x="761" y="947"/>
                      <a:pt x="681" y="751"/>
                    </a:cubicBezTo>
                    <a:cubicBezTo>
                      <a:pt x="612" y="578"/>
                      <a:pt x="592" y="516"/>
                      <a:pt x="661" y="397"/>
                    </a:cubicBezTo>
                    <a:cubicBezTo>
                      <a:pt x="731" y="271"/>
                      <a:pt x="688" y="109"/>
                      <a:pt x="566" y="36"/>
                    </a:cubicBezTo>
                    <a:cubicBezTo>
                      <a:pt x="524" y="12"/>
                      <a:pt x="479" y="1"/>
                      <a:pt x="43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6"/>
              <p:cNvSpPr/>
              <p:nvPr/>
            </p:nvSpPr>
            <p:spPr>
              <a:xfrm>
                <a:off x="4843144" y="1352907"/>
                <a:ext cx="13762" cy="27539"/>
              </a:xfrm>
              <a:custGeom>
                <a:rect b="b" l="l" r="r" t="t"/>
                <a:pathLst>
                  <a:path extrusionOk="0" h="1769" w="884">
                    <a:moveTo>
                      <a:pt x="429" y="0"/>
                    </a:moveTo>
                    <a:cubicBezTo>
                      <a:pt x="338" y="0"/>
                      <a:pt x="251" y="47"/>
                      <a:pt x="204" y="132"/>
                    </a:cubicBezTo>
                    <a:cubicBezTo>
                      <a:pt x="0" y="482"/>
                      <a:pt x="116" y="763"/>
                      <a:pt x="192" y="951"/>
                    </a:cubicBezTo>
                    <a:cubicBezTo>
                      <a:pt x="265" y="1120"/>
                      <a:pt x="300" y="1208"/>
                      <a:pt x="204" y="1373"/>
                    </a:cubicBezTo>
                    <a:cubicBezTo>
                      <a:pt x="131" y="1501"/>
                      <a:pt x="173" y="1662"/>
                      <a:pt x="300" y="1735"/>
                    </a:cubicBezTo>
                    <a:cubicBezTo>
                      <a:pt x="339" y="1758"/>
                      <a:pt x="385" y="1769"/>
                      <a:pt x="431" y="1769"/>
                    </a:cubicBezTo>
                    <a:cubicBezTo>
                      <a:pt x="519" y="1769"/>
                      <a:pt x="611" y="1723"/>
                      <a:pt x="657" y="1639"/>
                    </a:cubicBezTo>
                    <a:cubicBezTo>
                      <a:pt x="884" y="1247"/>
                      <a:pt x="761" y="947"/>
                      <a:pt x="680" y="747"/>
                    </a:cubicBezTo>
                    <a:cubicBezTo>
                      <a:pt x="607" y="575"/>
                      <a:pt x="588" y="516"/>
                      <a:pt x="657" y="394"/>
                    </a:cubicBezTo>
                    <a:cubicBezTo>
                      <a:pt x="731" y="270"/>
                      <a:pt x="688" y="109"/>
                      <a:pt x="561" y="36"/>
                    </a:cubicBezTo>
                    <a:cubicBezTo>
                      <a:pt x="519" y="12"/>
                      <a:pt x="474" y="0"/>
                      <a:pt x="42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36"/>
              <p:cNvSpPr/>
              <p:nvPr/>
            </p:nvSpPr>
            <p:spPr>
              <a:xfrm>
                <a:off x="4737483" y="1380137"/>
                <a:ext cx="13840" cy="27539"/>
              </a:xfrm>
              <a:custGeom>
                <a:rect b="b" l="l" r="r" t="t"/>
                <a:pathLst>
                  <a:path extrusionOk="0" h="1769" w="889">
                    <a:moveTo>
                      <a:pt x="432" y="0"/>
                    </a:moveTo>
                    <a:cubicBezTo>
                      <a:pt x="342" y="0"/>
                      <a:pt x="253" y="47"/>
                      <a:pt x="204" y="132"/>
                    </a:cubicBezTo>
                    <a:cubicBezTo>
                      <a:pt x="1" y="481"/>
                      <a:pt x="116" y="762"/>
                      <a:pt x="193" y="951"/>
                    </a:cubicBezTo>
                    <a:cubicBezTo>
                      <a:pt x="266" y="1119"/>
                      <a:pt x="301" y="1208"/>
                      <a:pt x="204" y="1377"/>
                    </a:cubicBezTo>
                    <a:cubicBezTo>
                      <a:pt x="131" y="1500"/>
                      <a:pt x="173" y="1662"/>
                      <a:pt x="301" y="1735"/>
                    </a:cubicBezTo>
                    <a:cubicBezTo>
                      <a:pt x="342" y="1758"/>
                      <a:pt x="385" y="1769"/>
                      <a:pt x="431" y="1769"/>
                    </a:cubicBezTo>
                    <a:cubicBezTo>
                      <a:pt x="523" y="1769"/>
                      <a:pt x="611" y="1723"/>
                      <a:pt x="658" y="1639"/>
                    </a:cubicBezTo>
                    <a:cubicBezTo>
                      <a:pt x="888" y="1247"/>
                      <a:pt x="762" y="947"/>
                      <a:pt x="681" y="747"/>
                    </a:cubicBezTo>
                    <a:cubicBezTo>
                      <a:pt x="608" y="573"/>
                      <a:pt x="588" y="516"/>
                      <a:pt x="658" y="394"/>
                    </a:cubicBezTo>
                    <a:cubicBezTo>
                      <a:pt x="730" y="270"/>
                      <a:pt x="688" y="109"/>
                      <a:pt x="562" y="36"/>
                    </a:cubicBezTo>
                    <a:cubicBezTo>
                      <a:pt x="521" y="12"/>
                      <a:pt x="476" y="0"/>
                      <a:pt x="43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36"/>
              <p:cNvSpPr/>
              <p:nvPr/>
            </p:nvSpPr>
            <p:spPr>
              <a:xfrm>
                <a:off x="4838894" y="1474499"/>
                <a:ext cx="8220" cy="8204"/>
              </a:xfrm>
              <a:custGeom>
                <a:rect b="b" l="l" r="r" t="t"/>
                <a:pathLst>
                  <a:path extrusionOk="0" h="527" w="528">
                    <a:moveTo>
                      <a:pt x="261" y="0"/>
                    </a:moveTo>
                    <a:cubicBezTo>
                      <a:pt x="116" y="0"/>
                      <a:pt x="0" y="116"/>
                      <a:pt x="0" y="262"/>
                    </a:cubicBezTo>
                    <a:cubicBezTo>
                      <a:pt x="0" y="408"/>
                      <a:pt x="116" y="527"/>
                      <a:pt x="261" y="527"/>
                    </a:cubicBezTo>
                    <a:cubicBezTo>
                      <a:pt x="408" y="527"/>
                      <a:pt x="527" y="408"/>
                      <a:pt x="527" y="262"/>
                    </a:cubicBezTo>
                    <a:cubicBezTo>
                      <a:pt x="527" y="116"/>
                      <a:pt x="408" y="0"/>
                      <a:pt x="26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36"/>
              <p:cNvSpPr/>
              <p:nvPr/>
            </p:nvSpPr>
            <p:spPr>
              <a:xfrm>
                <a:off x="4773913" y="1378315"/>
                <a:ext cx="9356" cy="8189"/>
              </a:xfrm>
              <a:custGeom>
                <a:rect b="b" l="l" r="r" t="t"/>
                <a:pathLst>
                  <a:path extrusionOk="0" h="526" w="601">
                    <a:moveTo>
                      <a:pt x="301" y="0"/>
                    </a:moveTo>
                    <a:cubicBezTo>
                      <a:pt x="198" y="0"/>
                      <a:pt x="102" y="60"/>
                      <a:pt x="59" y="160"/>
                    </a:cubicBezTo>
                    <a:cubicBezTo>
                      <a:pt x="1" y="291"/>
                      <a:pt x="63" y="449"/>
                      <a:pt x="197" y="506"/>
                    </a:cubicBezTo>
                    <a:cubicBezTo>
                      <a:pt x="231" y="518"/>
                      <a:pt x="266" y="525"/>
                      <a:pt x="301" y="525"/>
                    </a:cubicBezTo>
                    <a:cubicBezTo>
                      <a:pt x="405" y="525"/>
                      <a:pt x="501" y="468"/>
                      <a:pt x="543" y="368"/>
                    </a:cubicBezTo>
                    <a:cubicBezTo>
                      <a:pt x="600" y="234"/>
                      <a:pt x="539" y="80"/>
                      <a:pt x="405" y="22"/>
                    </a:cubicBezTo>
                    <a:cubicBezTo>
                      <a:pt x="371" y="7"/>
                      <a:pt x="335" y="0"/>
                      <a:pt x="30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3" name="Google Shape;973;p36"/>
            <p:cNvGrpSpPr/>
            <p:nvPr/>
          </p:nvGrpSpPr>
          <p:grpSpPr>
            <a:xfrm>
              <a:off x="3061214" y="1983506"/>
              <a:ext cx="252202" cy="307424"/>
              <a:chOff x="8628865" y="1717075"/>
              <a:chExt cx="200878" cy="244862"/>
            </a:xfrm>
          </p:grpSpPr>
          <p:sp>
            <p:nvSpPr>
              <p:cNvPr id="974" name="Google Shape;974;p36"/>
              <p:cNvSpPr/>
              <p:nvPr/>
            </p:nvSpPr>
            <p:spPr>
              <a:xfrm>
                <a:off x="8704898" y="1851337"/>
                <a:ext cx="27996" cy="9574"/>
              </a:xfrm>
              <a:custGeom>
                <a:rect b="b" l="l" r="r" t="t"/>
                <a:pathLst>
                  <a:path extrusionOk="0" h="527" w="1541">
                    <a:moveTo>
                      <a:pt x="265" y="0"/>
                    </a:moveTo>
                    <a:cubicBezTo>
                      <a:pt x="120" y="0"/>
                      <a:pt x="1" y="115"/>
                      <a:pt x="1" y="262"/>
                    </a:cubicBezTo>
                    <a:cubicBezTo>
                      <a:pt x="1" y="408"/>
                      <a:pt x="120" y="527"/>
                      <a:pt x="265" y="527"/>
                    </a:cubicBezTo>
                    <a:lnTo>
                      <a:pt x="1276" y="527"/>
                    </a:lnTo>
                    <a:cubicBezTo>
                      <a:pt x="1422" y="527"/>
                      <a:pt x="1541" y="408"/>
                      <a:pt x="1541" y="262"/>
                    </a:cubicBezTo>
                    <a:cubicBezTo>
                      <a:pt x="1541" y="115"/>
                      <a:pt x="1422" y="0"/>
                      <a:pt x="127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36"/>
              <p:cNvSpPr/>
              <p:nvPr/>
            </p:nvSpPr>
            <p:spPr>
              <a:xfrm>
                <a:off x="8771084" y="1745072"/>
                <a:ext cx="9574" cy="9592"/>
              </a:xfrm>
              <a:custGeom>
                <a:rect b="b" l="l" r="r" t="t"/>
                <a:pathLst>
                  <a:path extrusionOk="0" h="528" w="527">
                    <a:moveTo>
                      <a:pt x="262" y="1"/>
                    </a:moveTo>
                    <a:cubicBezTo>
                      <a:pt x="120" y="1"/>
                      <a:pt x="1" y="116"/>
                      <a:pt x="1" y="262"/>
                    </a:cubicBezTo>
                    <a:cubicBezTo>
                      <a:pt x="1" y="407"/>
                      <a:pt x="120" y="527"/>
                      <a:pt x="262" y="527"/>
                    </a:cubicBezTo>
                    <a:cubicBezTo>
                      <a:pt x="408" y="527"/>
                      <a:pt x="527" y="407"/>
                      <a:pt x="527" y="262"/>
                    </a:cubicBezTo>
                    <a:cubicBezTo>
                      <a:pt x="527" y="116"/>
                      <a:pt x="408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36"/>
              <p:cNvSpPr/>
              <p:nvPr/>
            </p:nvSpPr>
            <p:spPr>
              <a:xfrm>
                <a:off x="8628865" y="1717075"/>
                <a:ext cx="200878" cy="244862"/>
              </a:xfrm>
              <a:custGeom>
                <a:rect b="b" l="l" r="r" t="t"/>
                <a:pathLst>
                  <a:path extrusionOk="0" h="13478" w="11057">
                    <a:moveTo>
                      <a:pt x="9562" y="2471"/>
                    </a:moveTo>
                    <a:cubicBezTo>
                      <a:pt x="10011" y="2552"/>
                      <a:pt x="10373" y="2840"/>
                      <a:pt x="10488" y="3209"/>
                    </a:cubicBezTo>
                    <a:lnTo>
                      <a:pt x="9562" y="3209"/>
                    </a:lnTo>
                    <a:lnTo>
                      <a:pt x="9562" y="2471"/>
                    </a:lnTo>
                    <a:close/>
                    <a:moveTo>
                      <a:pt x="10138" y="3736"/>
                    </a:moveTo>
                    <a:cubicBezTo>
                      <a:pt x="10050" y="4001"/>
                      <a:pt x="9835" y="4208"/>
                      <a:pt x="9562" y="4289"/>
                    </a:cubicBezTo>
                    <a:lnTo>
                      <a:pt x="9562" y="3736"/>
                    </a:lnTo>
                    <a:close/>
                    <a:moveTo>
                      <a:pt x="5995" y="4800"/>
                    </a:moveTo>
                    <a:cubicBezTo>
                      <a:pt x="7132" y="4800"/>
                      <a:pt x="8059" y="5730"/>
                      <a:pt x="8059" y="6875"/>
                    </a:cubicBezTo>
                    <a:cubicBezTo>
                      <a:pt x="8059" y="8017"/>
                      <a:pt x="7132" y="8947"/>
                      <a:pt x="5995" y="8947"/>
                    </a:cubicBezTo>
                    <a:lnTo>
                      <a:pt x="553" y="8947"/>
                    </a:lnTo>
                    <a:cubicBezTo>
                      <a:pt x="676" y="8359"/>
                      <a:pt x="1195" y="7917"/>
                      <a:pt x="1818" y="7917"/>
                    </a:cubicBezTo>
                    <a:lnTo>
                      <a:pt x="2345" y="7917"/>
                    </a:lnTo>
                    <a:cubicBezTo>
                      <a:pt x="2487" y="7917"/>
                      <a:pt x="2606" y="7798"/>
                      <a:pt x="2606" y="7652"/>
                    </a:cubicBezTo>
                    <a:cubicBezTo>
                      <a:pt x="2606" y="7505"/>
                      <a:pt x="2487" y="7390"/>
                      <a:pt x="2345" y="7390"/>
                    </a:cubicBezTo>
                    <a:lnTo>
                      <a:pt x="2106" y="7390"/>
                    </a:lnTo>
                    <a:cubicBezTo>
                      <a:pt x="2229" y="6803"/>
                      <a:pt x="2748" y="6357"/>
                      <a:pt x="3370" y="6357"/>
                    </a:cubicBezTo>
                    <a:lnTo>
                      <a:pt x="5461" y="6357"/>
                    </a:lnTo>
                    <a:cubicBezTo>
                      <a:pt x="5607" y="6357"/>
                      <a:pt x="5726" y="6242"/>
                      <a:pt x="5726" y="6095"/>
                    </a:cubicBezTo>
                    <a:cubicBezTo>
                      <a:pt x="5726" y="5949"/>
                      <a:pt x="5607" y="5834"/>
                      <a:pt x="5461" y="5834"/>
                    </a:cubicBezTo>
                    <a:lnTo>
                      <a:pt x="3659" y="5834"/>
                    </a:lnTo>
                    <a:cubicBezTo>
                      <a:pt x="3782" y="5246"/>
                      <a:pt x="4301" y="4800"/>
                      <a:pt x="4923" y="4800"/>
                    </a:cubicBezTo>
                    <a:close/>
                    <a:moveTo>
                      <a:pt x="5200" y="9474"/>
                    </a:moveTo>
                    <a:lnTo>
                      <a:pt x="5200" y="11118"/>
                    </a:lnTo>
                    <a:cubicBezTo>
                      <a:pt x="4615" y="10999"/>
                      <a:pt x="4174" y="10476"/>
                      <a:pt x="4174" y="9854"/>
                    </a:cubicBezTo>
                    <a:lnTo>
                      <a:pt x="4174" y="9474"/>
                    </a:lnTo>
                    <a:close/>
                    <a:moveTo>
                      <a:pt x="3647" y="9474"/>
                    </a:moveTo>
                    <a:lnTo>
                      <a:pt x="3647" y="12924"/>
                    </a:lnTo>
                    <a:cubicBezTo>
                      <a:pt x="3063" y="12801"/>
                      <a:pt x="2621" y="12279"/>
                      <a:pt x="2621" y="11656"/>
                    </a:cubicBezTo>
                    <a:lnTo>
                      <a:pt x="2621" y="9474"/>
                    </a:lnTo>
                    <a:close/>
                    <a:moveTo>
                      <a:pt x="7379" y="0"/>
                    </a:moveTo>
                    <a:cubicBezTo>
                      <a:pt x="6176" y="0"/>
                      <a:pt x="5200" y="980"/>
                      <a:pt x="5200" y="2184"/>
                    </a:cubicBezTo>
                    <a:lnTo>
                      <a:pt x="5200" y="4274"/>
                    </a:lnTo>
                    <a:lnTo>
                      <a:pt x="4923" y="4274"/>
                    </a:lnTo>
                    <a:cubicBezTo>
                      <a:pt x="4005" y="4274"/>
                      <a:pt x="3244" y="4962"/>
                      <a:pt x="3120" y="5850"/>
                    </a:cubicBezTo>
                    <a:cubicBezTo>
                      <a:pt x="2318" y="5960"/>
                      <a:pt x="1680" y="6599"/>
                      <a:pt x="1568" y="7406"/>
                    </a:cubicBezTo>
                    <a:cubicBezTo>
                      <a:pt x="684" y="7528"/>
                      <a:pt x="0" y="8289"/>
                      <a:pt x="0" y="9208"/>
                    </a:cubicBezTo>
                    <a:cubicBezTo>
                      <a:pt x="0" y="9355"/>
                      <a:pt x="119" y="9474"/>
                      <a:pt x="266" y="9474"/>
                    </a:cubicBezTo>
                    <a:lnTo>
                      <a:pt x="2095" y="9474"/>
                    </a:lnTo>
                    <a:lnTo>
                      <a:pt x="2095" y="11656"/>
                    </a:lnTo>
                    <a:cubicBezTo>
                      <a:pt x="2095" y="12659"/>
                      <a:pt x="2909" y="13478"/>
                      <a:pt x="3909" y="13478"/>
                    </a:cubicBezTo>
                    <a:cubicBezTo>
                      <a:pt x="4055" y="13478"/>
                      <a:pt x="4174" y="13359"/>
                      <a:pt x="4174" y="13213"/>
                    </a:cubicBezTo>
                    <a:lnTo>
                      <a:pt x="4174" y="11134"/>
                    </a:lnTo>
                    <a:cubicBezTo>
                      <a:pt x="4504" y="11468"/>
                      <a:pt x="4958" y="11672"/>
                      <a:pt x="5461" y="11672"/>
                    </a:cubicBezTo>
                    <a:cubicBezTo>
                      <a:pt x="5607" y="11672"/>
                      <a:pt x="5726" y="11556"/>
                      <a:pt x="5726" y="11411"/>
                    </a:cubicBezTo>
                    <a:lnTo>
                      <a:pt x="5726" y="10526"/>
                    </a:lnTo>
                    <a:lnTo>
                      <a:pt x="7379" y="10526"/>
                    </a:lnTo>
                    <a:cubicBezTo>
                      <a:pt x="8585" y="10526"/>
                      <a:pt x="9562" y="9547"/>
                      <a:pt x="9562" y="8340"/>
                    </a:cubicBezTo>
                    <a:cubicBezTo>
                      <a:pt x="9562" y="8193"/>
                      <a:pt x="9447" y="8074"/>
                      <a:pt x="9300" y="8074"/>
                    </a:cubicBezTo>
                    <a:cubicBezTo>
                      <a:pt x="9154" y="8074"/>
                      <a:pt x="9035" y="8193"/>
                      <a:pt x="9035" y="8340"/>
                    </a:cubicBezTo>
                    <a:cubicBezTo>
                      <a:pt x="9035" y="9254"/>
                      <a:pt x="8294" y="10000"/>
                      <a:pt x="7379" y="10000"/>
                    </a:cubicBezTo>
                    <a:lnTo>
                      <a:pt x="5726" y="10000"/>
                    </a:lnTo>
                    <a:lnTo>
                      <a:pt x="5726" y="9474"/>
                    </a:lnTo>
                    <a:lnTo>
                      <a:pt x="5995" y="9474"/>
                    </a:lnTo>
                    <a:cubicBezTo>
                      <a:pt x="7425" y="9474"/>
                      <a:pt x="8585" y="8309"/>
                      <a:pt x="8585" y="6875"/>
                    </a:cubicBezTo>
                    <a:cubicBezTo>
                      <a:pt x="8585" y="5442"/>
                      <a:pt x="7425" y="4274"/>
                      <a:pt x="5995" y="4274"/>
                    </a:cubicBezTo>
                    <a:lnTo>
                      <a:pt x="5726" y="4274"/>
                    </a:lnTo>
                    <a:lnTo>
                      <a:pt x="5726" y="2184"/>
                    </a:lnTo>
                    <a:cubicBezTo>
                      <a:pt x="5726" y="1269"/>
                      <a:pt x="6468" y="527"/>
                      <a:pt x="7379" y="527"/>
                    </a:cubicBezTo>
                    <a:cubicBezTo>
                      <a:pt x="8294" y="527"/>
                      <a:pt x="9035" y="1269"/>
                      <a:pt x="9035" y="2184"/>
                    </a:cubicBezTo>
                    <a:lnTo>
                      <a:pt x="9035" y="6234"/>
                    </a:lnTo>
                    <a:cubicBezTo>
                      <a:pt x="9035" y="6380"/>
                      <a:pt x="9154" y="6495"/>
                      <a:pt x="9300" y="6495"/>
                    </a:cubicBezTo>
                    <a:cubicBezTo>
                      <a:pt x="9447" y="6495"/>
                      <a:pt x="9562" y="6380"/>
                      <a:pt x="9562" y="6234"/>
                    </a:cubicBezTo>
                    <a:lnTo>
                      <a:pt x="9562" y="4831"/>
                    </a:lnTo>
                    <a:cubicBezTo>
                      <a:pt x="10126" y="4727"/>
                      <a:pt x="10573" y="4289"/>
                      <a:pt x="10680" y="3736"/>
                    </a:cubicBezTo>
                    <a:lnTo>
                      <a:pt x="10791" y="3736"/>
                    </a:lnTo>
                    <a:cubicBezTo>
                      <a:pt x="10937" y="3736"/>
                      <a:pt x="11057" y="3621"/>
                      <a:pt x="11057" y="3475"/>
                    </a:cubicBezTo>
                    <a:cubicBezTo>
                      <a:pt x="11057" y="2691"/>
                      <a:pt x="10399" y="2041"/>
                      <a:pt x="9546" y="1937"/>
                    </a:cubicBezTo>
                    <a:cubicBezTo>
                      <a:pt x="9424" y="850"/>
                      <a:pt x="8501" y="0"/>
                      <a:pt x="737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36"/>
              <p:cNvSpPr/>
              <p:nvPr/>
            </p:nvSpPr>
            <p:spPr>
              <a:xfrm>
                <a:off x="8685767" y="1851337"/>
                <a:ext cx="9574" cy="9574"/>
              </a:xfrm>
              <a:custGeom>
                <a:rect b="b" l="l" r="r" t="t"/>
                <a:pathLst>
                  <a:path extrusionOk="0" h="527" w="527">
                    <a:moveTo>
                      <a:pt x="265" y="0"/>
                    </a:moveTo>
                    <a:cubicBezTo>
                      <a:pt x="119" y="0"/>
                      <a:pt x="0" y="115"/>
                      <a:pt x="0" y="262"/>
                    </a:cubicBezTo>
                    <a:cubicBezTo>
                      <a:pt x="0" y="408"/>
                      <a:pt x="119" y="527"/>
                      <a:pt x="265" y="527"/>
                    </a:cubicBezTo>
                    <a:cubicBezTo>
                      <a:pt x="408" y="527"/>
                      <a:pt x="527" y="408"/>
                      <a:pt x="527" y="262"/>
                    </a:cubicBezTo>
                    <a:cubicBezTo>
                      <a:pt x="527" y="115"/>
                      <a:pt x="408" y="0"/>
                      <a:pt x="26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36"/>
              <p:cNvSpPr/>
              <p:nvPr/>
            </p:nvSpPr>
            <p:spPr>
              <a:xfrm>
                <a:off x="8793013" y="1844633"/>
                <a:ext cx="9574" cy="9574"/>
              </a:xfrm>
              <a:custGeom>
                <a:rect b="b" l="l" r="r" t="t"/>
                <a:pathLst>
                  <a:path extrusionOk="0" h="527" w="527">
                    <a:moveTo>
                      <a:pt x="265" y="0"/>
                    </a:moveTo>
                    <a:cubicBezTo>
                      <a:pt x="119" y="0"/>
                      <a:pt x="0" y="120"/>
                      <a:pt x="0" y="266"/>
                    </a:cubicBezTo>
                    <a:cubicBezTo>
                      <a:pt x="0" y="412"/>
                      <a:pt x="119" y="527"/>
                      <a:pt x="265" y="527"/>
                    </a:cubicBezTo>
                    <a:cubicBezTo>
                      <a:pt x="412" y="527"/>
                      <a:pt x="527" y="412"/>
                      <a:pt x="527" y="266"/>
                    </a:cubicBezTo>
                    <a:cubicBezTo>
                      <a:pt x="527" y="120"/>
                      <a:pt x="412" y="0"/>
                      <a:pt x="26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9" name="Google Shape;979;p36"/>
            <p:cNvGrpSpPr/>
            <p:nvPr/>
          </p:nvGrpSpPr>
          <p:grpSpPr>
            <a:xfrm>
              <a:off x="3642053" y="1992733"/>
              <a:ext cx="259593" cy="288971"/>
              <a:chOff x="5349583" y="2515741"/>
              <a:chExt cx="206764" cy="230164"/>
            </a:xfrm>
          </p:grpSpPr>
          <p:sp>
            <p:nvSpPr>
              <p:cNvPr id="980" name="Google Shape;980;p36"/>
              <p:cNvSpPr/>
              <p:nvPr/>
            </p:nvSpPr>
            <p:spPr>
              <a:xfrm>
                <a:off x="5349583" y="2515741"/>
                <a:ext cx="206764" cy="230164"/>
              </a:xfrm>
              <a:custGeom>
                <a:rect b="b" l="l" r="r" t="t"/>
                <a:pathLst>
                  <a:path extrusionOk="0" h="12669" w="11381">
                    <a:moveTo>
                      <a:pt x="3463" y="2796"/>
                    </a:moveTo>
                    <a:lnTo>
                      <a:pt x="3463" y="3018"/>
                    </a:lnTo>
                    <a:lnTo>
                      <a:pt x="3198" y="3018"/>
                    </a:lnTo>
                    <a:cubicBezTo>
                      <a:pt x="3283" y="2941"/>
                      <a:pt x="3371" y="2865"/>
                      <a:pt x="3463" y="2796"/>
                    </a:cubicBezTo>
                    <a:close/>
                    <a:moveTo>
                      <a:pt x="5689" y="2049"/>
                    </a:moveTo>
                    <a:cubicBezTo>
                      <a:pt x="5889" y="2049"/>
                      <a:pt x="6073" y="2127"/>
                      <a:pt x="6215" y="2269"/>
                    </a:cubicBezTo>
                    <a:cubicBezTo>
                      <a:pt x="6354" y="2407"/>
                      <a:pt x="6434" y="2595"/>
                      <a:pt x="6434" y="2791"/>
                    </a:cubicBezTo>
                    <a:lnTo>
                      <a:pt x="6434" y="3018"/>
                    </a:lnTo>
                    <a:lnTo>
                      <a:pt x="4947" y="3018"/>
                    </a:lnTo>
                    <a:lnTo>
                      <a:pt x="4947" y="2791"/>
                    </a:lnTo>
                    <a:cubicBezTo>
                      <a:pt x="4947" y="2595"/>
                      <a:pt x="5024" y="2407"/>
                      <a:pt x="5166" y="2269"/>
                    </a:cubicBezTo>
                    <a:cubicBezTo>
                      <a:pt x="5308" y="2127"/>
                      <a:pt x="5492" y="2049"/>
                      <a:pt x="5689" y="2049"/>
                    </a:cubicBezTo>
                    <a:close/>
                    <a:moveTo>
                      <a:pt x="7918" y="2796"/>
                    </a:moveTo>
                    <a:cubicBezTo>
                      <a:pt x="8010" y="2865"/>
                      <a:pt x="8098" y="2941"/>
                      <a:pt x="8183" y="3018"/>
                    </a:cubicBezTo>
                    <a:lnTo>
                      <a:pt x="7918" y="3018"/>
                    </a:lnTo>
                    <a:lnTo>
                      <a:pt x="7918" y="2796"/>
                    </a:lnTo>
                    <a:close/>
                    <a:moveTo>
                      <a:pt x="10108" y="3514"/>
                    </a:moveTo>
                    <a:cubicBezTo>
                      <a:pt x="10247" y="3514"/>
                      <a:pt x="10357" y="3626"/>
                      <a:pt x="10357" y="3759"/>
                    </a:cubicBezTo>
                    <a:cubicBezTo>
                      <a:pt x="10357" y="3898"/>
                      <a:pt x="10247" y="4009"/>
                      <a:pt x="10108" y="4009"/>
                    </a:cubicBezTo>
                    <a:lnTo>
                      <a:pt x="1272" y="4009"/>
                    </a:lnTo>
                    <a:cubicBezTo>
                      <a:pt x="1134" y="4009"/>
                      <a:pt x="1023" y="3898"/>
                      <a:pt x="1023" y="3759"/>
                    </a:cubicBezTo>
                    <a:cubicBezTo>
                      <a:pt x="1023" y="3626"/>
                      <a:pt x="1134" y="3514"/>
                      <a:pt x="1272" y="3514"/>
                    </a:cubicBezTo>
                    <a:close/>
                    <a:moveTo>
                      <a:pt x="1162" y="4494"/>
                    </a:moveTo>
                    <a:cubicBezTo>
                      <a:pt x="1200" y="4502"/>
                      <a:pt x="1235" y="4502"/>
                      <a:pt x="1272" y="4502"/>
                    </a:cubicBezTo>
                    <a:lnTo>
                      <a:pt x="1676" y="4502"/>
                    </a:lnTo>
                    <a:cubicBezTo>
                      <a:pt x="1549" y="4901"/>
                      <a:pt x="1485" y="5316"/>
                      <a:pt x="1485" y="5739"/>
                    </a:cubicBezTo>
                    <a:lnTo>
                      <a:pt x="988" y="5739"/>
                    </a:lnTo>
                    <a:cubicBezTo>
                      <a:pt x="992" y="5316"/>
                      <a:pt x="1050" y="4898"/>
                      <a:pt x="1162" y="4494"/>
                    </a:cubicBezTo>
                    <a:close/>
                    <a:moveTo>
                      <a:pt x="3463" y="4502"/>
                    </a:moveTo>
                    <a:lnTo>
                      <a:pt x="3463" y="5739"/>
                    </a:lnTo>
                    <a:lnTo>
                      <a:pt x="1980" y="5739"/>
                    </a:lnTo>
                    <a:cubicBezTo>
                      <a:pt x="1980" y="5316"/>
                      <a:pt x="2056" y="4901"/>
                      <a:pt x="2199" y="4502"/>
                    </a:cubicBezTo>
                    <a:close/>
                    <a:moveTo>
                      <a:pt x="4451" y="4502"/>
                    </a:moveTo>
                    <a:lnTo>
                      <a:pt x="4451" y="5739"/>
                    </a:lnTo>
                    <a:lnTo>
                      <a:pt x="3959" y="5739"/>
                    </a:lnTo>
                    <a:lnTo>
                      <a:pt x="3959" y="4502"/>
                    </a:lnTo>
                    <a:close/>
                    <a:moveTo>
                      <a:pt x="6434" y="4502"/>
                    </a:moveTo>
                    <a:lnTo>
                      <a:pt x="6434" y="5739"/>
                    </a:lnTo>
                    <a:lnTo>
                      <a:pt x="4947" y="5739"/>
                    </a:lnTo>
                    <a:lnTo>
                      <a:pt x="4947" y="4502"/>
                    </a:lnTo>
                    <a:close/>
                    <a:moveTo>
                      <a:pt x="7422" y="4502"/>
                    </a:moveTo>
                    <a:lnTo>
                      <a:pt x="7422" y="5739"/>
                    </a:lnTo>
                    <a:lnTo>
                      <a:pt x="6926" y="5739"/>
                    </a:lnTo>
                    <a:lnTo>
                      <a:pt x="6926" y="4502"/>
                    </a:lnTo>
                    <a:close/>
                    <a:moveTo>
                      <a:pt x="9182" y="4502"/>
                    </a:moveTo>
                    <a:cubicBezTo>
                      <a:pt x="9324" y="4901"/>
                      <a:pt x="9397" y="5316"/>
                      <a:pt x="9401" y="5739"/>
                    </a:cubicBezTo>
                    <a:lnTo>
                      <a:pt x="7918" y="5739"/>
                    </a:lnTo>
                    <a:lnTo>
                      <a:pt x="7918" y="4502"/>
                    </a:lnTo>
                    <a:close/>
                    <a:moveTo>
                      <a:pt x="10215" y="4494"/>
                    </a:moveTo>
                    <a:cubicBezTo>
                      <a:pt x="10331" y="4898"/>
                      <a:pt x="10389" y="5316"/>
                      <a:pt x="10393" y="5739"/>
                    </a:cubicBezTo>
                    <a:lnTo>
                      <a:pt x="9896" y="5739"/>
                    </a:lnTo>
                    <a:cubicBezTo>
                      <a:pt x="9893" y="5316"/>
                      <a:pt x="9827" y="4901"/>
                      <a:pt x="9704" y="4502"/>
                    </a:cubicBezTo>
                    <a:lnTo>
                      <a:pt x="10108" y="4502"/>
                    </a:lnTo>
                    <a:cubicBezTo>
                      <a:pt x="10146" y="4502"/>
                      <a:pt x="10181" y="4502"/>
                      <a:pt x="10215" y="4494"/>
                    </a:cubicBezTo>
                    <a:close/>
                    <a:moveTo>
                      <a:pt x="10639" y="6235"/>
                    </a:moveTo>
                    <a:cubicBezTo>
                      <a:pt x="10777" y="6235"/>
                      <a:pt x="10884" y="6347"/>
                      <a:pt x="10884" y="6480"/>
                    </a:cubicBezTo>
                    <a:cubicBezTo>
                      <a:pt x="10884" y="6619"/>
                      <a:pt x="10777" y="6730"/>
                      <a:pt x="10639" y="6730"/>
                    </a:cubicBezTo>
                    <a:lnTo>
                      <a:pt x="742" y="6730"/>
                    </a:lnTo>
                    <a:cubicBezTo>
                      <a:pt x="604" y="6730"/>
                      <a:pt x="493" y="6619"/>
                      <a:pt x="493" y="6480"/>
                    </a:cubicBezTo>
                    <a:cubicBezTo>
                      <a:pt x="493" y="6347"/>
                      <a:pt x="604" y="6235"/>
                      <a:pt x="742" y="6235"/>
                    </a:cubicBezTo>
                    <a:close/>
                    <a:moveTo>
                      <a:pt x="1485" y="7226"/>
                    </a:moveTo>
                    <a:lnTo>
                      <a:pt x="1485" y="8460"/>
                    </a:lnTo>
                    <a:lnTo>
                      <a:pt x="988" y="8460"/>
                    </a:lnTo>
                    <a:lnTo>
                      <a:pt x="988" y="7226"/>
                    </a:lnTo>
                    <a:close/>
                    <a:moveTo>
                      <a:pt x="3463" y="7226"/>
                    </a:moveTo>
                    <a:lnTo>
                      <a:pt x="3463" y="8460"/>
                    </a:lnTo>
                    <a:lnTo>
                      <a:pt x="1980" y="8460"/>
                    </a:lnTo>
                    <a:lnTo>
                      <a:pt x="1980" y="7226"/>
                    </a:lnTo>
                    <a:close/>
                    <a:moveTo>
                      <a:pt x="4451" y="7226"/>
                    </a:moveTo>
                    <a:lnTo>
                      <a:pt x="4451" y="8460"/>
                    </a:lnTo>
                    <a:lnTo>
                      <a:pt x="3959" y="8460"/>
                    </a:lnTo>
                    <a:lnTo>
                      <a:pt x="3959" y="7226"/>
                    </a:lnTo>
                    <a:close/>
                    <a:moveTo>
                      <a:pt x="6434" y="7226"/>
                    </a:moveTo>
                    <a:lnTo>
                      <a:pt x="6434" y="8460"/>
                    </a:lnTo>
                    <a:lnTo>
                      <a:pt x="4947" y="8460"/>
                    </a:lnTo>
                    <a:lnTo>
                      <a:pt x="4947" y="7226"/>
                    </a:lnTo>
                    <a:close/>
                    <a:moveTo>
                      <a:pt x="7422" y="7226"/>
                    </a:moveTo>
                    <a:lnTo>
                      <a:pt x="7422" y="8460"/>
                    </a:lnTo>
                    <a:lnTo>
                      <a:pt x="6926" y="8460"/>
                    </a:lnTo>
                    <a:lnTo>
                      <a:pt x="6926" y="7226"/>
                    </a:lnTo>
                    <a:close/>
                    <a:moveTo>
                      <a:pt x="9401" y="7226"/>
                    </a:moveTo>
                    <a:lnTo>
                      <a:pt x="9401" y="8460"/>
                    </a:lnTo>
                    <a:lnTo>
                      <a:pt x="7918" y="8460"/>
                    </a:lnTo>
                    <a:lnTo>
                      <a:pt x="7918" y="7226"/>
                    </a:lnTo>
                    <a:close/>
                    <a:moveTo>
                      <a:pt x="10393" y="7226"/>
                    </a:moveTo>
                    <a:lnTo>
                      <a:pt x="10393" y="8460"/>
                    </a:lnTo>
                    <a:lnTo>
                      <a:pt x="9896" y="8460"/>
                    </a:lnTo>
                    <a:lnTo>
                      <a:pt x="9896" y="7226"/>
                    </a:lnTo>
                    <a:close/>
                    <a:moveTo>
                      <a:pt x="10639" y="8956"/>
                    </a:moveTo>
                    <a:cubicBezTo>
                      <a:pt x="10777" y="8956"/>
                      <a:pt x="10884" y="9067"/>
                      <a:pt x="10884" y="9206"/>
                    </a:cubicBezTo>
                    <a:cubicBezTo>
                      <a:pt x="10884" y="9340"/>
                      <a:pt x="10777" y="9451"/>
                      <a:pt x="10639" y="9451"/>
                    </a:cubicBezTo>
                    <a:lnTo>
                      <a:pt x="742" y="9451"/>
                    </a:lnTo>
                    <a:cubicBezTo>
                      <a:pt x="604" y="9451"/>
                      <a:pt x="493" y="9340"/>
                      <a:pt x="493" y="9206"/>
                    </a:cubicBezTo>
                    <a:cubicBezTo>
                      <a:pt x="493" y="9067"/>
                      <a:pt x="604" y="8956"/>
                      <a:pt x="742" y="8956"/>
                    </a:cubicBezTo>
                    <a:close/>
                    <a:moveTo>
                      <a:pt x="1485" y="9947"/>
                    </a:moveTo>
                    <a:lnTo>
                      <a:pt x="1485" y="11184"/>
                    </a:lnTo>
                    <a:lnTo>
                      <a:pt x="988" y="11184"/>
                    </a:lnTo>
                    <a:lnTo>
                      <a:pt x="988" y="9947"/>
                    </a:lnTo>
                    <a:close/>
                    <a:moveTo>
                      <a:pt x="3463" y="9947"/>
                    </a:moveTo>
                    <a:lnTo>
                      <a:pt x="3463" y="11184"/>
                    </a:lnTo>
                    <a:lnTo>
                      <a:pt x="1980" y="11184"/>
                    </a:lnTo>
                    <a:lnTo>
                      <a:pt x="1980" y="9947"/>
                    </a:lnTo>
                    <a:close/>
                    <a:moveTo>
                      <a:pt x="4451" y="9947"/>
                    </a:moveTo>
                    <a:lnTo>
                      <a:pt x="4451" y="11184"/>
                    </a:lnTo>
                    <a:lnTo>
                      <a:pt x="3959" y="11184"/>
                    </a:lnTo>
                    <a:lnTo>
                      <a:pt x="3959" y="9947"/>
                    </a:lnTo>
                    <a:close/>
                    <a:moveTo>
                      <a:pt x="6434" y="9947"/>
                    </a:moveTo>
                    <a:lnTo>
                      <a:pt x="6434" y="11184"/>
                    </a:lnTo>
                    <a:lnTo>
                      <a:pt x="4947" y="11184"/>
                    </a:lnTo>
                    <a:lnTo>
                      <a:pt x="4947" y="9947"/>
                    </a:lnTo>
                    <a:close/>
                    <a:moveTo>
                      <a:pt x="7422" y="9947"/>
                    </a:moveTo>
                    <a:lnTo>
                      <a:pt x="7422" y="11184"/>
                    </a:lnTo>
                    <a:lnTo>
                      <a:pt x="6926" y="11184"/>
                    </a:lnTo>
                    <a:lnTo>
                      <a:pt x="6926" y="9947"/>
                    </a:lnTo>
                    <a:close/>
                    <a:moveTo>
                      <a:pt x="10393" y="9947"/>
                    </a:moveTo>
                    <a:lnTo>
                      <a:pt x="10393" y="11184"/>
                    </a:lnTo>
                    <a:lnTo>
                      <a:pt x="9896" y="11184"/>
                    </a:lnTo>
                    <a:lnTo>
                      <a:pt x="9896" y="9947"/>
                    </a:lnTo>
                    <a:close/>
                    <a:moveTo>
                      <a:pt x="9401" y="9947"/>
                    </a:moveTo>
                    <a:lnTo>
                      <a:pt x="9401" y="11431"/>
                    </a:lnTo>
                    <a:cubicBezTo>
                      <a:pt x="9401" y="11569"/>
                      <a:pt x="9513" y="11677"/>
                      <a:pt x="9647" y="11677"/>
                    </a:cubicBezTo>
                    <a:lnTo>
                      <a:pt x="10639" y="11677"/>
                    </a:lnTo>
                    <a:cubicBezTo>
                      <a:pt x="10777" y="11677"/>
                      <a:pt x="10884" y="11788"/>
                      <a:pt x="10884" y="11927"/>
                    </a:cubicBezTo>
                    <a:cubicBezTo>
                      <a:pt x="10884" y="12060"/>
                      <a:pt x="10777" y="12172"/>
                      <a:pt x="10639" y="12172"/>
                    </a:cubicBezTo>
                    <a:lnTo>
                      <a:pt x="742" y="12172"/>
                    </a:lnTo>
                    <a:cubicBezTo>
                      <a:pt x="604" y="12172"/>
                      <a:pt x="493" y="12060"/>
                      <a:pt x="493" y="11927"/>
                    </a:cubicBezTo>
                    <a:cubicBezTo>
                      <a:pt x="493" y="11788"/>
                      <a:pt x="604" y="11677"/>
                      <a:pt x="742" y="11677"/>
                    </a:cubicBezTo>
                    <a:lnTo>
                      <a:pt x="7668" y="11677"/>
                    </a:lnTo>
                    <a:cubicBezTo>
                      <a:pt x="7806" y="11677"/>
                      <a:pt x="7918" y="11569"/>
                      <a:pt x="7918" y="11431"/>
                    </a:cubicBezTo>
                    <a:lnTo>
                      <a:pt x="7918" y="9947"/>
                    </a:lnTo>
                    <a:close/>
                    <a:moveTo>
                      <a:pt x="5689" y="1"/>
                    </a:moveTo>
                    <a:cubicBezTo>
                      <a:pt x="5323" y="1"/>
                      <a:pt x="5020" y="267"/>
                      <a:pt x="4958" y="616"/>
                    </a:cubicBezTo>
                    <a:cubicBezTo>
                      <a:pt x="4621" y="662"/>
                      <a:pt x="4289" y="743"/>
                      <a:pt x="3970" y="859"/>
                    </a:cubicBezTo>
                    <a:cubicBezTo>
                      <a:pt x="3840" y="905"/>
                      <a:pt x="3775" y="1047"/>
                      <a:pt x="3821" y="1173"/>
                    </a:cubicBezTo>
                    <a:cubicBezTo>
                      <a:pt x="3854" y="1276"/>
                      <a:pt x="3949" y="1338"/>
                      <a:pt x="4051" y="1338"/>
                    </a:cubicBezTo>
                    <a:cubicBezTo>
                      <a:pt x="4079" y="1338"/>
                      <a:pt x="4108" y="1333"/>
                      <a:pt x="4136" y="1324"/>
                    </a:cubicBezTo>
                    <a:cubicBezTo>
                      <a:pt x="4486" y="1200"/>
                      <a:pt x="4851" y="1120"/>
                      <a:pt x="5220" y="1081"/>
                    </a:cubicBezTo>
                    <a:cubicBezTo>
                      <a:pt x="5346" y="1070"/>
                      <a:pt x="5442" y="962"/>
                      <a:pt x="5442" y="836"/>
                    </a:cubicBezTo>
                    <a:lnTo>
                      <a:pt x="5442" y="743"/>
                    </a:lnTo>
                    <a:cubicBezTo>
                      <a:pt x="5442" y="605"/>
                      <a:pt x="5554" y="493"/>
                      <a:pt x="5689" y="493"/>
                    </a:cubicBezTo>
                    <a:cubicBezTo>
                      <a:pt x="5827" y="493"/>
                      <a:pt x="5939" y="605"/>
                      <a:pt x="5939" y="743"/>
                    </a:cubicBezTo>
                    <a:lnTo>
                      <a:pt x="5939" y="836"/>
                    </a:lnTo>
                    <a:cubicBezTo>
                      <a:pt x="5939" y="962"/>
                      <a:pt x="6034" y="1070"/>
                      <a:pt x="6161" y="1081"/>
                    </a:cubicBezTo>
                    <a:cubicBezTo>
                      <a:pt x="7230" y="1189"/>
                      <a:pt x="8244" y="1673"/>
                      <a:pt x="9009" y="2438"/>
                    </a:cubicBezTo>
                    <a:cubicBezTo>
                      <a:pt x="9190" y="2618"/>
                      <a:pt x="9355" y="2814"/>
                      <a:pt x="9504" y="3018"/>
                    </a:cubicBezTo>
                    <a:lnTo>
                      <a:pt x="8874" y="3018"/>
                    </a:lnTo>
                    <a:cubicBezTo>
                      <a:pt x="8805" y="2938"/>
                      <a:pt x="8732" y="2860"/>
                      <a:pt x="8659" y="2787"/>
                    </a:cubicBezTo>
                    <a:cubicBezTo>
                      <a:pt x="8383" y="2511"/>
                      <a:pt x="8071" y="2276"/>
                      <a:pt x="7729" y="2084"/>
                    </a:cubicBezTo>
                    <a:cubicBezTo>
                      <a:pt x="7690" y="2063"/>
                      <a:pt x="7648" y="2052"/>
                      <a:pt x="7606" y="2052"/>
                    </a:cubicBezTo>
                    <a:cubicBezTo>
                      <a:pt x="7552" y="2052"/>
                      <a:pt x="7500" y="2069"/>
                      <a:pt x="7457" y="2104"/>
                    </a:cubicBezTo>
                    <a:cubicBezTo>
                      <a:pt x="7379" y="2165"/>
                      <a:pt x="7345" y="2265"/>
                      <a:pt x="7368" y="2361"/>
                    </a:cubicBezTo>
                    <a:cubicBezTo>
                      <a:pt x="7402" y="2503"/>
                      <a:pt x="7422" y="2645"/>
                      <a:pt x="7422" y="2791"/>
                    </a:cubicBezTo>
                    <a:lnTo>
                      <a:pt x="7422" y="3018"/>
                    </a:lnTo>
                    <a:lnTo>
                      <a:pt x="6926" y="3018"/>
                    </a:lnTo>
                    <a:lnTo>
                      <a:pt x="6926" y="2791"/>
                    </a:lnTo>
                    <a:cubicBezTo>
                      <a:pt x="6926" y="2461"/>
                      <a:pt x="6799" y="2154"/>
                      <a:pt x="6565" y="1915"/>
                    </a:cubicBezTo>
                    <a:cubicBezTo>
                      <a:pt x="6331" y="1684"/>
                      <a:pt x="6019" y="1554"/>
                      <a:pt x="5689" y="1554"/>
                    </a:cubicBezTo>
                    <a:cubicBezTo>
                      <a:pt x="5362" y="1554"/>
                      <a:pt x="5050" y="1684"/>
                      <a:pt x="4816" y="1915"/>
                    </a:cubicBezTo>
                    <a:cubicBezTo>
                      <a:pt x="4582" y="2154"/>
                      <a:pt x="4451" y="2461"/>
                      <a:pt x="4451" y="2791"/>
                    </a:cubicBezTo>
                    <a:lnTo>
                      <a:pt x="4451" y="3018"/>
                    </a:lnTo>
                    <a:lnTo>
                      <a:pt x="3959" y="3018"/>
                    </a:lnTo>
                    <a:lnTo>
                      <a:pt x="3959" y="2791"/>
                    </a:lnTo>
                    <a:cubicBezTo>
                      <a:pt x="3959" y="2645"/>
                      <a:pt x="3975" y="2503"/>
                      <a:pt x="4013" y="2361"/>
                    </a:cubicBezTo>
                    <a:cubicBezTo>
                      <a:pt x="4036" y="2265"/>
                      <a:pt x="4002" y="2165"/>
                      <a:pt x="3924" y="2104"/>
                    </a:cubicBezTo>
                    <a:cubicBezTo>
                      <a:pt x="3879" y="2069"/>
                      <a:pt x="3827" y="2052"/>
                      <a:pt x="3774" y="2052"/>
                    </a:cubicBezTo>
                    <a:cubicBezTo>
                      <a:pt x="3732" y="2052"/>
                      <a:pt x="3691" y="2063"/>
                      <a:pt x="3652" y="2084"/>
                    </a:cubicBezTo>
                    <a:cubicBezTo>
                      <a:pt x="3310" y="2276"/>
                      <a:pt x="2998" y="2511"/>
                      <a:pt x="2718" y="2787"/>
                    </a:cubicBezTo>
                    <a:cubicBezTo>
                      <a:pt x="2645" y="2860"/>
                      <a:pt x="2576" y="2938"/>
                      <a:pt x="2507" y="3018"/>
                    </a:cubicBezTo>
                    <a:lnTo>
                      <a:pt x="1877" y="3018"/>
                    </a:lnTo>
                    <a:cubicBezTo>
                      <a:pt x="2026" y="2814"/>
                      <a:pt x="2191" y="2618"/>
                      <a:pt x="2368" y="2438"/>
                    </a:cubicBezTo>
                    <a:cubicBezTo>
                      <a:pt x="2418" y="2392"/>
                      <a:pt x="2472" y="2342"/>
                      <a:pt x="2522" y="2292"/>
                    </a:cubicBezTo>
                    <a:cubicBezTo>
                      <a:pt x="2622" y="2200"/>
                      <a:pt x="2629" y="2046"/>
                      <a:pt x="2537" y="1942"/>
                    </a:cubicBezTo>
                    <a:cubicBezTo>
                      <a:pt x="2488" y="1889"/>
                      <a:pt x="2421" y="1862"/>
                      <a:pt x="2354" y="1862"/>
                    </a:cubicBezTo>
                    <a:cubicBezTo>
                      <a:pt x="2294" y="1862"/>
                      <a:pt x="2234" y="1883"/>
                      <a:pt x="2187" y="1927"/>
                    </a:cubicBezTo>
                    <a:cubicBezTo>
                      <a:pt x="2130" y="1980"/>
                      <a:pt x="2072" y="2035"/>
                      <a:pt x="2019" y="2088"/>
                    </a:cubicBezTo>
                    <a:cubicBezTo>
                      <a:pt x="1738" y="2369"/>
                      <a:pt x="1492" y="2684"/>
                      <a:pt x="1281" y="3018"/>
                    </a:cubicBezTo>
                    <a:lnTo>
                      <a:pt x="1272" y="3018"/>
                    </a:lnTo>
                    <a:cubicBezTo>
                      <a:pt x="862" y="3018"/>
                      <a:pt x="527" y="3353"/>
                      <a:pt x="527" y="3759"/>
                    </a:cubicBezTo>
                    <a:cubicBezTo>
                      <a:pt x="527" y="3948"/>
                      <a:pt x="600" y="4125"/>
                      <a:pt x="719" y="4256"/>
                    </a:cubicBezTo>
                    <a:cubicBezTo>
                      <a:pt x="570" y="4740"/>
                      <a:pt x="493" y="5247"/>
                      <a:pt x="493" y="5758"/>
                    </a:cubicBezTo>
                    <a:lnTo>
                      <a:pt x="493" y="5781"/>
                    </a:lnTo>
                    <a:cubicBezTo>
                      <a:pt x="204" y="5885"/>
                      <a:pt x="1" y="6157"/>
                      <a:pt x="1" y="6480"/>
                    </a:cubicBezTo>
                    <a:cubicBezTo>
                      <a:pt x="1" y="6803"/>
                      <a:pt x="204" y="7080"/>
                      <a:pt x="493" y="7180"/>
                    </a:cubicBezTo>
                    <a:lnTo>
                      <a:pt x="493" y="8506"/>
                    </a:lnTo>
                    <a:cubicBezTo>
                      <a:pt x="204" y="8606"/>
                      <a:pt x="1" y="8883"/>
                      <a:pt x="1" y="9206"/>
                    </a:cubicBezTo>
                    <a:cubicBezTo>
                      <a:pt x="1" y="9529"/>
                      <a:pt x="204" y="9801"/>
                      <a:pt x="493" y="9905"/>
                    </a:cubicBezTo>
                    <a:lnTo>
                      <a:pt x="493" y="11227"/>
                    </a:lnTo>
                    <a:cubicBezTo>
                      <a:pt x="204" y="11327"/>
                      <a:pt x="1" y="11604"/>
                      <a:pt x="1" y="11927"/>
                    </a:cubicBezTo>
                    <a:cubicBezTo>
                      <a:pt x="1" y="12333"/>
                      <a:pt x="332" y="12668"/>
                      <a:pt x="742" y="12668"/>
                    </a:cubicBezTo>
                    <a:lnTo>
                      <a:pt x="10639" y="12668"/>
                    </a:lnTo>
                    <a:cubicBezTo>
                      <a:pt x="11049" y="12668"/>
                      <a:pt x="11380" y="12333"/>
                      <a:pt x="11380" y="11927"/>
                    </a:cubicBezTo>
                    <a:cubicBezTo>
                      <a:pt x="11380" y="11604"/>
                      <a:pt x="11173" y="11327"/>
                      <a:pt x="10884" y="11227"/>
                    </a:cubicBezTo>
                    <a:lnTo>
                      <a:pt x="10884" y="9905"/>
                    </a:lnTo>
                    <a:cubicBezTo>
                      <a:pt x="11173" y="9801"/>
                      <a:pt x="11380" y="9529"/>
                      <a:pt x="11380" y="9206"/>
                    </a:cubicBezTo>
                    <a:cubicBezTo>
                      <a:pt x="11380" y="8883"/>
                      <a:pt x="11173" y="8606"/>
                      <a:pt x="10884" y="8506"/>
                    </a:cubicBezTo>
                    <a:lnTo>
                      <a:pt x="10884" y="7180"/>
                    </a:lnTo>
                    <a:cubicBezTo>
                      <a:pt x="11173" y="7080"/>
                      <a:pt x="11380" y="6803"/>
                      <a:pt x="11380" y="6480"/>
                    </a:cubicBezTo>
                    <a:cubicBezTo>
                      <a:pt x="11380" y="6157"/>
                      <a:pt x="11173" y="5885"/>
                      <a:pt x="10884" y="5781"/>
                    </a:cubicBezTo>
                    <a:lnTo>
                      <a:pt x="10884" y="5758"/>
                    </a:lnTo>
                    <a:cubicBezTo>
                      <a:pt x="10884" y="5247"/>
                      <a:pt x="10811" y="4740"/>
                      <a:pt x="10662" y="4256"/>
                    </a:cubicBezTo>
                    <a:cubicBezTo>
                      <a:pt x="10781" y="4121"/>
                      <a:pt x="10850" y="3948"/>
                      <a:pt x="10850" y="3759"/>
                    </a:cubicBezTo>
                    <a:cubicBezTo>
                      <a:pt x="10850" y="3353"/>
                      <a:pt x="10519" y="3018"/>
                      <a:pt x="10108" y="3018"/>
                    </a:cubicBezTo>
                    <a:lnTo>
                      <a:pt x="10100" y="3018"/>
                    </a:lnTo>
                    <a:cubicBezTo>
                      <a:pt x="9889" y="2684"/>
                      <a:pt x="9639" y="2369"/>
                      <a:pt x="9359" y="2088"/>
                    </a:cubicBezTo>
                    <a:cubicBezTo>
                      <a:pt x="8564" y="1292"/>
                      <a:pt x="7526" y="774"/>
                      <a:pt x="6423" y="616"/>
                    </a:cubicBezTo>
                    <a:cubicBezTo>
                      <a:pt x="6361" y="267"/>
                      <a:pt x="6058" y="1"/>
                      <a:pt x="568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36"/>
              <p:cNvSpPr/>
              <p:nvPr/>
            </p:nvSpPr>
            <p:spPr>
              <a:xfrm>
                <a:off x="5401743" y="2538778"/>
                <a:ext cx="10283" cy="8975"/>
              </a:xfrm>
              <a:custGeom>
                <a:rect b="b" l="l" r="r" t="t"/>
                <a:pathLst>
                  <a:path extrusionOk="0" h="494" w="566">
                    <a:moveTo>
                      <a:pt x="281" y="0"/>
                    </a:moveTo>
                    <a:cubicBezTo>
                      <a:pt x="234" y="0"/>
                      <a:pt x="188" y="13"/>
                      <a:pt x="147" y="40"/>
                    </a:cubicBezTo>
                    <a:cubicBezTo>
                      <a:pt x="31" y="116"/>
                      <a:pt x="1" y="270"/>
                      <a:pt x="77" y="386"/>
                    </a:cubicBezTo>
                    <a:cubicBezTo>
                      <a:pt x="123" y="455"/>
                      <a:pt x="205" y="494"/>
                      <a:pt x="281" y="494"/>
                    </a:cubicBezTo>
                    <a:cubicBezTo>
                      <a:pt x="331" y="494"/>
                      <a:pt x="377" y="482"/>
                      <a:pt x="420" y="451"/>
                    </a:cubicBezTo>
                    <a:cubicBezTo>
                      <a:pt x="535" y="378"/>
                      <a:pt x="565" y="224"/>
                      <a:pt x="489" y="109"/>
                    </a:cubicBezTo>
                    <a:cubicBezTo>
                      <a:pt x="440" y="38"/>
                      <a:pt x="361" y="0"/>
                      <a:pt x="28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36"/>
              <p:cNvSpPr/>
              <p:nvPr/>
            </p:nvSpPr>
            <p:spPr>
              <a:xfrm>
                <a:off x="5502430" y="2718932"/>
                <a:ext cx="8938" cy="8957"/>
              </a:xfrm>
              <a:custGeom>
                <a:rect b="b" l="l" r="r" t="t"/>
                <a:pathLst>
                  <a:path extrusionOk="0" h="493" w="492">
                    <a:moveTo>
                      <a:pt x="246" y="0"/>
                    </a:moveTo>
                    <a:cubicBezTo>
                      <a:pt x="108" y="0"/>
                      <a:pt x="0" y="112"/>
                      <a:pt x="0" y="247"/>
                    </a:cubicBezTo>
                    <a:cubicBezTo>
                      <a:pt x="0" y="385"/>
                      <a:pt x="108" y="493"/>
                      <a:pt x="246" y="493"/>
                    </a:cubicBezTo>
                    <a:cubicBezTo>
                      <a:pt x="385" y="493"/>
                      <a:pt x="492" y="385"/>
                      <a:pt x="492" y="247"/>
                    </a:cubicBezTo>
                    <a:cubicBezTo>
                      <a:pt x="492" y="112"/>
                      <a:pt x="385" y="0"/>
                      <a:pt x="24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" name="Google Shape;983;p36"/>
            <p:cNvGrpSpPr/>
            <p:nvPr/>
          </p:nvGrpSpPr>
          <p:grpSpPr>
            <a:xfrm>
              <a:off x="3664588" y="2543731"/>
              <a:ext cx="214521" cy="288956"/>
              <a:chOff x="5367533" y="3479009"/>
              <a:chExt cx="170865" cy="230152"/>
            </a:xfrm>
          </p:grpSpPr>
          <p:sp>
            <p:nvSpPr>
              <p:cNvPr id="984" name="Google Shape;984;p36"/>
              <p:cNvSpPr/>
              <p:nvPr/>
            </p:nvSpPr>
            <p:spPr>
              <a:xfrm>
                <a:off x="5404395" y="3479009"/>
                <a:ext cx="9029" cy="9011"/>
              </a:xfrm>
              <a:custGeom>
                <a:rect b="b" l="l" r="r" t="t"/>
                <a:pathLst>
                  <a:path extrusionOk="0" h="496" w="497">
                    <a:moveTo>
                      <a:pt x="247" y="1"/>
                    </a:moveTo>
                    <a:cubicBezTo>
                      <a:pt x="112" y="1"/>
                      <a:pt x="1" y="112"/>
                      <a:pt x="1" y="246"/>
                    </a:cubicBezTo>
                    <a:cubicBezTo>
                      <a:pt x="1" y="384"/>
                      <a:pt x="112" y="496"/>
                      <a:pt x="247" y="496"/>
                    </a:cubicBezTo>
                    <a:cubicBezTo>
                      <a:pt x="385" y="496"/>
                      <a:pt x="497" y="384"/>
                      <a:pt x="497" y="246"/>
                    </a:cubicBezTo>
                    <a:cubicBezTo>
                      <a:pt x="497" y="112"/>
                      <a:pt x="385" y="1"/>
                      <a:pt x="24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36"/>
              <p:cNvSpPr/>
              <p:nvPr/>
            </p:nvSpPr>
            <p:spPr>
              <a:xfrm>
                <a:off x="5495235" y="3700205"/>
                <a:ext cx="8957" cy="8957"/>
              </a:xfrm>
              <a:custGeom>
                <a:rect b="b" l="l" r="r" t="t"/>
                <a:pathLst>
                  <a:path extrusionOk="0" h="493" w="493">
                    <a:moveTo>
                      <a:pt x="247" y="1"/>
                    </a:moveTo>
                    <a:cubicBezTo>
                      <a:pt x="108" y="1"/>
                      <a:pt x="1" y="108"/>
                      <a:pt x="1" y="246"/>
                    </a:cubicBezTo>
                    <a:cubicBezTo>
                      <a:pt x="1" y="384"/>
                      <a:pt x="108" y="492"/>
                      <a:pt x="247" y="492"/>
                    </a:cubicBezTo>
                    <a:cubicBezTo>
                      <a:pt x="385" y="492"/>
                      <a:pt x="492" y="384"/>
                      <a:pt x="492" y="246"/>
                    </a:cubicBezTo>
                    <a:cubicBezTo>
                      <a:pt x="492" y="108"/>
                      <a:pt x="385" y="1"/>
                      <a:pt x="24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36"/>
              <p:cNvSpPr/>
              <p:nvPr/>
            </p:nvSpPr>
            <p:spPr>
              <a:xfrm>
                <a:off x="5367533" y="3479009"/>
                <a:ext cx="170865" cy="230146"/>
              </a:xfrm>
              <a:custGeom>
                <a:rect b="b" l="l" r="r" t="t"/>
                <a:pathLst>
                  <a:path extrusionOk="0" h="12668" w="9405">
                    <a:moveTo>
                      <a:pt x="1042" y="496"/>
                    </a:moveTo>
                    <a:lnTo>
                      <a:pt x="1042" y="10592"/>
                    </a:lnTo>
                    <a:cubicBezTo>
                      <a:pt x="842" y="10592"/>
                      <a:pt x="653" y="10645"/>
                      <a:pt x="497" y="10746"/>
                    </a:cubicBezTo>
                    <a:lnTo>
                      <a:pt x="497" y="1042"/>
                    </a:lnTo>
                    <a:cubicBezTo>
                      <a:pt x="497" y="739"/>
                      <a:pt x="738" y="496"/>
                      <a:pt x="1042" y="496"/>
                    </a:cubicBezTo>
                    <a:close/>
                    <a:moveTo>
                      <a:pt x="1042" y="1"/>
                    </a:moveTo>
                    <a:cubicBezTo>
                      <a:pt x="465" y="1"/>
                      <a:pt x="0" y="466"/>
                      <a:pt x="0" y="1042"/>
                    </a:cubicBezTo>
                    <a:lnTo>
                      <a:pt x="0" y="11630"/>
                    </a:lnTo>
                    <a:cubicBezTo>
                      <a:pt x="0" y="12202"/>
                      <a:pt x="465" y="12667"/>
                      <a:pt x="1042" y="12667"/>
                    </a:cubicBezTo>
                    <a:lnTo>
                      <a:pt x="6284" y="12667"/>
                    </a:lnTo>
                    <a:cubicBezTo>
                      <a:pt x="6423" y="12667"/>
                      <a:pt x="6533" y="12559"/>
                      <a:pt x="6533" y="12421"/>
                    </a:cubicBezTo>
                    <a:cubicBezTo>
                      <a:pt x="6533" y="12283"/>
                      <a:pt x="6423" y="12176"/>
                      <a:pt x="6284" y="12176"/>
                    </a:cubicBezTo>
                    <a:lnTo>
                      <a:pt x="1042" y="12176"/>
                    </a:lnTo>
                    <a:cubicBezTo>
                      <a:pt x="738" y="12176"/>
                      <a:pt x="497" y="11929"/>
                      <a:pt x="497" y="11630"/>
                    </a:cubicBezTo>
                    <a:cubicBezTo>
                      <a:pt x="497" y="11330"/>
                      <a:pt x="738" y="11083"/>
                      <a:pt x="1042" y="11083"/>
                    </a:cubicBezTo>
                    <a:lnTo>
                      <a:pt x="8513" y="11083"/>
                    </a:lnTo>
                    <a:lnTo>
                      <a:pt x="8513" y="12176"/>
                    </a:lnTo>
                    <a:lnTo>
                      <a:pt x="8263" y="12176"/>
                    </a:lnTo>
                    <a:cubicBezTo>
                      <a:pt x="8129" y="12176"/>
                      <a:pt x="8017" y="12283"/>
                      <a:pt x="8017" y="12421"/>
                    </a:cubicBezTo>
                    <a:cubicBezTo>
                      <a:pt x="8017" y="12559"/>
                      <a:pt x="8129" y="12667"/>
                      <a:pt x="8263" y="12667"/>
                    </a:cubicBezTo>
                    <a:lnTo>
                      <a:pt x="9155" y="12667"/>
                    </a:lnTo>
                    <a:cubicBezTo>
                      <a:pt x="9293" y="12667"/>
                      <a:pt x="9405" y="12559"/>
                      <a:pt x="9405" y="12421"/>
                    </a:cubicBezTo>
                    <a:cubicBezTo>
                      <a:pt x="9405" y="12283"/>
                      <a:pt x="9293" y="12176"/>
                      <a:pt x="9155" y="12176"/>
                    </a:cubicBezTo>
                    <a:lnTo>
                      <a:pt x="9009" y="12176"/>
                    </a:lnTo>
                    <a:lnTo>
                      <a:pt x="9009" y="11034"/>
                    </a:lnTo>
                    <a:cubicBezTo>
                      <a:pt x="9239" y="10938"/>
                      <a:pt x="9405" y="10711"/>
                      <a:pt x="9405" y="10442"/>
                    </a:cubicBezTo>
                    <a:lnTo>
                      <a:pt x="9405" y="643"/>
                    </a:lnTo>
                    <a:cubicBezTo>
                      <a:pt x="9405" y="288"/>
                      <a:pt x="9116" y="1"/>
                      <a:pt x="8759" y="1"/>
                    </a:cubicBezTo>
                    <a:lnTo>
                      <a:pt x="3267" y="1"/>
                    </a:lnTo>
                    <a:cubicBezTo>
                      <a:pt x="3129" y="1"/>
                      <a:pt x="3021" y="112"/>
                      <a:pt x="3021" y="246"/>
                    </a:cubicBezTo>
                    <a:cubicBezTo>
                      <a:pt x="3021" y="384"/>
                      <a:pt x="3129" y="496"/>
                      <a:pt x="3267" y="496"/>
                    </a:cubicBezTo>
                    <a:lnTo>
                      <a:pt x="8759" y="496"/>
                    </a:lnTo>
                    <a:cubicBezTo>
                      <a:pt x="8839" y="496"/>
                      <a:pt x="8908" y="565"/>
                      <a:pt x="8908" y="643"/>
                    </a:cubicBezTo>
                    <a:lnTo>
                      <a:pt x="8908" y="10442"/>
                    </a:lnTo>
                    <a:cubicBezTo>
                      <a:pt x="8908" y="10523"/>
                      <a:pt x="8839" y="10592"/>
                      <a:pt x="8759" y="10592"/>
                    </a:cubicBezTo>
                    <a:lnTo>
                      <a:pt x="1534" y="10592"/>
                    </a:lnTo>
                    <a:lnTo>
                      <a:pt x="1534" y="246"/>
                    </a:lnTo>
                    <a:cubicBezTo>
                      <a:pt x="1534" y="112"/>
                      <a:pt x="1423" y="1"/>
                      <a:pt x="128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36"/>
              <p:cNvSpPr/>
              <p:nvPr/>
            </p:nvSpPr>
            <p:spPr>
              <a:xfrm>
                <a:off x="5426669" y="3569704"/>
                <a:ext cx="71453" cy="53503"/>
              </a:xfrm>
              <a:custGeom>
                <a:rect b="b" l="l" r="r" t="t"/>
                <a:pathLst>
                  <a:path extrusionOk="0" h="2945" w="3933">
                    <a:moveTo>
                      <a:pt x="1969" y="497"/>
                    </a:moveTo>
                    <a:cubicBezTo>
                      <a:pt x="2779" y="497"/>
                      <a:pt x="3436" y="1157"/>
                      <a:pt x="3436" y="1969"/>
                    </a:cubicBezTo>
                    <a:cubicBezTo>
                      <a:pt x="3436" y="2153"/>
                      <a:pt x="3402" y="2279"/>
                      <a:pt x="3336" y="2345"/>
                    </a:cubicBezTo>
                    <a:cubicBezTo>
                      <a:pt x="3248" y="2428"/>
                      <a:pt x="3068" y="2448"/>
                      <a:pt x="2848" y="2448"/>
                    </a:cubicBezTo>
                    <a:cubicBezTo>
                      <a:pt x="2733" y="2448"/>
                      <a:pt x="2606" y="2443"/>
                      <a:pt x="2476" y="2437"/>
                    </a:cubicBezTo>
                    <a:cubicBezTo>
                      <a:pt x="2314" y="2425"/>
                      <a:pt x="2145" y="2418"/>
                      <a:pt x="1969" y="2418"/>
                    </a:cubicBezTo>
                    <a:cubicBezTo>
                      <a:pt x="1788" y="2418"/>
                      <a:pt x="1618" y="2425"/>
                      <a:pt x="1457" y="2437"/>
                    </a:cubicBezTo>
                    <a:cubicBezTo>
                      <a:pt x="1328" y="2443"/>
                      <a:pt x="1202" y="2448"/>
                      <a:pt x="1086" y="2448"/>
                    </a:cubicBezTo>
                    <a:cubicBezTo>
                      <a:pt x="866" y="2448"/>
                      <a:pt x="684" y="2428"/>
                      <a:pt x="596" y="2345"/>
                    </a:cubicBezTo>
                    <a:cubicBezTo>
                      <a:pt x="531" y="2279"/>
                      <a:pt x="497" y="2153"/>
                      <a:pt x="497" y="1969"/>
                    </a:cubicBezTo>
                    <a:cubicBezTo>
                      <a:pt x="497" y="1157"/>
                      <a:pt x="1157" y="497"/>
                      <a:pt x="1969" y="497"/>
                    </a:cubicBezTo>
                    <a:close/>
                    <a:moveTo>
                      <a:pt x="1969" y="0"/>
                    </a:moveTo>
                    <a:cubicBezTo>
                      <a:pt x="885" y="0"/>
                      <a:pt x="0" y="885"/>
                      <a:pt x="0" y="1969"/>
                    </a:cubicBezTo>
                    <a:cubicBezTo>
                      <a:pt x="0" y="2299"/>
                      <a:pt x="85" y="2540"/>
                      <a:pt x="258" y="2702"/>
                    </a:cubicBezTo>
                    <a:cubicBezTo>
                      <a:pt x="462" y="2898"/>
                      <a:pt x="744" y="2943"/>
                      <a:pt x="1073" y="2943"/>
                    </a:cubicBezTo>
                    <a:cubicBezTo>
                      <a:pt x="1202" y="2943"/>
                      <a:pt x="1338" y="2936"/>
                      <a:pt x="1480" y="2929"/>
                    </a:cubicBezTo>
                    <a:cubicBezTo>
                      <a:pt x="1637" y="2921"/>
                      <a:pt x="1799" y="2914"/>
                      <a:pt x="1969" y="2914"/>
                    </a:cubicBezTo>
                    <a:cubicBezTo>
                      <a:pt x="2134" y="2914"/>
                      <a:pt x="2295" y="2921"/>
                      <a:pt x="2453" y="2929"/>
                    </a:cubicBezTo>
                    <a:cubicBezTo>
                      <a:pt x="2595" y="2937"/>
                      <a:pt x="2730" y="2944"/>
                      <a:pt x="2860" y="2944"/>
                    </a:cubicBezTo>
                    <a:cubicBezTo>
                      <a:pt x="3191" y="2944"/>
                      <a:pt x="3471" y="2898"/>
                      <a:pt x="3675" y="2702"/>
                    </a:cubicBezTo>
                    <a:cubicBezTo>
                      <a:pt x="3847" y="2540"/>
                      <a:pt x="3932" y="2299"/>
                      <a:pt x="3932" y="1969"/>
                    </a:cubicBezTo>
                    <a:cubicBezTo>
                      <a:pt x="3932" y="885"/>
                      <a:pt x="3052" y="0"/>
                      <a:pt x="196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36"/>
              <p:cNvSpPr/>
              <p:nvPr/>
            </p:nvSpPr>
            <p:spPr>
              <a:xfrm>
                <a:off x="5448253" y="3536256"/>
                <a:ext cx="28287" cy="30267"/>
              </a:xfrm>
              <a:custGeom>
                <a:rect b="b" l="l" r="r" t="t"/>
                <a:pathLst>
                  <a:path extrusionOk="0" h="1666" w="1557">
                    <a:moveTo>
                      <a:pt x="781" y="497"/>
                    </a:moveTo>
                    <a:cubicBezTo>
                      <a:pt x="934" y="497"/>
                      <a:pt x="1061" y="651"/>
                      <a:pt x="1061" y="830"/>
                    </a:cubicBezTo>
                    <a:cubicBezTo>
                      <a:pt x="1061" y="1015"/>
                      <a:pt x="934" y="1169"/>
                      <a:pt x="781" y="1169"/>
                    </a:cubicBezTo>
                    <a:cubicBezTo>
                      <a:pt x="627" y="1169"/>
                      <a:pt x="496" y="1015"/>
                      <a:pt x="496" y="830"/>
                    </a:cubicBezTo>
                    <a:cubicBezTo>
                      <a:pt x="496" y="651"/>
                      <a:pt x="627" y="497"/>
                      <a:pt x="781" y="497"/>
                    </a:cubicBezTo>
                    <a:close/>
                    <a:moveTo>
                      <a:pt x="781" y="0"/>
                    </a:moveTo>
                    <a:cubicBezTo>
                      <a:pt x="350" y="0"/>
                      <a:pt x="0" y="374"/>
                      <a:pt x="0" y="830"/>
                    </a:cubicBezTo>
                    <a:cubicBezTo>
                      <a:pt x="0" y="1292"/>
                      <a:pt x="350" y="1665"/>
                      <a:pt x="781" y="1665"/>
                    </a:cubicBezTo>
                    <a:cubicBezTo>
                      <a:pt x="1207" y="1665"/>
                      <a:pt x="1556" y="1292"/>
                      <a:pt x="1556" y="830"/>
                    </a:cubicBezTo>
                    <a:cubicBezTo>
                      <a:pt x="1556" y="374"/>
                      <a:pt x="1207" y="0"/>
                      <a:pt x="78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36"/>
              <p:cNvSpPr/>
              <p:nvPr/>
            </p:nvSpPr>
            <p:spPr>
              <a:xfrm>
                <a:off x="5412498" y="3548084"/>
                <a:ext cx="29758" cy="29813"/>
              </a:xfrm>
              <a:custGeom>
                <a:rect b="b" l="l" r="r" t="t"/>
                <a:pathLst>
                  <a:path extrusionOk="0" h="1641" w="1638">
                    <a:moveTo>
                      <a:pt x="771" y="494"/>
                    </a:moveTo>
                    <a:cubicBezTo>
                      <a:pt x="880" y="494"/>
                      <a:pt x="995" y="562"/>
                      <a:pt x="1065" y="676"/>
                    </a:cubicBezTo>
                    <a:cubicBezTo>
                      <a:pt x="1111" y="761"/>
                      <a:pt x="1126" y="853"/>
                      <a:pt x="1107" y="937"/>
                    </a:cubicBezTo>
                    <a:cubicBezTo>
                      <a:pt x="1092" y="1014"/>
                      <a:pt x="1050" y="1075"/>
                      <a:pt x="988" y="1110"/>
                    </a:cubicBezTo>
                    <a:cubicBezTo>
                      <a:pt x="949" y="1133"/>
                      <a:pt x="906" y="1144"/>
                      <a:pt x="862" y="1144"/>
                    </a:cubicBezTo>
                    <a:cubicBezTo>
                      <a:pt x="752" y="1144"/>
                      <a:pt x="639" y="1075"/>
                      <a:pt x="573" y="960"/>
                    </a:cubicBezTo>
                    <a:cubicBezTo>
                      <a:pt x="523" y="880"/>
                      <a:pt x="507" y="787"/>
                      <a:pt x="527" y="702"/>
                    </a:cubicBezTo>
                    <a:cubicBezTo>
                      <a:pt x="542" y="626"/>
                      <a:pt x="588" y="564"/>
                      <a:pt x="650" y="525"/>
                    </a:cubicBezTo>
                    <a:cubicBezTo>
                      <a:pt x="687" y="504"/>
                      <a:pt x="728" y="494"/>
                      <a:pt x="771" y="494"/>
                    </a:cubicBezTo>
                    <a:close/>
                    <a:moveTo>
                      <a:pt x="770" y="1"/>
                    </a:moveTo>
                    <a:cubicBezTo>
                      <a:pt x="643" y="1"/>
                      <a:pt x="516" y="32"/>
                      <a:pt x="400" y="99"/>
                    </a:cubicBezTo>
                    <a:cubicBezTo>
                      <a:pt x="216" y="207"/>
                      <a:pt x="89" y="383"/>
                      <a:pt x="42" y="595"/>
                    </a:cubicBezTo>
                    <a:cubicBezTo>
                      <a:pt x="0" y="802"/>
                      <a:pt x="35" y="1022"/>
                      <a:pt x="143" y="1210"/>
                    </a:cubicBezTo>
                    <a:cubicBezTo>
                      <a:pt x="300" y="1483"/>
                      <a:pt x="585" y="1640"/>
                      <a:pt x="865" y="1640"/>
                    </a:cubicBezTo>
                    <a:cubicBezTo>
                      <a:pt x="992" y="1640"/>
                      <a:pt x="1119" y="1605"/>
                      <a:pt x="1234" y="1540"/>
                    </a:cubicBezTo>
                    <a:cubicBezTo>
                      <a:pt x="1419" y="1433"/>
                      <a:pt x="1545" y="1256"/>
                      <a:pt x="1591" y="1041"/>
                    </a:cubicBezTo>
                    <a:cubicBezTo>
                      <a:pt x="1637" y="837"/>
                      <a:pt x="1603" y="618"/>
                      <a:pt x="1491" y="429"/>
                    </a:cubicBezTo>
                    <a:cubicBezTo>
                      <a:pt x="1332" y="157"/>
                      <a:pt x="1051" y="1"/>
                      <a:pt x="7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36"/>
              <p:cNvSpPr/>
              <p:nvPr/>
            </p:nvSpPr>
            <p:spPr>
              <a:xfrm>
                <a:off x="5482536" y="3548084"/>
                <a:ext cx="29831" cy="29813"/>
              </a:xfrm>
              <a:custGeom>
                <a:rect b="b" l="l" r="r" t="t"/>
                <a:pathLst>
                  <a:path extrusionOk="0" h="1641" w="1642">
                    <a:moveTo>
                      <a:pt x="865" y="495"/>
                    </a:moveTo>
                    <a:cubicBezTo>
                      <a:pt x="907" y="495"/>
                      <a:pt x="949" y="507"/>
                      <a:pt x="987" y="525"/>
                    </a:cubicBezTo>
                    <a:cubicBezTo>
                      <a:pt x="1049" y="564"/>
                      <a:pt x="1095" y="626"/>
                      <a:pt x="1111" y="702"/>
                    </a:cubicBezTo>
                    <a:cubicBezTo>
                      <a:pt x="1130" y="787"/>
                      <a:pt x="1115" y="880"/>
                      <a:pt x="1065" y="960"/>
                    </a:cubicBezTo>
                    <a:cubicBezTo>
                      <a:pt x="999" y="1075"/>
                      <a:pt x="885" y="1144"/>
                      <a:pt x="777" y="1144"/>
                    </a:cubicBezTo>
                    <a:cubicBezTo>
                      <a:pt x="734" y="1144"/>
                      <a:pt x="692" y="1133"/>
                      <a:pt x="653" y="1110"/>
                    </a:cubicBezTo>
                    <a:cubicBezTo>
                      <a:pt x="588" y="1075"/>
                      <a:pt x="545" y="1014"/>
                      <a:pt x="531" y="937"/>
                    </a:cubicBezTo>
                    <a:cubicBezTo>
                      <a:pt x="511" y="853"/>
                      <a:pt x="526" y="761"/>
                      <a:pt x="572" y="676"/>
                    </a:cubicBezTo>
                    <a:cubicBezTo>
                      <a:pt x="641" y="560"/>
                      <a:pt x="757" y="495"/>
                      <a:pt x="865" y="495"/>
                    </a:cubicBezTo>
                    <a:close/>
                    <a:moveTo>
                      <a:pt x="868" y="1"/>
                    </a:moveTo>
                    <a:cubicBezTo>
                      <a:pt x="586" y="1"/>
                      <a:pt x="305" y="157"/>
                      <a:pt x="146" y="429"/>
                    </a:cubicBezTo>
                    <a:cubicBezTo>
                      <a:pt x="38" y="618"/>
                      <a:pt x="0" y="837"/>
                      <a:pt x="47" y="1041"/>
                    </a:cubicBezTo>
                    <a:cubicBezTo>
                      <a:pt x="93" y="1256"/>
                      <a:pt x="219" y="1433"/>
                      <a:pt x="403" y="1540"/>
                    </a:cubicBezTo>
                    <a:cubicBezTo>
                      <a:pt x="519" y="1605"/>
                      <a:pt x="646" y="1640"/>
                      <a:pt x="772" y="1640"/>
                    </a:cubicBezTo>
                    <a:cubicBezTo>
                      <a:pt x="1056" y="1640"/>
                      <a:pt x="1338" y="1483"/>
                      <a:pt x="1495" y="1210"/>
                    </a:cubicBezTo>
                    <a:cubicBezTo>
                      <a:pt x="1602" y="1022"/>
                      <a:pt x="1641" y="802"/>
                      <a:pt x="1595" y="595"/>
                    </a:cubicBezTo>
                    <a:cubicBezTo>
                      <a:pt x="1549" y="383"/>
                      <a:pt x="1422" y="207"/>
                      <a:pt x="1237" y="99"/>
                    </a:cubicBezTo>
                    <a:cubicBezTo>
                      <a:pt x="1122" y="32"/>
                      <a:pt x="995" y="1"/>
                      <a:pt x="86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" name="Google Shape;991;p36"/>
            <p:cNvGrpSpPr/>
            <p:nvPr/>
          </p:nvGrpSpPr>
          <p:grpSpPr>
            <a:xfrm>
              <a:off x="3082996" y="3722320"/>
              <a:ext cx="208639" cy="252575"/>
              <a:chOff x="6645377" y="4177751"/>
              <a:chExt cx="445905" cy="539690"/>
            </a:xfrm>
          </p:grpSpPr>
          <p:sp>
            <p:nvSpPr>
              <p:cNvPr id="992" name="Google Shape;992;p36"/>
              <p:cNvSpPr/>
              <p:nvPr/>
            </p:nvSpPr>
            <p:spPr>
              <a:xfrm>
                <a:off x="6645377" y="4395749"/>
                <a:ext cx="367492" cy="321692"/>
              </a:xfrm>
              <a:custGeom>
                <a:rect b="b" l="l" r="r" t="t"/>
                <a:pathLst>
                  <a:path extrusionOk="0" h="17707" w="20228">
                    <a:moveTo>
                      <a:pt x="19591" y="0"/>
                    </a:moveTo>
                    <a:cubicBezTo>
                      <a:pt x="19443" y="0"/>
                      <a:pt x="19295" y="57"/>
                      <a:pt x="19182" y="170"/>
                    </a:cubicBezTo>
                    <a:lnTo>
                      <a:pt x="3141" y="16207"/>
                    </a:lnTo>
                    <a:cubicBezTo>
                      <a:pt x="2926" y="16426"/>
                      <a:pt x="2634" y="16546"/>
                      <a:pt x="2322" y="16546"/>
                    </a:cubicBezTo>
                    <a:cubicBezTo>
                      <a:pt x="2012" y="16546"/>
                      <a:pt x="1719" y="16426"/>
                      <a:pt x="1500" y="16207"/>
                    </a:cubicBezTo>
                    <a:cubicBezTo>
                      <a:pt x="1281" y="15993"/>
                      <a:pt x="1162" y="15700"/>
                      <a:pt x="1162" y="15388"/>
                    </a:cubicBezTo>
                    <a:cubicBezTo>
                      <a:pt x="1162" y="15078"/>
                      <a:pt x="1281" y="14785"/>
                      <a:pt x="1500" y="14567"/>
                    </a:cubicBezTo>
                    <a:lnTo>
                      <a:pt x="2081" y="13986"/>
                    </a:lnTo>
                    <a:cubicBezTo>
                      <a:pt x="2307" y="13760"/>
                      <a:pt x="2307" y="13394"/>
                      <a:pt x="2081" y="13167"/>
                    </a:cubicBezTo>
                    <a:cubicBezTo>
                      <a:pt x="1967" y="13054"/>
                      <a:pt x="1819" y="12997"/>
                      <a:pt x="1671" y="12997"/>
                    </a:cubicBezTo>
                    <a:cubicBezTo>
                      <a:pt x="1523" y="12997"/>
                      <a:pt x="1375" y="13054"/>
                      <a:pt x="1262" y="13167"/>
                    </a:cubicBezTo>
                    <a:lnTo>
                      <a:pt x="682" y="13748"/>
                    </a:lnTo>
                    <a:cubicBezTo>
                      <a:pt x="243" y="14186"/>
                      <a:pt x="1" y="14766"/>
                      <a:pt x="1" y="15388"/>
                    </a:cubicBezTo>
                    <a:cubicBezTo>
                      <a:pt x="1" y="16011"/>
                      <a:pt x="243" y="16592"/>
                      <a:pt x="682" y="17030"/>
                    </a:cubicBezTo>
                    <a:cubicBezTo>
                      <a:pt x="1116" y="17468"/>
                      <a:pt x="1700" y="17706"/>
                      <a:pt x="2322" y="17706"/>
                    </a:cubicBezTo>
                    <a:cubicBezTo>
                      <a:pt x="2941" y="17706"/>
                      <a:pt x="3525" y="17468"/>
                      <a:pt x="3963" y="17030"/>
                    </a:cubicBezTo>
                    <a:lnTo>
                      <a:pt x="20001" y="989"/>
                    </a:lnTo>
                    <a:cubicBezTo>
                      <a:pt x="20228" y="762"/>
                      <a:pt x="20228" y="397"/>
                      <a:pt x="20001" y="170"/>
                    </a:cubicBezTo>
                    <a:cubicBezTo>
                      <a:pt x="19887" y="57"/>
                      <a:pt x="19739" y="0"/>
                      <a:pt x="1959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36"/>
              <p:cNvSpPr/>
              <p:nvPr/>
            </p:nvSpPr>
            <p:spPr>
              <a:xfrm>
                <a:off x="6723808" y="4177751"/>
                <a:ext cx="367474" cy="415618"/>
              </a:xfrm>
              <a:custGeom>
                <a:rect b="b" l="l" r="r" t="t"/>
                <a:pathLst>
                  <a:path extrusionOk="0" h="22877" w="20227">
                    <a:moveTo>
                      <a:pt x="13464" y="1"/>
                    </a:moveTo>
                    <a:cubicBezTo>
                      <a:pt x="13316" y="1"/>
                      <a:pt x="13169" y="58"/>
                      <a:pt x="13055" y="171"/>
                    </a:cubicBezTo>
                    <a:cubicBezTo>
                      <a:pt x="12828" y="398"/>
                      <a:pt x="12828" y="767"/>
                      <a:pt x="13055" y="994"/>
                    </a:cubicBezTo>
                    <a:lnTo>
                      <a:pt x="17087" y="5025"/>
                    </a:lnTo>
                    <a:lnTo>
                      <a:pt x="16264" y="5843"/>
                    </a:lnTo>
                    <a:lnTo>
                      <a:pt x="12232" y="1812"/>
                    </a:lnTo>
                    <a:cubicBezTo>
                      <a:pt x="12119" y="1698"/>
                      <a:pt x="11971" y="1642"/>
                      <a:pt x="11823" y="1642"/>
                    </a:cubicBezTo>
                    <a:cubicBezTo>
                      <a:pt x="11675" y="1642"/>
                      <a:pt x="11527" y="1698"/>
                      <a:pt x="11414" y="1812"/>
                    </a:cubicBezTo>
                    <a:cubicBezTo>
                      <a:pt x="11187" y="2039"/>
                      <a:pt x="11187" y="2408"/>
                      <a:pt x="11414" y="2635"/>
                    </a:cubicBezTo>
                    <a:lnTo>
                      <a:pt x="15445" y="6666"/>
                    </a:lnTo>
                    <a:lnTo>
                      <a:pt x="14623" y="7484"/>
                    </a:lnTo>
                    <a:lnTo>
                      <a:pt x="10592" y="3453"/>
                    </a:lnTo>
                    <a:cubicBezTo>
                      <a:pt x="10478" y="3340"/>
                      <a:pt x="10330" y="3283"/>
                      <a:pt x="10182" y="3283"/>
                    </a:cubicBezTo>
                    <a:cubicBezTo>
                      <a:pt x="10034" y="3283"/>
                      <a:pt x="9886" y="3340"/>
                      <a:pt x="9773" y="3453"/>
                    </a:cubicBezTo>
                    <a:cubicBezTo>
                      <a:pt x="9547" y="3680"/>
                      <a:pt x="9547" y="4049"/>
                      <a:pt x="9773" y="4275"/>
                    </a:cubicBezTo>
                    <a:lnTo>
                      <a:pt x="13804" y="8307"/>
                    </a:lnTo>
                    <a:lnTo>
                      <a:pt x="12982" y="9125"/>
                    </a:lnTo>
                    <a:lnTo>
                      <a:pt x="8951" y="5094"/>
                    </a:lnTo>
                    <a:cubicBezTo>
                      <a:pt x="8837" y="4983"/>
                      <a:pt x="8689" y="4927"/>
                      <a:pt x="8541" y="4927"/>
                    </a:cubicBezTo>
                    <a:cubicBezTo>
                      <a:pt x="8393" y="4927"/>
                      <a:pt x="8245" y="4983"/>
                      <a:pt x="8132" y="5094"/>
                    </a:cubicBezTo>
                    <a:cubicBezTo>
                      <a:pt x="7905" y="5320"/>
                      <a:pt x="7905" y="5689"/>
                      <a:pt x="8132" y="5916"/>
                    </a:cubicBezTo>
                    <a:lnTo>
                      <a:pt x="12163" y="9948"/>
                    </a:lnTo>
                    <a:lnTo>
                      <a:pt x="11341" y="10771"/>
                    </a:lnTo>
                    <a:lnTo>
                      <a:pt x="7310" y="6735"/>
                    </a:lnTo>
                    <a:cubicBezTo>
                      <a:pt x="7196" y="6624"/>
                      <a:pt x="7048" y="6568"/>
                      <a:pt x="6899" y="6568"/>
                    </a:cubicBezTo>
                    <a:cubicBezTo>
                      <a:pt x="6750" y="6568"/>
                      <a:pt x="6601" y="6624"/>
                      <a:pt x="6487" y="6735"/>
                    </a:cubicBezTo>
                    <a:cubicBezTo>
                      <a:pt x="6264" y="6962"/>
                      <a:pt x="6264" y="7331"/>
                      <a:pt x="6487" y="7557"/>
                    </a:cubicBezTo>
                    <a:lnTo>
                      <a:pt x="10519" y="11589"/>
                    </a:lnTo>
                    <a:lnTo>
                      <a:pt x="9700" y="12411"/>
                    </a:lnTo>
                    <a:lnTo>
                      <a:pt x="5668" y="8380"/>
                    </a:lnTo>
                    <a:cubicBezTo>
                      <a:pt x="5555" y="8266"/>
                      <a:pt x="5406" y="8210"/>
                      <a:pt x="5258" y="8210"/>
                    </a:cubicBezTo>
                    <a:cubicBezTo>
                      <a:pt x="5109" y="8210"/>
                      <a:pt x="4960" y="8266"/>
                      <a:pt x="4846" y="8380"/>
                    </a:cubicBezTo>
                    <a:cubicBezTo>
                      <a:pt x="4619" y="8607"/>
                      <a:pt x="4619" y="8972"/>
                      <a:pt x="4846" y="9199"/>
                    </a:cubicBezTo>
                    <a:lnTo>
                      <a:pt x="8878" y="13229"/>
                    </a:lnTo>
                    <a:lnTo>
                      <a:pt x="7832" y="14275"/>
                    </a:lnTo>
                    <a:lnTo>
                      <a:pt x="3800" y="10244"/>
                    </a:lnTo>
                    <a:cubicBezTo>
                      <a:pt x="3687" y="10130"/>
                      <a:pt x="3540" y="10074"/>
                      <a:pt x="3392" y="10074"/>
                    </a:cubicBezTo>
                    <a:cubicBezTo>
                      <a:pt x="3244" y="10074"/>
                      <a:pt x="3096" y="10130"/>
                      <a:pt x="2982" y="10244"/>
                    </a:cubicBezTo>
                    <a:cubicBezTo>
                      <a:pt x="2755" y="10471"/>
                      <a:pt x="2755" y="10840"/>
                      <a:pt x="2982" y="11067"/>
                    </a:cubicBezTo>
                    <a:lnTo>
                      <a:pt x="7014" y="15097"/>
                    </a:lnTo>
                    <a:lnTo>
                      <a:pt x="6191" y="15916"/>
                    </a:lnTo>
                    <a:lnTo>
                      <a:pt x="2160" y="11885"/>
                    </a:lnTo>
                    <a:cubicBezTo>
                      <a:pt x="2046" y="11771"/>
                      <a:pt x="1897" y="11715"/>
                      <a:pt x="1749" y="11715"/>
                    </a:cubicBezTo>
                    <a:cubicBezTo>
                      <a:pt x="1600" y="11715"/>
                      <a:pt x="1453" y="11771"/>
                      <a:pt x="1342" y="11885"/>
                    </a:cubicBezTo>
                    <a:cubicBezTo>
                      <a:pt x="1115" y="12112"/>
                      <a:pt x="1115" y="12481"/>
                      <a:pt x="1342" y="12707"/>
                    </a:cubicBezTo>
                    <a:lnTo>
                      <a:pt x="5373" y="16739"/>
                    </a:lnTo>
                    <a:lnTo>
                      <a:pt x="226" y="21885"/>
                    </a:lnTo>
                    <a:cubicBezTo>
                      <a:pt x="0" y="22112"/>
                      <a:pt x="0" y="22476"/>
                      <a:pt x="226" y="22703"/>
                    </a:cubicBezTo>
                    <a:cubicBezTo>
                      <a:pt x="338" y="22818"/>
                      <a:pt x="488" y="22876"/>
                      <a:pt x="634" y="22876"/>
                    </a:cubicBezTo>
                    <a:cubicBezTo>
                      <a:pt x="784" y="22876"/>
                      <a:pt x="934" y="22818"/>
                      <a:pt x="1045" y="22703"/>
                    </a:cubicBezTo>
                    <a:lnTo>
                      <a:pt x="17905" y="5843"/>
                    </a:lnTo>
                    <a:lnTo>
                      <a:pt x="18728" y="6666"/>
                    </a:lnTo>
                    <a:cubicBezTo>
                      <a:pt x="18946" y="6881"/>
                      <a:pt x="19065" y="7173"/>
                      <a:pt x="19065" y="7484"/>
                    </a:cubicBezTo>
                    <a:cubicBezTo>
                      <a:pt x="19065" y="7796"/>
                      <a:pt x="18946" y="8087"/>
                      <a:pt x="18728" y="8307"/>
                    </a:cubicBezTo>
                    <a:lnTo>
                      <a:pt x="18147" y="8887"/>
                    </a:lnTo>
                    <a:cubicBezTo>
                      <a:pt x="17920" y="9114"/>
                      <a:pt x="17920" y="9479"/>
                      <a:pt x="18147" y="9706"/>
                    </a:cubicBezTo>
                    <a:cubicBezTo>
                      <a:pt x="18260" y="9819"/>
                      <a:pt x="18408" y="9876"/>
                      <a:pt x="18556" y="9876"/>
                    </a:cubicBezTo>
                    <a:cubicBezTo>
                      <a:pt x="18704" y="9876"/>
                      <a:pt x="18852" y="9819"/>
                      <a:pt x="18966" y="9706"/>
                    </a:cubicBezTo>
                    <a:lnTo>
                      <a:pt x="19546" y="9125"/>
                    </a:lnTo>
                    <a:cubicBezTo>
                      <a:pt x="19984" y="8692"/>
                      <a:pt x="20226" y="8107"/>
                      <a:pt x="20226" y="7484"/>
                    </a:cubicBezTo>
                    <a:cubicBezTo>
                      <a:pt x="20226" y="6865"/>
                      <a:pt x="19984" y="6281"/>
                      <a:pt x="19546" y="5843"/>
                    </a:cubicBezTo>
                    <a:lnTo>
                      <a:pt x="13873" y="171"/>
                    </a:lnTo>
                    <a:cubicBezTo>
                      <a:pt x="13760" y="58"/>
                      <a:pt x="13612" y="1"/>
                      <a:pt x="1346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36"/>
              <p:cNvSpPr/>
              <p:nvPr/>
            </p:nvSpPr>
            <p:spPr>
              <a:xfrm>
                <a:off x="6693849" y="4602046"/>
                <a:ext cx="23400" cy="21147"/>
              </a:xfrm>
              <a:custGeom>
                <a:rect b="b" l="l" r="r" t="t"/>
                <a:pathLst>
                  <a:path extrusionOk="0" h="1164" w="1288">
                    <a:moveTo>
                      <a:pt x="644" y="1"/>
                    </a:moveTo>
                    <a:cubicBezTo>
                      <a:pt x="504" y="1"/>
                      <a:pt x="364" y="51"/>
                      <a:pt x="254" y="152"/>
                    </a:cubicBezTo>
                    <a:cubicBezTo>
                      <a:pt x="16" y="367"/>
                      <a:pt x="0" y="736"/>
                      <a:pt x="215" y="971"/>
                    </a:cubicBezTo>
                    <a:cubicBezTo>
                      <a:pt x="327" y="1098"/>
                      <a:pt x="485" y="1163"/>
                      <a:pt x="642" y="1163"/>
                    </a:cubicBezTo>
                    <a:cubicBezTo>
                      <a:pt x="784" y="1163"/>
                      <a:pt x="923" y="1113"/>
                      <a:pt x="1034" y="1009"/>
                    </a:cubicBezTo>
                    <a:cubicBezTo>
                      <a:pt x="1272" y="794"/>
                      <a:pt x="1288" y="429"/>
                      <a:pt x="1073" y="191"/>
                    </a:cubicBezTo>
                    <a:cubicBezTo>
                      <a:pt x="959" y="64"/>
                      <a:pt x="802" y="1"/>
                      <a:pt x="64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36"/>
              <p:cNvSpPr/>
              <p:nvPr/>
            </p:nvSpPr>
            <p:spPr>
              <a:xfrm>
                <a:off x="7019564" y="4365917"/>
                <a:ext cx="23127" cy="21129"/>
              </a:xfrm>
              <a:custGeom>
                <a:rect b="b" l="l" r="r" t="t"/>
                <a:pathLst>
                  <a:path extrusionOk="0" h="1163" w="1273">
                    <a:moveTo>
                      <a:pt x="636" y="1"/>
                    </a:moveTo>
                    <a:cubicBezTo>
                      <a:pt x="488" y="1"/>
                      <a:pt x="340" y="57"/>
                      <a:pt x="227" y="171"/>
                    </a:cubicBezTo>
                    <a:cubicBezTo>
                      <a:pt x="1" y="398"/>
                      <a:pt x="1" y="763"/>
                      <a:pt x="227" y="990"/>
                    </a:cubicBezTo>
                    <a:cubicBezTo>
                      <a:pt x="338" y="1105"/>
                      <a:pt x="489" y="1162"/>
                      <a:pt x="638" y="1162"/>
                    </a:cubicBezTo>
                    <a:cubicBezTo>
                      <a:pt x="785" y="1162"/>
                      <a:pt x="934" y="1105"/>
                      <a:pt x="1046" y="990"/>
                    </a:cubicBezTo>
                    <a:cubicBezTo>
                      <a:pt x="1273" y="763"/>
                      <a:pt x="1273" y="398"/>
                      <a:pt x="1046" y="171"/>
                    </a:cubicBezTo>
                    <a:cubicBezTo>
                      <a:pt x="932" y="57"/>
                      <a:pt x="784" y="1"/>
                      <a:pt x="63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" name="Google Shape;996;p36"/>
            <p:cNvGrpSpPr/>
            <p:nvPr/>
          </p:nvGrpSpPr>
          <p:grpSpPr>
            <a:xfrm>
              <a:off x="3637672" y="1484795"/>
              <a:ext cx="268354" cy="267834"/>
              <a:chOff x="5819679" y="1242491"/>
              <a:chExt cx="243626" cy="243154"/>
            </a:xfrm>
          </p:grpSpPr>
          <p:sp>
            <p:nvSpPr>
              <p:cNvPr id="997" name="Google Shape;997;p36"/>
              <p:cNvSpPr/>
              <p:nvPr/>
            </p:nvSpPr>
            <p:spPr>
              <a:xfrm>
                <a:off x="5819679" y="1242491"/>
                <a:ext cx="243626" cy="243154"/>
              </a:xfrm>
              <a:custGeom>
                <a:rect b="b" l="l" r="r" t="t"/>
                <a:pathLst>
                  <a:path extrusionOk="0" h="13384" w="13410">
                    <a:moveTo>
                      <a:pt x="6707" y="1572"/>
                    </a:moveTo>
                    <a:cubicBezTo>
                      <a:pt x="6849" y="1572"/>
                      <a:pt x="6969" y="1691"/>
                      <a:pt x="6969" y="1834"/>
                    </a:cubicBezTo>
                    <a:cubicBezTo>
                      <a:pt x="6969" y="1980"/>
                      <a:pt x="6849" y="2095"/>
                      <a:pt x="6707" y="2095"/>
                    </a:cubicBezTo>
                    <a:cubicBezTo>
                      <a:pt x="6561" y="2095"/>
                      <a:pt x="6442" y="1980"/>
                      <a:pt x="6442" y="1834"/>
                    </a:cubicBezTo>
                    <a:cubicBezTo>
                      <a:pt x="6442" y="1691"/>
                      <a:pt x="6561" y="1572"/>
                      <a:pt x="6707" y="1572"/>
                    </a:cubicBezTo>
                    <a:close/>
                    <a:moveTo>
                      <a:pt x="6707" y="524"/>
                    </a:moveTo>
                    <a:cubicBezTo>
                      <a:pt x="7426" y="524"/>
                      <a:pt x="8014" y="1111"/>
                      <a:pt x="8014" y="1834"/>
                    </a:cubicBezTo>
                    <a:cubicBezTo>
                      <a:pt x="8014" y="2083"/>
                      <a:pt x="7949" y="2319"/>
                      <a:pt x="7818" y="2526"/>
                    </a:cubicBezTo>
                    <a:cubicBezTo>
                      <a:pt x="7618" y="2484"/>
                      <a:pt x="7418" y="2452"/>
                      <a:pt x="7211" y="2434"/>
                    </a:cubicBezTo>
                    <a:cubicBezTo>
                      <a:pt x="7384" y="2291"/>
                      <a:pt x="7491" y="2076"/>
                      <a:pt x="7491" y="1834"/>
                    </a:cubicBezTo>
                    <a:cubicBezTo>
                      <a:pt x="7491" y="1400"/>
                      <a:pt x="7138" y="1050"/>
                      <a:pt x="6707" y="1050"/>
                    </a:cubicBezTo>
                    <a:cubicBezTo>
                      <a:pt x="6273" y="1050"/>
                      <a:pt x="5919" y="1400"/>
                      <a:pt x="5919" y="1834"/>
                    </a:cubicBezTo>
                    <a:cubicBezTo>
                      <a:pt x="5919" y="2076"/>
                      <a:pt x="6027" y="2291"/>
                      <a:pt x="6200" y="2434"/>
                    </a:cubicBezTo>
                    <a:cubicBezTo>
                      <a:pt x="5992" y="2452"/>
                      <a:pt x="5793" y="2484"/>
                      <a:pt x="5593" y="2522"/>
                    </a:cubicBezTo>
                    <a:cubicBezTo>
                      <a:pt x="5462" y="2319"/>
                      <a:pt x="5396" y="2083"/>
                      <a:pt x="5396" y="1834"/>
                    </a:cubicBezTo>
                    <a:cubicBezTo>
                      <a:pt x="5396" y="1111"/>
                      <a:pt x="5985" y="524"/>
                      <a:pt x="6707" y="524"/>
                    </a:cubicBezTo>
                    <a:close/>
                    <a:moveTo>
                      <a:pt x="12365" y="7387"/>
                    </a:moveTo>
                    <a:cubicBezTo>
                      <a:pt x="12652" y="7387"/>
                      <a:pt x="12887" y="7622"/>
                      <a:pt x="12887" y="7910"/>
                    </a:cubicBezTo>
                    <a:cubicBezTo>
                      <a:pt x="12887" y="8199"/>
                      <a:pt x="12652" y="8433"/>
                      <a:pt x="12365" y="8433"/>
                    </a:cubicBezTo>
                    <a:lnTo>
                      <a:pt x="10838" y="8433"/>
                    </a:lnTo>
                    <a:cubicBezTo>
                      <a:pt x="10693" y="8433"/>
                      <a:pt x="10574" y="8552"/>
                      <a:pt x="10574" y="8697"/>
                    </a:cubicBezTo>
                    <a:cubicBezTo>
                      <a:pt x="10574" y="8840"/>
                      <a:pt x="10693" y="8959"/>
                      <a:pt x="10838" y="8959"/>
                    </a:cubicBezTo>
                    <a:lnTo>
                      <a:pt x="11572" y="8959"/>
                    </a:lnTo>
                    <a:cubicBezTo>
                      <a:pt x="11143" y="10966"/>
                      <a:pt x="9520" y="12502"/>
                      <a:pt x="7491" y="12825"/>
                    </a:cubicBezTo>
                    <a:lnTo>
                      <a:pt x="7491" y="11837"/>
                    </a:lnTo>
                    <a:cubicBezTo>
                      <a:pt x="7818" y="11592"/>
                      <a:pt x="8014" y="11203"/>
                      <a:pt x="8014" y="10792"/>
                    </a:cubicBezTo>
                    <a:cubicBezTo>
                      <a:pt x="8014" y="10070"/>
                      <a:pt x="7426" y="9481"/>
                      <a:pt x="6707" y="9481"/>
                    </a:cubicBezTo>
                    <a:cubicBezTo>
                      <a:pt x="5985" y="9481"/>
                      <a:pt x="5396" y="10070"/>
                      <a:pt x="5396" y="10792"/>
                    </a:cubicBezTo>
                    <a:cubicBezTo>
                      <a:pt x="5396" y="11203"/>
                      <a:pt x="5593" y="11592"/>
                      <a:pt x="5919" y="11837"/>
                    </a:cubicBezTo>
                    <a:lnTo>
                      <a:pt x="5919" y="12825"/>
                    </a:lnTo>
                    <a:cubicBezTo>
                      <a:pt x="3890" y="12502"/>
                      <a:pt x="2269" y="10966"/>
                      <a:pt x="1842" y="8959"/>
                    </a:cubicBezTo>
                    <a:lnTo>
                      <a:pt x="8740" y="8959"/>
                    </a:lnTo>
                    <a:cubicBezTo>
                      <a:pt x="8887" y="8959"/>
                      <a:pt x="9006" y="8840"/>
                      <a:pt x="9006" y="8697"/>
                    </a:cubicBezTo>
                    <a:cubicBezTo>
                      <a:pt x="9006" y="8552"/>
                      <a:pt x="8887" y="8433"/>
                      <a:pt x="8740" y="8433"/>
                    </a:cubicBezTo>
                    <a:lnTo>
                      <a:pt x="1050" y="8433"/>
                    </a:lnTo>
                    <a:cubicBezTo>
                      <a:pt x="758" y="8433"/>
                      <a:pt x="524" y="8199"/>
                      <a:pt x="524" y="7910"/>
                    </a:cubicBezTo>
                    <a:cubicBezTo>
                      <a:pt x="524" y="7622"/>
                      <a:pt x="758" y="7387"/>
                      <a:pt x="1050" y="7387"/>
                    </a:cubicBezTo>
                    <a:close/>
                    <a:moveTo>
                      <a:pt x="6707" y="1"/>
                    </a:moveTo>
                    <a:cubicBezTo>
                      <a:pt x="5696" y="1"/>
                      <a:pt x="4874" y="823"/>
                      <a:pt x="4874" y="1834"/>
                    </a:cubicBezTo>
                    <a:cubicBezTo>
                      <a:pt x="4874" y="2122"/>
                      <a:pt x="4940" y="2403"/>
                      <a:pt x="5070" y="2660"/>
                    </a:cubicBezTo>
                    <a:cubicBezTo>
                      <a:pt x="4559" y="2818"/>
                      <a:pt x="4071" y="3052"/>
                      <a:pt x="3626" y="3356"/>
                    </a:cubicBezTo>
                    <a:cubicBezTo>
                      <a:pt x="3506" y="3436"/>
                      <a:pt x="3472" y="3598"/>
                      <a:pt x="3556" y="3717"/>
                    </a:cubicBezTo>
                    <a:cubicBezTo>
                      <a:pt x="3607" y="3794"/>
                      <a:pt x="3688" y="3835"/>
                      <a:pt x="3772" y="3835"/>
                    </a:cubicBezTo>
                    <a:cubicBezTo>
                      <a:pt x="3822" y="3835"/>
                      <a:pt x="3872" y="3820"/>
                      <a:pt x="3917" y="3790"/>
                    </a:cubicBezTo>
                    <a:cubicBezTo>
                      <a:pt x="4743" y="3229"/>
                      <a:pt x="5708" y="2933"/>
                      <a:pt x="6707" y="2933"/>
                    </a:cubicBezTo>
                    <a:cubicBezTo>
                      <a:pt x="9044" y="2933"/>
                      <a:pt x="11084" y="4601"/>
                      <a:pt x="11569" y="6861"/>
                    </a:cubicBezTo>
                    <a:lnTo>
                      <a:pt x="1842" y="6861"/>
                    </a:lnTo>
                    <a:cubicBezTo>
                      <a:pt x="1965" y="6276"/>
                      <a:pt x="2196" y="5719"/>
                      <a:pt x="2526" y="5212"/>
                    </a:cubicBezTo>
                    <a:cubicBezTo>
                      <a:pt x="2603" y="5089"/>
                      <a:pt x="2569" y="4928"/>
                      <a:pt x="2450" y="4847"/>
                    </a:cubicBezTo>
                    <a:cubicBezTo>
                      <a:pt x="2405" y="4819"/>
                      <a:pt x="2356" y="4806"/>
                      <a:pt x="2308" y="4806"/>
                    </a:cubicBezTo>
                    <a:cubicBezTo>
                      <a:pt x="2221" y="4806"/>
                      <a:pt x="2136" y="4849"/>
                      <a:pt x="2084" y="4928"/>
                    </a:cubicBezTo>
                    <a:cubicBezTo>
                      <a:pt x="1700" y="5519"/>
                      <a:pt x="1439" y="6173"/>
                      <a:pt x="1308" y="6861"/>
                    </a:cubicBezTo>
                    <a:lnTo>
                      <a:pt x="1050" y="6861"/>
                    </a:lnTo>
                    <a:cubicBezTo>
                      <a:pt x="470" y="6861"/>
                      <a:pt x="1" y="7333"/>
                      <a:pt x="1" y="7910"/>
                    </a:cubicBezTo>
                    <a:cubicBezTo>
                      <a:pt x="1" y="8486"/>
                      <a:pt x="470" y="8959"/>
                      <a:pt x="1050" y="8959"/>
                    </a:cubicBezTo>
                    <a:lnTo>
                      <a:pt x="1308" y="8959"/>
                    </a:lnTo>
                    <a:cubicBezTo>
                      <a:pt x="1523" y="10070"/>
                      <a:pt x="2088" y="11104"/>
                      <a:pt x="2911" y="11892"/>
                    </a:cubicBezTo>
                    <a:cubicBezTo>
                      <a:pt x="3794" y="12733"/>
                      <a:pt x="4947" y="13263"/>
                      <a:pt x="6157" y="13382"/>
                    </a:cubicBezTo>
                    <a:cubicBezTo>
                      <a:pt x="6167" y="13383"/>
                      <a:pt x="6177" y="13384"/>
                      <a:pt x="6187" y="13384"/>
                    </a:cubicBezTo>
                    <a:cubicBezTo>
                      <a:pt x="6250" y="13384"/>
                      <a:pt x="6311" y="13361"/>
                      <a:pt x="6358" y="13317"/>
                    </a:cubicBezTo>
                    <a:cubicBezTo>
                      <a:pt x="6411" y="13267"/>
                      <a:pt x="6442" y="13194"/>
                      <a:pt x="6442" y="13121"/>
                    </a:cubicBezTo>
                    <a:lnTo>
                      <a:pt x="6442" y="11699"/>
                    </a:lnTo>
                    <a:cubicBezTo>
                      <a:pt x="6442" y="11603"/>
                      <a:pt x="6393" y="11519"/>
                      <a:pt x="6311" y="11473"/>
                    </a:cubicBezTo>
                    <a:cubicBezTo>
                      <a:pt x="6070" y="11330"/>
                      <a:pt x="5919" y="11069"/>
                      <a:pt x="5919" y="10792"/>
                    </a:cubicBezTo>
                    <a:cubicBezTo>
                      <a:pt x="5919" y="10358"/>
                      <a:pt x="6273" y="10004"/>
                      <a:pt x="6707" y="10004"/>
                    </a:cubicBezTo>
                    <a:cubicBezTo>
                      <a:pt x="7138" y="10004"/>
                      <a:pt x="7491" y="10358"/>
                      <a:pt x="7491" y="10792"/>
                    </a:cubicBezTo>
                    <a:cubicBezTo>
                      <a:pt x="7491" y="11069"/>
                      <a:pt x="7342" y="11330"/>
                      <a:pt x="7099" y="11473"/>
                    </a:cubicBezTo>
                    <a:cubicBezTo>
                      <a:pt x="7019" y="11519"/>
                      <a:pt x="6969" y="11603"/>
                      <a:pt x="6969" y="11699"/>
                    </a:cubicBezTo>
                    <a:lnTo>
                      <a:pt x="6969" y="13121"/>
                    </a:lnTo>
                    <a:cubicBezTo>
                      <a:pt x="6969" y="13194"/>
                      <a:pt x="6999" y="13267"/>
                      <a:pt x="7053" y="13317"/>
                    </a:cubicBezTo>
                    <a:cubicBezTo>
                      <a:pt x="7103" y="13359"/>
                      <a:pt x="7165" y="13382"/>
                      <a:pt x="7230" y="13382"/>
                    </a:cubicBezTo>
                    <a:lnTo>
                      <a:pt x="7257" y="13382"/>
                    </a:lnTo>
                    <a:cubicBezTo>
                      <a:pt x="8463" y="13263"/>
                      <a:pt x="9616" y="12733"/>
                      <a:pt x="10501" y="11892"/>
                    </a:cubicBezTo>
                    <a:cubicBezTo>
                      <a:pt x="11327" y="11104"/>
                      <a:pt x="11888" y="10070"/>
                      <a:pt x="12106" y="8959"/>
                    </a:cubicBezTo>
                    <a:lnTo>
                      <a:pt x="12365" y="8959"/>
                    </a:lnTo>
                    <a:cubicBezTo>
                      <a:pt x="12941" y="8959"/>
                      <a:pt x="13410" y="8486"/>
                      <a:pt x="13410" y="7910"/>
                    </a:cubicBezTo>
                    <a:cubicBezTo>
                      <a:pt x="13410" y="7333"/>
                      <a:pt x="12941" y="6861"/>
                      <a:pt x="12365" y="6861"/>
                    </a:cubicBezTo>
                    <a:lnTo>
                      <a:pt x="12106" y="6861"/>
                    </a:lnTo>
                    <a:cubicBezTo>
                      <a:pt x="11872" y="5662"/>
                      <a:pt x="11242" y="4566"/>
                      <a:pt x="10308" y="3756"/>
                    </a:cubicBezTo>
                    <a:cubicBezTo>
                      <a:pt x="9731" y="3256"/>
                      <a:pt x="9063" y="2883"/>
                      <a:pt x="8341" y="2660"/>
                    </a:cubicBezTo>
                    <a:cubicBezTo>
                      <a:pt x="8472" y="2406"/>
                      <a:pt x="8541" y="2122"/>
                      <a:pt x="8541" y="1834"/>
                    </a:cubicBezTo>
                    <a:cubicBezTo>
                      <a:pt x="8541" y="823"/>
                      <a:pt x="7718" y="1"/>
                      <a:pt x="670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36"/>
              <p:cNvSpPr/>
              <p:nvPr/>
            </p:nvSpPr>
            <p:spPr>
              <a:xfrm>
                <a:off x="5868151" y="1314854"/>
                <a:ext cx="10701" cy="9574"/>
              </a:xfrm>
              <a:custGeom>
                <a:rect b="b" l="l" r="r" t="t"/>
                <a:pathLst>
                  <a:path extrusionOk="0" h="527" w="589">
                    <a:moveTo>
                      <a:pt x="297" y="0"/>
                    </a:moveTo>
                    <a:cubicBezTo>
                      <a:pt x="222" y="0"/>
                      <a:pt x="146" y="33"/>
                      <a:pt x="92" y="95"/>
                    </a:cubicBezTo>
                    <a:cubicBezTo>
                      <a:pt x="0" y="207"/>
                      <a:pt x="16" y="372"/>
                      <a:pt x="127" y="464"/>
                    </a:cubicBezTo>
                    <a:cubicBezTo>
                      <a:pt x="177" y="503"/>
                      <a:pt x="234" y="526"/>
                      <a:pt x="296" y="526"/>
                    </a:cubicBezTo>
                    <a:cubicBezTo>
                      <a:pt x="369" y="526"/>
                      <a:pt x="446" y="491"/>
                      <a:pt x="496" y="429"/>
                    </a:cubicBezTo>
                    <a:cubicBezTo>
                      <a:pt x="589" y="319"/>
                      <a:pt x="573" y="153"/>
                      <a:pt x="461" y="60"/>
                    </a:cubicBezTo>
                    <a:cubicBezTo>
                      <a:pt x="414" y="20"/>
                      <a:pt x="356" y="0"/>
                      <a:pt x="29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36"/>
              <p:cNvSpPr/>
              <p:nvPr/>
            </p:nvSpPr>
            <p:spPr>
              <a:xfrm>
                <a:off x="5992783" y="1395683"/>
                <a:ext cx="9502" cy="9592"/>
              </a:xfrm>
              <a:custGeom>
                <a:rect b="b" l="l" r="r" t="t"/>
                <a:pathLst>
                  <a:path extrusionOk="0" h="528" w="523">
                    <a:moveTo>
                      <a:pt x="262" y="1"/>
                    </a:moveTo>
                    <a:cubicBezTo>
                      <a:pt x="116" y="1"/>
                      <a:pt x="1" y="120"/>
                      <a:pt x="1" y="265"/>
                    </a:cubicBezTo>
                    <a:cubicBezTo>
                      <a:pt x="1" y="408"/>
                      <a:pt x="116" y="527"/>
                      <a:pt x="262" y="527"/>
                    </a:cubicBezTo>
                    <a:cubicBezTo>
                      <a:pt x="407" y="527"/>
                      <a:pt x="523" y="408"/>
                      <a:pt x="523" y="265"/>
                    </a:cubicBezTo>
                    <a:cubicBezTo>
                      <a:pt x="523" y="120"/>
                      <a:pt x="407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" name="Google Shape;1000;p36"/>
            <p:cNvGrpSpPr/>
            <p:nvPr/>
          </p:nvGrpSpPr>
          <p:grpSpPr>
            <a:xfrm>
              <a:off x="3610904" y="3079601"/>
              <a:ext cx="321890" cy="319588"/>
              <a:chOff x="7605136" y="2304701"/>
              <a:chExt cx="308975" cy="306795"/>
            </a:xfrm>
          </p:grpSpPr>
          <p:sp>
            <p:nvSpPr>
              <p:cNvPr id="1001" name="Google Shape;1001;p36"/>
              <p:cNvSpPr/>
              <p:nvPr/>
            </p:nvSpPr>
            <p:spPr>
              <a:xfrm>
                <a:off x="7605136" y="2304701"/>
                <a:ext cx="308975" cy="306795"/>
              </a:xfrm>
              <a:custGeom>
                <a:rect b="b" l="l" r="r" t="t"/>
                <a:pathLst>
                  <a:path extrusionOk="0" h="16887" w="17007">
                    <a:moveTo>
                      <a:pt x="8503" y="1"/>
                    </a:moveTo>
                    <a:cubicBezTo>
                      <a:pt x="8288" y="1"/>
                      <a:pt x="8073" y="57"/>
                      <a:pt x="7879" y="169"/>
                    </a:cubicBezTo>
                    <a:lnTo>
                      <a:pt x="6499" y="968"/>
                    </a:lnTo>
                    <a:lnTo>
                      <a:pt x="4905" y="964"/>
                    </a:lnTo>
                    <a:lnTo>
                      <a:pt x="4889" y="964"/>
                    </a:lnTo>
                    <a:cubicBezTo>
                      <a:pt x="4451" y="972"/>
                      <a:pt x="4044" y="1210"/>
                      <a:pt x="3828" y="1591"/>
                    </a:cubicBezTo>
                    <a:lnTo>
                      <a:pt x="3672" y="1863"/>
                    </a:lnTo>
                    <a:cubicBezTo>
                      <a:pt x="3579" y="2021"/>
                      <a:pt x="3633" y="2225"/>
                      <a:pt x="3791" y="2313"/>
                    </a:cubicBezTo>
                    <a:cubicBezTo>
                      <a:pt x="3843" y="2344"/>
                      <a:pt x="3900" y="2358"/>
                      <a:pt x="3957" y="2358"/>
                    </a:cubicBezTo>
                    <a:cubicBezTo>
                      <a:pt x="4070" y="2358"/>
                      <a:pt x="4181" y="2300"/>
                      <a:pt x="4240" y="2194"/>
                    </a:cubicBezTo>
                    <a:lnTo>
                      <a:pt x="4397" y="1918"/>
                    </a:lnTo>
                    <a:cubicBezTo>
                      <a:pt x="4502" y="1737"/>
                      <a:pt x="4697" y="1625"/>
                      <a:pt x="4905" y="1625"/>
                    </a:cubicBezTo>
                    <a:lnTo>
                      <a:pt x="4917" y="1625"/>
                    </a:lnTo>
                    <a:lnTo>
                      <a:pt x="6588" y="1629"/>
                    </a:lnTo>
                    <a:cubicBezTo>
                      <a:pt x="6646" y="1629"/>
                      <a:pt x="6703" y="1614"/>
                      <a:pt x="6753" y="1583"/>
                    </a:cubicBezTo>
                    <a:lnTo>
                      <a:pt x="8209" y="738"/>
                    </a:lnTo>
                    <a:cubicBezTo>
                      <a:pt x="8300" y="685"/>
                      <a:pt x="8401" y="659"/>
                      <a:pt x="8502" y="659"/>
                    </a:cubicBezTo>
                    <a:cubicBezTo>
                      <a:pt x="8607" y="659"/>
                      <a:pt x="8712" y="687"/>
                      <a:pt x="8805" y="742"/>
                    </a:cubicBezTo>
                    <a:lnTo>
                      <a:pt x="8809" y="745"/>
                    </a:lnTo>
                    <a:lnTo>
                      <a:pt x="10254" y="1583"/>
                    </a:lnTo>
                    <a:cubicBezTo>
                      <a:pt x="10308" y="1614"/>
                      <a:pt x="10362" y="1629"/>
                      <a:pt x="10419" y="1629"/>
                    </a:cubicBezTo>
                    <a:lnTo>
                      <a:pt x="10423" y="1629"/>
                    </a:lnTo>
                    <a:lnTo>
                      <a:pt x="12103" y="1625"/>
                    </a:lnTo>
                    <a:cubicBezTo>
                      <a:pt x="12318" y="1625"/>
                      <a:pt x="12518" y="1744"/>
                      <a:pt x="12618" y="1937"/>
                    </a:cubicBezTo>
                    <a:cubicBezTo>
                      <a:pt x="12622" y="1937"/>
                      <a:pt x="12622" y="1941"/>
                      <a:pt x="12626" y="1944"/>
                    </a:cubicBezTo>
                    <a:lnTo>
                      <a:pt x="13448" y="3378"/>
                    </a:lnTo>
                    <a:cubicBezTo>
                      <a:pt x="13479" y="3427"/>
                      <a:pt x="13521" y="3470"/>
                      <a:pt x="13571" y="3497"/>
                    </a:cubicBezTo>
                    <a:lnTo>
                      <a:pt x="15027" y="4339"/>
                    </a:lnTo>
                    <a:cubicBezTo>
                      <a:pt x="15208" y="4442"/>
                      <a:pt x="15320" y="4635"/>
                      <a:pt x="15323" y="4842"/>
                    </a:cubicBezTo>
                    <a:lnTo>
                      <a:pt x="15323" y="4853"/>
                    </a:lnTo>
                    <a:lnTo>
                      <a:pt x="15320" y="6526"/>
                    </a:lnTo>
                    <a:cubicBezTo>
                      <a:pt x="15320" y="6583"/>
                      <a:pt x="15335" y="6641"/>
                      <a:pt x="15362" y="6691"/>
                    </a:cubicBezTo>
                    <a:lnTo>
                      <a:pt x="16207" y="8151"/>
                    </a:lnTo>
                    <a:cubicBezTo>
                      <a:pt x="16315" y="8332"/>
                      <a:pt x="16315" y="8562"/>
                      <a:pt x="16203" y="8743"/>
                    </a:cubicBezTo>
                    <a:lnTo>
                      <a:pt x="16203" y="8747"/>
                    </a:lnTo>
                    <a:lnTo>
                      <a:pt x="15362" y="10196"/>
                    </a:lnTo>
                    <a:cubicBezTo>
                      <a:pt x="15335" y="10245"/>
                      <a:pt x="15320" y="10303"/>
                      <a:pt x="15320" y="10361"/>
                    </a:cubicBezTo>
                    <a:lnTo>
                      <a:pt x="15323" y="12040"/>
                    </a:lnTo>
                    <a:cubicBezTo>
                      <a:pt x="15323" y="12259"/>
                      <a:pt x="15204" y="12455"/>
                      <a:pt x="15012" y="12559"/>
                    </a:cubicBezTo>
                    <a:cubicBezTo>
                      <a:pt x="15008" y="12559"/>
                      <a:pt x="15004" y="12559"/>
                      <a:pt x="15004" y="12562"/>
                    </a:cubicBezTo>
                    <a:lnTo>
                      <a:pt x="13571" y="13385"/>
                    </a:lnTo>
                    <a:cubicBezTo>
                      <a:pt x="13521" y="13415"/>
                      <a:pt x="13479" y="13458"/>
                      <a:pt x="13448" y="13508"/>
                    </a:cubicBezTo>
                    <a:lnTo>
                      <a:pt x="12610" y="14969"/>
                    </a:lnTo>
                    <a:cubicBezTo>
                      <a:pt x="12507" y="15149"/>
                      <a:pt x="12310" y="15260"/>
                      <a:pt x="12103" y="15260"/>
                    </a:cubicBezTo>
                    <a:lnTo>
                      <a:pt x="12092" y="15260"/>
                    </a:lnTo>
                    <a:lnTo>
                      <a:pt x="10423" y="15256"/>
                    </a:lnTo>
                    <a:lnTo>
                      <a:pt x="10419" y="15256"/>
                    </a:lnTo>
                    <a:cubicBezTo>
                      <a:pt x="10362" y="15256"/>
                      <a:pt x="10308" y="15272"/>
                      <a:pt x="10254" y="15303"/>
                    </a:cubicBezTo>
                    <a:lnTo>
                      <a:pt x="8798" y="16148"/>
                    </a:lnTo>
                    <a:cubicBezTo>
                      <a:pt x="8707" y="16200"/>
                      <a:pt x="8605" y="16225"/>
                      <a:pt x="8503" y="16225"/>
                    </a:cubicBezTo>
                    <a:cubicBezTo>
                      <a:pt x="8399" y="16225"/>
                      <a:pt x="8295" y="16199"/>
                      <a:pt x="8202" y="16145"/>
                    </a:cubicBezTo>
                    <a:cubicBezTo>
                      <a:pt x="8202" y="16141"/>
                      <a:pt x="8202" y="16141"/>
                      <a:pt x="8198" y="16141"/>
                    </a:cubicBezTo>
                    <a:lnTo>
                      <a:pt x="6753" y="15303"/>
                    </a:lnTo>
                    <a:cubicBezTo>
                      <a:pt x="6703" y="15272"/>
                      <a:pt x="6646" y="15256"/>
                      <a:pt x="6588" y="15256"/>
                    </a:cubicBezTo>
                    <a:lnTo>
                      <a:pt x="4905" y="15260"/>
                    </a:lnTo>
                    <a:cubicBezTo>
                      <a:pt x="4690" y="15260"/>
                      <a:pt x="4490" y="15141"/>
                      <a:pt x="4390" y="14949"/>
                    </a:cubicBezTo>
                    <a:cubicBezTo>
                      <a:pt x="4390" y="14946"/>
                      <a:pt x="4386" y="14946"/>
                      <a:pt x="4386" y="14942"/>
                    </a:cubicBezTo>
                    <a:lnTo>
                      <a:pt x="3560" y="13508"/>
                    </a:lnTo>
                    <a:cubicBezTo>
                      <a:pt x="3533" y="13458"/>
                      <a:pt x="3491" y="13415"/>
                      <a:pt x="3441" y="13385"/>
                    </a:cubicBezTo>
                    <a:lnTo>
                      <a:pt x="1980" y="12548"/>
                    </a:lnTo>
                    <a:cubicBezTo>
                      <a:pt x="1799" y="12443"/>
                      <a:pt x="1689" y="12251"/>
                      <a:pt x="1689" y="12040"/>
                    </a:cubicBezTo>
                    <a:lnTo>
                      <a:pt x="1689" y="12028"/>
                    </a:lnTo>
                    <a:lnTo>
                      <a:pt x="1689" y="10361"/>
                    </a:lnTo>
                    <a:cubicBezTo>
                      <a:pt x="1689" y="10303"/>
                      <a:pt x="1673" y="10245"/>
                      <a:pt x="1646" y="10196"/>
                    </a:cubicBezTo>
                    <a:lnTo>
                      <a:pt x="800" y="8735"/>
                    </a:lnTo>
                    <a:cubicBezTo>
                      <a:pt x="692" y="8550"/>
                      <a:pt x="697" y="8324"/>
                      <a:pt x="804" y="8143"/>
                    </a:cubicBezTo>
                    <a:cubicBezTo>
                      <a:pt x="804" y="8140"/>
                      <a:pt x="804" y="8140"/>
                      <a:pt x="808" y="8140"/>
                    </a:cubicBezTo>
                    <a:lnTo>
                      <a:pt x="1646" y="6691"/>
                    </a:lnTo>
                    <a:cubicBezTo>
                      <a:pt x="1673" y="6641"/>
                      <a:pt x="1689" y="6583"/>
                      <a:pt x="1689" y="6526"/>
                    </a:cubicBezTo>
                    <a:lnTo>
                      <a:pt x="1689" y="4842"/>
                    </a:lnTo>
                    <a:cubicBezTo>
                      <a:pt x="1689" y="4626"/>
                      <a:pt x="1808" y="4431"/>
                      <a:pt x="1996" y="4327"/>
                    </a:cubicBezTo>
                    <a:cubicBezTo>
                      <a:pt x="1999" y="4327"/>
                      <a:pt x="2003" y="4323"/>
                      <a:pt x="2007" y="4323"/>
                    </a:cubicBezTo>
                    <a:lnTo>
                      <a:pt x="2253" y="4181"/>
                    </a:lnTo>
                    <a:cubicBezTo>
                      <a:pt x="2411" y="4089"/>
                      <a:pt x="2468" y="3889"/>
                      <a:pt x="2376" y="3731"/>
                    </a:cubicBezTo>
                    <a:cubicBezTo>
                      <a:pt x="2314" y="3623"/>
                      <a:pt x="2204" y="3563"/>
                      <a:pt x="2091" y="3563"/>
                    </a:cubicBezTo>
                    <a:cubicBezTo>
                      <a:pt x="2035" y="3563"/>
                      <a:pt x="1979" y="3578"/>
                      <a:pt x="1927" y="3608"/>
                    </a:cubicBezTo>
                    <a:lnTo>
                      <a:pt x="1680" y="3747"/>
                    </a:lnTo>
                    <a:cubicBezTo>
                      <a:pt x="1277" y="3966"/>
                      <a:pt x="1027" y="4385"/>
                      <a:pt x="1027" y="4842"/>
                    </a:cubicBezTo>
                    <a:lnTo>
                      <a:pt x="1031" y="6437"/>
                    </a:lnTo>
                    <a:lnTo>
                      <a:pt x="236" y="7805"/>
                    </a:lnTo>
                    <a:cubicBezTo>
                      <a:pt x="5" y="8193"/>
                      <a:pt x="1" y="8677"/>
                      <a:pt x="228" y="9066"/>
                    </a:cubicBezTo>
                    <a:lnTo>
                      <a:pt x="1031" y="10449"/>
                    </a:lnTo>
                    <a:lnTo>
                      <a:pt x="1027" y="12040"/>
                    </a:lnTo>
                    <a:lnTo>
                      <a:pt x="1027" y="12055"/>
                    </a:lnTo>
                    <a:cubicBezTo>
                      <a:pt x="1035" y="12493"/>
                      <a:pt x="1269" y="12901"/>
                      <a:pt x="1650" y="13120"/>
                    </a:cubicBezTo>
                    <a:lnTo>
                      <a:pt x="3033" y="13915"/>
                    </a:lnTo>
                    <a:lnTo>
                      <a:pt x="3810" y="15265"/>
                    </a:lnTo>
                    <a:cubicBezTo>
                      <a:pt x="4029" y="15668"/>
                      <a:pt x="4447" y="15918"/>
                      <a:pt x="4905" y="15918"/>
                    </a:cubicBezTo>
                    <a:lnTo>
                      <a:pt x="6499" y="15918"/>
                    </a:lnTo>
                    <a:lnTo>
                      <a:pt x="7868" y="16709"/>
                    </a:lnTo>
                    <a:cubicBezTo>
                      <a:pt x="8064" y="16828"/>
                      <a:pt x="8283" y="16886"/>
                      <a:pt x="8506" y="16886"/>
                    </a:cubicBezTo>
                    <a:cubicBezTo>
                      <a:pt x="8721" y="16886"/>
                      <a:pt x="8936" y="16828"/>
                      <a:pt x="9128" y="16717"/>
                    </a:cubicBezTo>
                    <a:lnTo>
                      <a:pt x="10508" y="15918"/>
                    </a:lnTo>
                    <a:lnTo>
                      <a:pt x="12103" y="15921"/>
                    </a:lnTo>
                    <a:cubicBezTo>
                      <a:pt x="12106" y="15921"/>
                      <a:pt x="12115" y="15918"/>
                      <a:pt x="12118" y="15918"/>
                    </a:cubicBezTo>
                    <a:cubicBezTo>
                      <a:pt x="12556" y="15914"/>
                      <a:pt x="12964" y="15675"/>
                      <a:pt x="13179" y="15295"/>
                    </a:cubicBezTo>
                    <a:lnTo>
                      <a:pt x="13974" y="13915"/>
                    </a:lnTo>
                    <a:lnTo>
                      <a:pt x="15327" y="13135"/>
                    </a:lnTo>
                    <a:cubicBezTo>
                      <a:pt x="15731" y="12920"/>
                      <a:pt x="15980" y="12501"/>
                      <a:pt x="15980" y="12040"/>
                    </a:cubicBezTo>
                    <a:lnTo>
                      <a:pt x="15980" y="10449"/>
                    </a:lnTo>
                    <a:lnTo>
                      <a:pt x="16772" y="9080"/>
                    </a:lnTo>
                    <a:cubicBezTo>
                      <a:pt x="17003" y="8693"/>
                      <a:pt x="17007" y="8209"/>
                      <a:pt x="16780" y="7821"/>
                    </a:cubicBezTo>
                    <a:lnTo>
                      <a:pt x="15980" y="6437"/>
                    </a:lnTo>
                    <a:lnTo>
                      <a:pt x="15980" y="4842"/>
                    </a:lnTo>
                    <a:lnTo>
                      <a:pt x="15980" y="4830"/>
                    </a:lnTo>
                    <a:cubicBezTo>
                      <a:pt x="15976" y="4392"/>
                      <a:pt x="15739" y="3985"/>
                      <a:pt x="15358" y="3766"/>
                    </a:cubicBezTo>
                    <a:lnTo>
                      <a:pt x="13974" y="2970"/>
                    </a:lnTo>
                    <a:lnTo>
                      <a:pt x="13198" y="1618"/>
                    </a:lnTo>
                    <a:cubicBezTo>
                      <a:pt x="12979" y="1214"/>
                      <a:pt x="12560" y="964"/>
                      <a:pt x="12103" y="964"/>
                    </a:cubicBezTo>
                    <a:lnTo>
                      <a:pt x="10508" y="968"/>
                    </a:lnTo>
                    <a:lnTo>
                      <a:pt x="9140" y="176"/>
                    </a:lnTo>
                    <a:cubicBezTo>
                      <a:pt x="8944" y="59"/>
                      <a:pt x="8724" y="1"/>
                      <a:pt x="850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36"/>
              <p:cNvSpPr/>
              <p:nvPr/>
            </p:nvSpPr>
            <p:spPr>
              <a:xfrm>
                <a:off x="7645778" y="2344199"/>
                <a:ext cx="227711" cy="227693"/>
              </a:xfrm>
              <a:custGeom>
                <a:rect b="b" l="l" r="r" t="t"/>
                <a:pathLst>
                  <a:path extrusionOk="0" h="12533" w="12534">
                    <a:moveTo>
                      <a:pt x="6269" y="1"/>
                    </a:moveTo>
                    <a:cubicBezTo>
                      <a:pt x="2813" y="1"/>
                      <a:pt x="0" y="2814"/>
                      <a:pt x="0" y="6269"/>
                    </a:cubicBezTo>
                    <a:cubicBezTo>
                      <a:pt x="0" y="9724"/>
                      <a:pt x="2813" y="12533"/>
                      <a:pt x="6269" y="12533"/>
                    </a:cubicBezTo>
                    <a:cubicBezTo>
                      <a:pt x="6899" y="12533"/>
                      <a:pt x="7522" y="12440"/>
                      <a:pt x="8117" y="12256"/>
                    </a:cubicBezTo>
                    <a:cubicBezTo>
                      <a:pt x="8290" y="12203"/>
                      <a:pt x="8390" y="12018"/>
                      <a:pt x="8336" y="11846"/>
                    </a:cubicBezTo>
                    <a:cubicBezTo>
                      <a:pt x="8293" y="11704"/>
                      <a:pt x="8159" y="11612"/>
                      <a:pt x="8017" y="11612"/>
                    </a:cubicBezTo>
                    <a:cubicBezTo>
                      <a:pt x="7985" y="11612"/>
                      <a:pt x="7953" y="11616"/>
                      <a:pt x="7921" y="11626"/>
                    </a:cubicBezTo>
                    <a:cubicBezTo>
                      <a:pt x="7387" y="11791"/>
                      <a:pt x="6830" y="11876"/>
                      <a:pt x="6269" y="11876"/>
                    </a:cubicBezTo>
                    <a:cubicBezTo>
                      <a:pt x="3175" y="11876"/>
                      <a:pt x="662" y="9359"/>
                      <a:pt x="662" y="6269"/>
                    </a:cubicBezTo>
                    <a:cubicBezTo>
                      <a:pt x="662" y="3176"/>
                      <a:pt x="3175" y="662"/>
                      <a:pt x="6269" y="662"/>
                    </a:cubicBezTo>
                    <a:cubicBezTo>
                      <a:pt x="9358" y="662"/>
                      <a:pt x="11875" y="3176"/>
                      <a:pt x="11875" y="6269"/>
                    </a:cubicBezTo>
                    <a:cubicBezTo>
                      <a:pt x="11875" y="7821"/>
                      <a:pt x="11219" y="9320"/>
                      <a:pt x="10077" y="10381"/>
                    </a:cubicBezTo>
                    <a:cubicBezTo>
                      <a:pt x="9947" y="10504"/>
                      <a:pt x="9939" y="10711"/>
                      <a:pt x="10062" y="10846"/>
                    </a:cubicBezTo>
                    <a:cubicBezTo>
                      <a:pt x="10126" y="10916"/>
                      <a:pt x="10213" y="10952"/>
                      <a:pt x="10301" y="10952"/>
                    </a:cubicBezTo>
                    <a:cubicBezTo>
                      <a:pt x="10382" y="10952"/>
                      <a:pt x="10463" y="10922"/>
                      <a:pt x="10527" y="10861"/>
                    </a:cubicBezTo>
                    <a:cubicBezTo>
                      <a:pt x="11153" y="10281"/>
                      <a:pt x="11645" y="9593"/>
                      <a:pt x="11995" y="8817"/>
                    </a:cubicBezTo>
                    <a:cubicBezTo>
                      <a:pt x="12352" y="8013"/>
                      <a:pt x="12533" y="7156"/>
                      <a:pt x="12533" y="6269"/>
                    </a:cubicBezTo>
                    <a:cubicBezTo>
                      <a:pt x="12533" y="2814"/>
                      <a:pt x="9724" y="1"/>
                      <a:pt x="626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36"/>
              <p:cNvSpPr/>
              <p:nvPr/>
            </p:nvSpPr>
            <p:spPr>
              <a:xfrm>
                <a:off x="7658005" y="2357062"/>
                <a:ext cx="13208" cy="12009"/>
              </a:xfrm>
              <a:custGeom>
                <a:rect b="b" l="l" r="r" t="t"/>
                <a:pathLst>
                  <a:path extrusionOk="0" h="661" w="727">
                    <a:moveTo>
                      <a:pt x="365" y="1"/>
                    </a:moveTo>
                    <a:cubicBezTo>
                      <a:pt x="281" y="1"/>
                      <a:pt x="196" y="33"/>
                      <a:pt x="131" y="96"/>
                    </a:cubicBezTo>
                    <a:cubicBezTo>
                      <a:pt x="1" y="226"/>
                      <a:pt x="1" y="434"/>
                      <a:pt x="131" y="565"/>
                    </a:cubicBezTo>
                    <a:cubicBezTo>
                      <a:pt x="196" y="627"/>
                      <a:pt x="281" y="661"/>
                      <a:pt x="365" y="661"/>
                    </a:cubicBezTo>
                    <a:cubicBezTo>
                      <a:pt x="450" y="661"/>
                      <a:pt x="535" y="627"/>
                      <a:pt x="596" y="565"/>
                    </a:cubicBezTo>
                    <a:cubicBezTo>
                      <a:pt x="727" y="434"/>
                      <a:pt x="727" y="226"/>
                      <a:pt x="596" y="96"/>
                    </a:cubicBezTo>
                    <a:cubicBezTo>
                      <a:pt x="532" y="33"/>
                      <a:pt x="449" y="1"/>
                      <a:pt x="36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36"/>
              <p:cNvSpPr/>
              <p:nvPr/>
            </p:nvSpPr>
            <p:spPr>
              <a:xfrm>
                <a:off x="7806728" y="2545500"/>
                <a:ext cx="13698" cy="11954"/>
              </a:xfrm>
              <a:custGeom>
                <a:rect b="b" l="l" r="r" t="t"/>
                <a:pathLst>
                  <a:path extrusionOk="0" h="658" w="754">
                    <a:moveTo>
                      <a:pt x="378" y="0"/>
                    </a:moveTo>
                    <a:cubicBezTo>
                      <a:pt x="318" y="0"/>
                      <a:pt x="258" y="17"/>
                      <a:pt x="203" y="51"/>
                    </a:cubicBezTo>
                    <a:cubicBezTo>
                      <a:pt x="50" y="143"/>
                      <a:pt x="0" y="346"/>
                      <a:pt x="96" y="504"/>
                    </a:cubicBezTo>
                    <a:cubicBezTo>
                      <a:pt x="157" y="604"/>
                      <a:pt x="265" y="658"/>
                      <a:pt x="377" y="658"/>
                    </a:cubicBezTo>
                    <a:cubicBezTo>
                      <a:pt x="434" y="658"/>
                      <a:pt x="496" y="642"/>
                      <a:pt x="549" y="612"/>
                    </a:cubicBezTo>
                    <a:cubicBezTo>
                      <a:pt x="703" y="516"/>
                      <a:pt x="753" y="312"/>
                      <a:pt x="657" y="158"/>
                    </a:cubicBezTo>
                    <a:cubicBezTo>
                      <a:pt x="595" y="56"/>
                      <a:pt x="488" y="0"/>
                      <a:pt x="37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36"/>
              <p:cNvSpPr/>
              <p:nvPr/>
            </p:nvSpPr>
            <p:spPr>
              <a:xfrm>
                <a:off x="7710438" y="2444468"/>
                <a:ext cx="98395" cy="73542"/>
              </a:xfrm>
              <a:custGeom>
                <a:rect b="b" l="l" r="r" t="t"/>
                <a:pathLst>
                  <a:path extrusionOk="0" h="4048" w="5416">
                    <a:moveTo>
                      <a:pt x="2710" y="662"/>
                    </a:moveTo>
                    <a:cubicBezTo>
                      <a:pt x="3836" y="662"/>
                      <a:pt x="4754" y="1580"/>
                      <a:pt x="4754" y="2710"/>
                    </a:cubicBezTo>
                    <a:cubicBezTo>
                      <a:pt x="4754" y="2971"/>
                      <a:pt x="4708" y="3152"/>
                      <a:pt x="4612" y="3240"/>
                    </a:cubicBezTo>
                    <a:cubicBezTo>
                      <a:pt x="4490" y="3358"/>
                      <a:pt x="4249" y="3389"/>
                      <a:pt x="3947" y="3389"/>
                    </a:cubicBezTo>
                    <a:cubicBezTo>
                      <a:pt x="3784" y="3389"/>
                      <a:pt x="3603" y="3380"/>
                      <a:pt x="3413" y="3370"/>
                    </a:cubicBezTo>
                    <a:cubicBezTo>
                      <a:pt x="3190" y="3359"/>
                      <a:pt x="2956" y="3347"/>
                      <a:pt x="2710" y="3347"/>
                    </a:cubicBezTo>
                    <a:cubicBezTo>
                      <a:pt x="2460" y="3347"/>
                      <a:pt x="2229" y="3359"/>
                      <a:pt x="2003" y="3370"/>
                    </a:cubicBezTo>
                    <a:cubicBezTo>
                      <a:pt x="1813" y="3380"/>
                      <a:pt x="1632" y="3389"/>
                      <a:pt x="1469" y="3389"/>
                    </a:cubicBezTo>
                    <a:cubicBezTo>
                      <a:pt x="1167" y="3389"/>
                      <a:pt x="926" y="3358"/>
                      <a:pt x="804" y="3240"/>
                    </a:cubicBezTo>
                    <a:cubicBezTo>
                      <a:pt x="707" y="3152"/>
                      <a:pt x="661" y="2971"/>
                      <a:pt x="661" y="2710"/>
                    </a:cubicBezTo>
                    <a:cubicBezTo>
                      <a:pt x="661" y="1580"/>
                      <a:pt x="1580" y="662"/>
                      <a:pt x="2710" y="662"/>
                    </a:cubicBezTo>
                    <a:close/>
                    <a:moveTo>
                      <a:pt x="2710" y="0"/>
                    </a:moveTo>
                    <a:cubicBezTo>
                      <a:pt x="1214" y="0"/>
                      <a:pt x="1" y="1215"/>
                      <a:pt x="1" y="2710"/>
                    </a:cubicBezTo>
                    <a:cubicBezTo>
                      <a:pt x="1" y="3168"/>
                      <a:pt x="116" y="3498"/>
                      <a:pt x="350" y="3721"/>
                    </a:cubicBezTo>
                    <a:cubicBezTo>
                      <a:pt x="631" y="3987"/>
                      <a:pt x="1017" y="4047"/>
                      <a:pt x="1469" y="4047"/>
                    </a:cubicBezTo>
                    <a:cubicBezTo>
                      <a:pt x="1649" y="4047"/>
                      <a:pt x="1839" y="4038"/>
                      <a:pt x="2037" y="4028"/>
                    </a:cubicBezTo>
                    <a:cubicBezTo>
                      <a:pt x="2252" y="4016"/>
                      <a:pt x="2475" y="4005"/>
                      <a:pt x="2710" y="4005"/>
                    </a:cubicBezTo>
                    <a:cubicBezTo>
                      <a:pt x="2940" y="4005"/>
                      <a:pt x="3163" y="4016"/>
                      <a:pt x="3382" y="4028"/>
                    </a:cubicBezTo>
                    <a:cubicBezTo>
                      <a:pt x="3578" y="4039"/>
                      <a:pt x="3767" y="4047"/>
                      <a:pt x="3944" y="4047"/>
                    </a:cubicBezTo>
                    <a:cubicBezTo>
                      <a:pt x="4397" y="4047"/>
                      <a:pt x="4785" y="3986"/>
                      <a:pt x="5065" y="3721"/>
                    </a:cubicBezTo>
                    <a:cubicBezTo>
                      <a:pt x="5300" y="3498"/>
                      <a:pt x="5416" y="3168"/>
                      <a:pt x="5416" y="2710"/>
                    </a:cubicBezTo>
                    <a:cubicBezTo>
                      <a:pt x="5416" y="1215"/>
                      <a:pt x="4201" y="0"/>
                      <a:pt x="271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36"/>
              <p:cNvSpPr/>
              <p:nvPr/>
            </p:nvSpPr>
            <p:spPr>
              <a:xfrm>
                <a:off x="7740252" y="2398176"/>
                <a:ext cx="38751" cy="41422"/>
              </a:xfrm>
              <a:custGeom>
                <a:rect b="b" l="l" r="r" t="t"/>
                <a:pathLst>
                  <a:path extrusionOk="0" h="2280" w="2133">
                    <a:moveTo>
                      <a:pt x="1069" y="657"/>
                    </a:moveTo>
                    <a:cubicBezTo>
                      <a:pt x="1292" y="657"/>
                      <a:pt x="1473" y="873"/>
                      <a:pt x="1473" y="1138"/>
                    </a:cubicBezTo>
                    <a:cubicBezTo>
                      <a:pt x="1473" y="1404"/>
                      <a:pt x="1292" y="1619"/>
                      <a:pt x="1069" y="1619"/>
                    </a:cubicBezTo>
                    <a:cubicBezTo>
                      <a:pt x="842" y="1619"/>
                      <a:pt x="662" y="1404"/>
                      <a:pt x="662" y="1138"/>
                    </a:cubicBezTo>
                    <a:cubicBezTo>
                      <a:pt x="662" y="873"/>
                      <a:pt x="842" y="657"/>
                      <a:pt x="1069" y="657"/>
                    </a:cubicBezTo>
                    <a:close/>
                    <a:moveTo>
                      <a:pt x="1069" y="1"/>
                    </a:moveTo>
                    <a:cubicBezTo>
                      <a:pt x="481" y="1"/>
                      <a:pt x="0" y="512"/>
                      <a:pt x="0" y="1138"/>
                    </a:cubicBezTo>
                    <a:cubicBezTo>
                      <a:pt x="0" y="1768"/>
                      <a:pt x="481" y="2280"/>
                      <a:pt x="1069" y="2280"/>
                    </a:cubicBezTo>
                    <a:cubicBezTo>
                      <a:pt x="1653" y="2280"/>
                      <a:pt x="2133" y="1768"/>
                      <a:pt x="2133" y="1138"/>
                    </a:cubicBezTo>
                    <a:cubicBezTo>
                      <a:pt x="2133" y="512"/>
                      <a:pt x="1653" y="1"/>
                      <a:pt x="106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36"/>
              <p:cNvSpPr/>
              <p:nvPr/>
            </p:nvSpPr>
            <p:spPr>
              <a:xfrm>
                <a:off x="7690817" y="2414545"/>
                <a:ext cx="42821" cy="40768"/>
              </a:xfrm>
              <a:custGeom>
                <a:rect b="b" l="l" r="r" t="t"/>
                <a:pathLst>
                  <a:path extrusionOk="0" h="2244" w="2357">
                    <a:moveTo>
                      <a:pt x="1058" y="659"/>
                    </a:moveTo>
                    <a:cubicBezTo>
                      <a:pt x="1211" y="659"/>
                      <a:pt x="1377" y="756"/>
                      <a:pt x="1469" y="918"/>
                    </a:cubicBezTo>
                    <a:cubicBezTo>
                      <a:pt x="1603" y="1148"/>
                      <a:pt x="1553" y="1425"/>
                      <a:pt x="1357" y="1536"/>
                    </a:cubicBezTo>
                    <a:cubicBezTo>
                      <a:pt x="1303" y="1567"/>
                      <a:pt x="1241" y="1583"/>
                      <a:pt x="1177" y="1583"/>
                    </a:cubicBezTo>
                    <a:cubicBezTo>
                      <a:pt x="1137" y="1583"/>
                      <a:pt x="1095" y="1577"/>
                      <a:pt x="1054" y="1563"/>
                    </a:cubicBezTo>
                    <a:cubicBezTo>
                      <a:pt x="939" y="1525"/>
                      <a:pt x="834" y="1440"/>
                      <a:pt x="769" y="1324"/>
                    </a:cubicBezTo>
                    <a:cubicBezTo>
                      <a:pt x="700" y="1209"/>
                      <a:pt x="677" y="1079"/>
                      <a:pt x="703" y="955"/>
                    </a:cubicBezTo>
                    <a:cubicBezTo>
                      <a:pt x="726" y="844"/>
                      <a:pt x="792" y="756"/>
                      <a:pt x="881" y="706"/>
                    </a:cubicBezTo>
                    <a:cubicBezTo>
                      <a:pt x="934" y="675"/>
                      <a:pt x="996" y="659"/>
                      <a:pt x="1058" y="659"/>
                    </a:cubicBezTo>
                    <a:close/>
                    <a:moveTo>
                      <a:pt x="1053" y="0"/>
                    </a:moveTo>
                    <a:cubicBezTo>
                      <a:pt x="880" y="0"/>
                      <a:pt x="708" y="43"/>
                      <a:pt x="550" y="134"/>
                    </a:cubicBezTo>
                    <a:cubicBezTo>
                      <a:pt x="297" y="279"/>
                      <a:pt x="123" y="521"/>
                      <a:pt x="62" y="813"/>
                    </a:cubicBezTo>
                    <a:cubicBezTo>
                      <a:pt x="1" y="1098"/>
                      <a:pt x="47" y="1394"/>
                      <a:pt x="196" y="1656"/>
                    </a:cubicBezTo>
                    <a:cubicBezTo>
                      <a:pt x="346" y="1913"/>
                      <a:pt x="581" y="2101"/>
                      <a:pt x="854" y="2190"/>
                    </a:cubicBezTo>
                    <a:cubicBezTo>
                      <a:pt x="965" y="2224"/>
                      <a:pt x="1072" y="2243"/>
                      <a:pt x="1184" y="2243"/>
                    </a:cubicBezTo>
                    <a:cubicBezTo>
                      <a:pt x="1361" y="2243"/>
                      <a:pt x="1534" y="2197"/>
                      <a:pt x="1688" y="2108"/>
                    </a:cubicBezTo>
                    <a:cubicBezTo>
                      <a:pt x="2199" y="1812"/>
                      <a:pt x="2356" y="1133"/>
                      <a:pt x="2041" y="587"/>
                    </a:cubicBezTo>
                    <a:cubicBezTo>
                      <a:pt x="1824" y="213"/>
                      <a:pt x="1438" y="0"/>
                      <a:pt x="105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36"/>
              <p:cNvSpPr/>
              <p:nvPr/>
            </p:nvSpPr>
            <p:spPr>
              <a:xfrm>
                <a:off x="7785635" y="2414545"/>
                <a:ext cx="42893" cy="40768"/>
              </a:xfrm>
              <a:custGeom>
                <a:rect b="b" l="l" r="r" t="t"/>
                <a:pathLst>
                  <a:path extrusionOk="0" h="2244" w="2361">
                    <a:moveTo>
                      <a:pt x="1300" y="659"/>
                    </a:moveTo>
                    <a:cubicBezTo>
                      <a:pt x="1361" y="659"/>
                      <a:pt x="1422" y="675"/>
                      <a:pt x="1480" y="706"/>
                    </a:cubicBezTo>
                    <a:cubicBezTo>
                      <a:pt x="1568" y="756"/>
                      <a:pt x="1630" y="844"/>
                      <a:pt x="1653" y="955"/>
                    </a:cubicBezTo>
                    <a:cubicBezTo>
                      <a:pt x="1680" y="1074"/>
                      <a:pt x="1657" y="1209"/>
                      <a:pt x="1591" y="1324"/>
                    </a:cubicBezTo>
                    <a:cubicBezTo>
                      <a:pt x="1522" y="1440"/>
                      <a:pt x="1422" y="1525"/>
                      <a:pt x="1303" y="1563"/>
                    </a:cubicBezTo>
                    <a:cubicBezTo>
                      <a:pt x="1262" y="1577"/>
                      <a:pt x="1220" y="1583"/>
                      <a:pt x="1179" y="1583"/>
                    </a:cubicBezTo>
                    <a:cubicBezTo>
                      <a:pt x="1115" y="1583"/>
                      <a:pt x="1054" y="1567"/>
                      <a:pt x="1000" y="1536"/>
                    </a:cubicBezTo>
                    <a:cubicBezTo>
                      <a:pt x="804" y="1425"/>
                      <a:pt x="754" y="1148"/>
                      <a:pt x="888" y="918"/>
                    </a:cubicBezTo>
                    <a:cubicBezTo>
                      <a:pt x="981" y="756"/>
                      <a:pt x="1146" y="659"/>
                      <a:pt x="1300" y="659"/>
                    </a:cubicBezTo>
                    <a:close/>
                    <a:moveTo>
                      <a:pt x="1304" y="0"/>
                    </a:moveTo>
                    <a:cubicBezTo>
                      <a:pt x="919" y="0"/>
                      <a:pt x="533" y="213"/>
                      <a:pt x="316" y="587"/>
                    </a:cubicBezTo>
                    <a:cubicBezTo>
                      <a:pt x="0" y="1133"/>
                      <a:pt x="162" y="1812"/>
                      <a:pt x="669" y="2108"/>
                    </a:cubicBezTo>
                    <a:cubicBezTo>
                      <a:pt x="823" y="2197"/>
                      <a:pt x="995" y="2243"/>
                      <a:pt x="1172" y="2243"/>
                    </a:cubicBezTo>
                    <a:cubicBezTo>
                      <a:pt x="1284" y="2243"/>
                      <a:pt x="1396" y="2224"/>
                      <a:pt x="1503" y="2190"/>
                    </a:cubicBezTo>
                    <a:cubicBezTo>
                      <a:pt x="1779" y="2101"/>
                      <a:pt x="2010" y="1913"/>
                      <a:pt x="2160" y="1656"/>
                    </a:cubicBezTo>
                    <a:cubicBezTo>
                      <a:pt x="2310" y="1394"/>
                      <a:pt x="2360" y="1098"/>
                      <a:pt x="2299" y="813"/>
                    </a:cubicBezTo>
                    <a:cubicBezTo>
                      <a:pt x="2233" y="521"/>
                      <a:pt x="2061" y="279"/>
                      <a:pt x="1807" y="134"/>
                    </a:cubicBezTo>
                    <a:cubicBezTo>
                      <a:pt x="1650" y="43"/>
                      <a:pt x="1477" y="0"/>
                      <a:pt x="130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" name="Google Shape;1009;p36"/>
            <p:cNvGrpSpPr/>
            <p:nvPr/>
          </p:nvGrpSpPr>
          <p:grpSpPr>
            <a:xfrm>
              <a:off x="2438261" y="3732487"/>
              <a:ext cx="312966" cy="232244"/>
              <a:chOff x="6307943" y="3095410"/>
              <a:chExt cx="249276" cy="184981"/>
            </a:xfrm>
          </p:grpSpPr>
          <p:sp>
            <p:nvSpPr>
              <p:cNvPr id="1010" name="Google Shape;1010;p36"/>
              <p:cNvSpPr/>
              <p:nvPr/>
            </p:nvSpPr>
            <p:spPr>
              <a:xfrm>
                <a:off x="6352836" y="3142646"/>
                <a:ext cx="10973" cy="9756"/>
              </a:xfrm>
              <a:custGeom>
                <a:rect b="b" l="l" r="r" t="t"/>
                <a:pathLst>
                  <a:path extrusionOk="0" h="537" w="604">
                    <a:moveTo>
                      <a:pt x="302" y="1"/>
                    </a:moveTo>
                    <a:cubicBezTo>
                      <a:pt x="241" y="1"/>
                      <a:pt x="181" y="21"/>
                      <a:pt x="132" y="64"/>
                    </a:cubicBezTo>
                    <a:cubicBezTo>
                      <a:pt x="16" y="160"/>
                      <a:pt x="1" y="329"/>
                      <a:pt x="97" y="440"/>
                    </a:cubicBezTo>
                    <a:cubicBezTo>
                      <a:pt x="151" y="506"/>
                      <a:pt x="228" y="536"/>
                      <a:pt x="304" y="536"/>
                    </a:cubicBezTo>
                    <a:cubicBezTo>
                      <a:pt x="362" y="536"/>
                      <a:pt x="423" y="517"/>
                      <a:pt x="474" y="475"/>
                    </a:cubicBezTo>
                    <a:cubicBezTo>
                      <a:pt x="589" y="382"/>
                      <a:pt x="604" y="214"/>
                      <a:pt x="508" y="98"/>
                    </a:cubicBezTo>
                    <a:cubicBezTo>
                      <a:pt x="454" y="34"/>
                      <a:pt x="378" y="1"/>
                      <a:pt x="30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36"/>
              <p:cNvSpPr/>
              <p:nvPr/>
            </p:nvSpPr>
            <p:spPr>
              <a:xfrm>
                <a:off x="6400945" y="3251182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70" y="1"/>
                    </a:moveTo>
                    <a:cubicBezTo>
                      <a:pt x="120" y="1"/>
                      <a:pt x="1" y="119"/>
                      <a:pt x="1" y="270"/>
                    </a:cubicBezTo>
                    <a:cubicBezTo>
                      <a:pt x="1" y="416"/>
                      <a:pt x="120" y="535"/>
                      <a:pt x="270" y="535"/>
                    </a:cubicBezTo>
                    <a:cubicBezTo>
                      <a:pt x="416" y="535"/>
                      <a:pt x="535" y="416"/>
                      <a:pt x="535" y="270"/>
                    </a:cubicBezTo>
                    <a:cubicBezTo>
                      <a:pt x="535" y="119"/>
                      <a:pt x="416" y="1"/>
                      <a:pt x="2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36"/>
              <p:cNvSpPr/>
              <p:nvPr/>
            </p:nvSpPr>
            <p:spPr>
              <a:xfrm>
                <a:off x="6420421" y="3251182"/>
                <a:ext cx="38969" cy="9720"/>
              </a:xfrm>
              <a:custGeom>
                <a:rect b="b" l="l" r="r" t="t"/>
                <a:pathLst>
                  <a:path extrusionOk="0" h="535" w="2145">
                    <a:moveTo>
                      <a:pt x="266" y="1"/>
                    </a:moveTo>
                    <a:cubicBezTo>
                      <a:pt x="120" y="1"/>
                      <a:pt x="1" y="119"/>
                      <a:pt x="1" y="270"/>
                    </a:cubicBezTo>
                    <a:cubicBezTo>
                      <a:pt x="1" y="416"/>
                      <a:pt x="120" y="535"/>
                      <a:pt x="266" y="535"/>
                    </a:cubicBezTo>
                    <a:lnTo>
                      <a:pt x="1877" y="535"/>
                    </a:lnTo>
                    <a:cubicBezTo>
                      <a:pt x="2022" y="535"/>
                      <a:pt x="2145" y="416"/>
                      <a:pt x="2145" y="270"/>
                    </a:cubicBezTo>
                    <a:cubicBezTo>
                      <a:pt x="2145" y="119"/>
                      <a:pt x="2022" y="1"/>
                      <a:pt x="187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36"/>
              <p:cNvSpPr/>
              <p:nvPr/>
            </p:nvSpPr>
            <p:spPr>
              <a:xfrm>
                <a:off x="6307943" y="3095410"/>
                <a:ext cx="249276" cy="184981"/>
              </a:xfrm>
              <a:custGeom>
                <a:rect b="b" l="l" r="r" t="t"/>
                <a:pathLst>
                  <a:path extrusionOk="0" h="10182" w="13721">
                    <a:moveTo>
                      <a:pt x="8954" y="535"/>
                    </a:moveTo>
                    <a:cubicBezTo>
                      <a:pt x="9023" y="535"/>
                      <a:pt x="9093" y="543"/>
                      <a:pt x="9162" y="561"/>
                    </a:cubicBezTo>
                    <a:cubicBezTo>
                      <a:pt x="9447" y="639"/>
                      <a:pt x="9666" y="861"/>
                      <a:pt x="9735" y="1146"/>
                    </a:cubicBezTo>
                    <a:cubicBezTo>
                      <a:pt x="9758" y="1242"/>
                      <a:pt x="9831" y="1315"/>
                      <a:pt x="9927" y="1338"/>
                    </a:cubicBezTo>
                    <a:cubicBezTo>
                      <a:pt x="9951" y="1345"/>
                      <a:pt x="9975" y="1348"/>
                      <a:pt x="10000" y="1348"/>
                    </a:cubicBezTo>
                    <a:cubicBezTo>
                      <a:pt x="10070" y="1348"/>
                      <a:pt x="10140" y="1320"/>
                      <a:pt x="10189" y="1269"/>
                    </a:cubicBezTo>
                    <a:cubicBezTo>
                      <a:pt x="10343" y="1109"/>
                      <a:pt x="10551" y="1022"/>
                      <a:pt x="10766" y="1022"/>
                    </a:cubicBezTo>
                    <a:cubicBezTo>
                      <a:pt x="10836" y="1022"/>
                      <a:pt x="10907" y="1031"/>
                      <a:pt x="10977" y="1050"/>
                    </a:cubicBezTo>
                    <a:cubicBezTo>
                      <a:pt x="11184" y="1104"/>
                      <a:pt x="11357" y="1238"/>
                      <a:pt x="11465" y="1423"/>
                    </a:cubicBezTo>
                    <a:cubicBezTo>
                      <a:pt x="11572" y="1611"/>
                      <a:pt x="11599" y="1826"/>
                      <a:pt x="11546" y="2033"/>
                    </a:cubicBezTo>
                    <a:cubicBezTo>
                      <a:pt x="11488" y="2241"/>
                      <a:pt x="11357" y="2414"/>
                      <a:pt x="11168" y="2521"/>
                    </a:cubicBezTo>
                    <a:cubicBezTo>
                      <a:pt x="11045" y="2593"/>
                      <a:pt x="10909" y="2629"/>
                      <a:pt x="10770" y="2629"/>
                    </a:cubicBezTo>
                    <a:cubicBezTo>
                      <a:pt x="10700" y="2629"/>
                      <a:pt x="10631" y="2620"/>
                      <a:pt x="10562" y="2602"/>
                    </a:cubicBezTo>
                    <a:cubicBezTo>
                      <a:pt x="10457" y="2576"/>
                      <a:pt x="10365" y="2530"/>
                      <a:pt x="10285" y="2468"/>
                    </a:cubicBezTo>
                    <a:cubicBezTo>
                      <a:pt x="10237" y="2432"/>
                      <a:pt x="10180" y="2414"/>
                      <a:pt x="10123" y="2414"/>
                    </a:cubicBezTo>
                    <a:cubicBezTo>
                      <a:pt x="10094" y="2414"/>
                      <a:pt x="10064" y="2419"/>
                      <a:pt x="10035" y="2429"/>
                    </a:cubicBezTo>
                    <a:cubicBezTo>
                      <a:pt x="9950" y="2457"/>
                      <a:pt x="9885" y="2526"/>
                      <a:pt x="9862" y="2610"/>
                    </a:cubicBezTo>
                    <a:lnTo>
                      <a:pt x="9470" y="4078"/>
                    </a:lnTo>
                    <a:cubicBezTo>
                      <a:pt x="9309" y="4002"/>
                      <a:pt x="9143" y="3936"/>
                      <a:pt x="8967" y="3886"/>
                    </a:cubicBezTo>
                    <a:lnTo>
                      <a:pt x="9347" y="2471"/>
                    </a:lnTo>
                    <a:cubicBezTo>
                      <a:pt x="9370" y="2387"/>
                      <a:pt x="9347" y="2295"/>
                      <a:pt x="9290" y="2230"/>
                    </a:cubicBezTo>
                    <a:cubicBezTo>
                      <a:pt x="9239" y="2170"/>
                      <a:pt x="9165" y="2135"/>
                      <a:pt x="9089" y="2135"/>
                    </a:cubicBezTo>
                    <a:cubicBezTo>
                      <a:pt x="9078" y="2135"/>
                      <a:pt x="9067" y="2136"/>
                      <a:pt x="9055" y="2138"/>
                    </a:cubicBezTo>
                    <a:cubicBezTo>
                      <a:pt x="9020" y="2141"/>
                      <a:pt x="8984" y="2143"/>
                      <a:pt x="8949" y="2143"/>
                    </a:cubicBezTo>
                    <a:cubicBezTo>
                      <a:pt x="8881" y="2143"/>
                      <a:pt x="8813" y="2136"/>
                      <a:pt x="8747" y="2118"/>
                    </a:cubicBezTo>
                    <a:cubicBezTo>
                      <a:pt x="8540" y="2060"/>
                      <a:pt x="8367" y="1926"/>
                      <a:pt x="8259" y="1742"/>
                    </a:cubicBezTo>
                    <a:cubicBezTo>
                      <a:pt x="8151" y="1557"/>
                      <a:pt x="8125" y="1338"/>
                      <a:pt x="8179" y="1130"/>
                    </a:cubicBezTo>
                    <a:cubicBezTo>
                      <a:pt x="8236" y="923"/>
                      <a:pt x="8367" y="750"/>
                      <a:pt x="8555" y="642"/>
                    </a:cubicBezTo>
                    <a:cubicBezTo>
                      <a:pt x="8679" y="570"/>
                      <a:pt x="8815" y="535"/>
                      <a:pt x="8954" y="535"/>
                    </a:cubicBezTo>
                    <a:close/>
                    <a:moveTo>
                      <a:pt x="916" y="7821"/>
                    </a:moveTo>
                    <a:cubicBezTo>
                      <a:pt x="1123" y="7821"/>
                      <a:pt x="1292" y="7991"/>
                      <a:pt x="1292" y="8198"/>
                    </a:cubicBezTo>
                    <a:cubicBezTo>
                      <a:pt x="1292" y="8409"/>
                      <a:pt x="1123" y="8578"/>
                      <a:pt x="916" y="8578"/>
                    </a:cubicBezTo>
                    <a:cubicBezTo>
                      <a:pt x="704" y="8578"/>
                      <a:pt x="535" y="8409"/>
                      <a:pt x="535" y="8198"/>
                    </a:cubicBezTo>
                    <a:cubicBezTo>
                      <a:pt x="535" y="7991"/>
                      <a:pt x="704" y="7821"/>
                      <a:pt x="916" y="7821"/>
                    </a:cubicBezTo>
                    <a:close/>
                    <a:moveTo>
                      <a:pt x="8068" y="4293"/>
                    </a:moveTo>
                    <a:cubicBezTo>
                      <a:pt x="8244" y="4293"/>
                      <a:pt x="8417" y="4309"/>
                      <a:pt x="8582" y="4343"/>
                    </a:cubicBezTo>
                    <a:lnTo>
                      <a:pt x="8598" y="4343"/>
                    </a:lnTo>
                    <a:cubicBezTo>
                      <a:pt x="8912" y="4408"/>
                      <a:pt x="9208" y="4527"/>
                      <a:pt x="9474" y="4693"/>
                    </a:cubicBezTo>
                    <a:cubicBezTo>
                      <a:pt x="9489" y="4704"/>
                      <a:pt x="9505" y="4716"/>
                      <a:pt x="9524" y="4724"/>
                    </a:cubicBezTo>
                    <a:cubicBezTo>
                      <a:pt x="10258" y="5201"/>
                      <a:pt x="10742" y="6031"/>
                      <a:pt x="10742" y="6968"/>
                    </a:cubicBezTo>
                    <a:cubicBezTo>
                      <a:pt x="10742" y="7606"/>
                      <a:pt x="10519" y="8190"/>
                      <a:pt x="10150" y="8651"/>
                    </a:cubicBezTo>
                    <a:cubicBezTo>
                      <a:pt x="10135" y="8663"/>
                      <a:pt x="10123" y="8678"/>
                      <a:pt x="10111" y="8697"/>
                    </a:cubicBezTo>
                    <a:cubicBezTo>
                      <a:pt x="9620" y="9277"/>
                      <a:pt x="8886" y="9646"/>
                      <a:pt x="8068" y="9646"/>
                    </a:cubicBezTo>
                    <a:lnTo>
                      <a:pt x="3245" y="9646"/>
                    </a:lnTo>
                    <a:cubicBezTo>
                      <a:pt x="2387" y="9646"/>
                      <a:pt x="1757" y="9405"/>
                      <a:pt x="1430" y="8955"/>
                    </a:cubicBezTo>
                    <a:cubicBezTo>
                      <a:pt x="1672" y="8789"/>
                      <a:pt x="1830" y="8513"/>
                      <a:pt x="1830" y="8198"/>
                    </a:cubicBezTo>
                    <a:cubicBezTo>
                      <a:pt x="1830" y="7852"/>
                      <a:pt x="1634" y="7548"/>
                      <a:pt x="1349" y="7395"/>
                    </a:cubicBezTo>
                    <a:cubicBezTo>
                      <a:pt x="1561" y="6876"/>
                      <a:pt x="1968" y="6361"/>
                      <a:pt x="2525" y="5915"/>
                    </a:cubicBezTo>
                    <a:cubicBezTo>
                      <a:pt x="2752" y="6141"/>
                      <a:pt x="3025" y="6303"/>
                      <a:pt x="3332" y="6384"/>
                    </a:cubicBezTo>
                    <a:cubicBezTo>
                      <a:pt x="3483" y="6426"/>
                      <a:pt x="3637" y="6446"/>
                      <a:pt x="3790" y="6446"/>
                    </a:cubicBezTo>
                    <a:cubicBezTo>
                      <a:pt x="4159" y="6446"/>
                      <a:pt x="4528" y="6330"/>
                      <a:pt x="4859" y="6104"/>
                    </a:cubicBezTo>
                    <a:cubicBezTo>
                      <a:pt x="5320" y="5796"/>
                      <a:pt x="5654" y="5311"/>
                      <a:pt x="5808" y="4743"/>
                    </a:cubicBezTo>
                    <a:cubicBezTo>
                      <a:pt x="5831" y="4658"/>
                      <a:pt x="5850" y="4573"/>
                      <a:pt x="5861" y="4489"/>
                    </a:cubicBezTo>
                    <a:cubicBezTo>
                      <a:pt x="6553" y="4359"/>
                      <a:pt x="7295" y="4293"/>
                      <a:pt x="8068" y="4293"/>
                    </a:cubicBezTo>
                    <a:close/>
                    <a:moveTo>
                      <a:pt x="12914" y="9109"/>
                    </a:moveTo>
                    <a:cubicBezTo>
                      <a:pt x="13063" y="9109"/>
                      <a:pt x="13183" y="9231"/>
                      <a:pt x="13183" y="9378"/>
                    </a:cubicBezTo>
                    <a:cubicBezTo>
                      <a:pt x="13183" y="9527"/>
                      <a:pt x="13063" y="9646"/>
                      <a:pt x="12914" y="9646"/>
                    </a:cubicBezTo>
                    <a:lnTo>
                      <a:pt x="9843" y="9646"/>
                    </a:lnTo>
                    <a:cubicBezTo>
                      <a:pt x="10070" y="9493"/>
                      <a:pt x="10277" y="9312"/>
                      <a:pt x="10462" y="9109"/>
                    </a:cubicBezTo>
                    <a:close/>
                    <a:moveTo>
                      <a:pt x="8954" y="0"/>
                    </a:moveTo>
                    <a:cubicBezTo>
                      <a:pt x="8723" y="0"/>
                      <a:pt x="8494" y="61"/>
                      <a:pt x="8286" y="181"/>
                    </a:cubicBezTo>
                    <a:cubicBezTo>
                      <a:pt x="7975" y="358"/>
                      <a:pt x="7756" y="646"/>
                      <a:pt x="7664" y="992"/>
                    </a:cubicBezTo>
                    <a:cubicBezTo>
                      <a:pt x="7568" y="1338"/>
                      <a:pt x="7617" y="1699"/>
                      <a:pt x="7795" y="2010"/>
                    </a:cubicBezTo>
                    <a:cubicBezTo>
                      <a:pt x="7975" y="2318"/>
                      <a:pt x="8263" y="2541"/>
                      <a:pt x="8609" y="2633"/>
                    </a:cubicBezTo>
                    <a:cubicBezTo>
                      <a:pt x="8651" y="2645"/>
                      <a:pt x="8698" y="2656"/>
                      <a:pt x="8740" y="2664"/>
                    </a:cubicBezTo>
                    <a:lnTo>
                      <a:pt x="8440" y="3778"/>
                    </a:lnTo>
                    <a:cubicBezTo>
                      <a:pt x="8318" y="3763"/>
                      <a:pt x="8194" y="3755"/>
                      <a:pt x="8068" y="3755"/>
                    </a:cubicBezTo>
                    <a:cubicBezTo>
                      <a:pt x="7307" y="3755"/>
                      <a:pt x="6576" y="3817"/>
                      <a:pt x="5888" y="3940"/>
                    </a:cubicBezTo>
                    <a:cubicBezTo>
                      <a:pt x="5831" y="3060"/>
                      <a:pt x="5292" y="2299"/>
                      <a:pt x="4485" y="2083"/>
                    </a:cubicBezTo>
                    <a:cubicBezTo>
                      <a:pt x="4336" y="2044"/>
                      <a:pt x="4184" y="2024"/>
                      <a:pt x="4032" y="2024"/>
                    </a:cubicBezTo>
                    <a:cubicBezTo>
                      <a:pt x="3918" y="2024"/>
                      <a:pt x="3803" y="2035"/>
                      <a:pt x="3690" y="2056"/>
                    </a:cubicBezTo>
                    <a:cubicBezTo>
                      <a:pt x="3544" y="2083"/>
                      <a:pt x="3448" y="2226"/>
                      <a:pt x="3475" y="2372"/>
                    </a:cubicBezTo>
                    <a:cubicBezTo>
                      <a:pt x="3499" y="2498"/>
                      <a:pt x="3613" y="2587"/>
                      <a:pt x="3741" y="2587"/>
                    </a:cubicBezTo>
                    <a:cubicBezTo>
                      <a:pt x="3757" y="2587"/>
                      <a:pt x="3773" y="2586"/>
                      <a:pt x="3790" y="2583"/>
                    </a:cubicBezTo>
                    <a:cubicBezTo>
                      <a:pt x="3871" y="2568"/>
                      <a:pt x="3951" y="2561"/>
                      <a:pt x="4031" y="2561"/>
                    </a:cubicBezTo>
                    <a:cubicBezTo>
                      <a:pt x="4136" y="2561"/>
                      <a:pt x="4240" y="2574"/>
                      <a:pt x="4343" y="2602"/>
                    </a:cubicBezTo>
                    <a:cubicBezTo>
                      <a:pt x="5108" y="2806"/>
                      <a:pt x="5531" y="3705"/>
                      <a:pt x="5289" y="4605"/>
                    </a:cubicBezTo>
                    <a:cubicBezTo>
                      <a:pt x="5170" y="5047"/>
                      <a:pt x="4912" y="5423"/>
                      <a:pt x="4559" y="5662"/>
                    </a:cubicBezTo>
                    <a:cubicBezTo>
                      <a:pt x="4320" y="5825"/>
                      <a:pt x="4056" y="5909"/>
                      <a:pt x="3794" y="5909"/>
                    </a:cubicBezTo>
                    <a:cubicBezTo>
                      <a:pt x="3685" y="5909"/>
                      <a:pt x="3577" y="5894"/>
                      <a:pt x="3471" y="5865"/>
                    </a:cubicBezTo>
                    <a:cubicBezTo>
                      <a:pt x="3199" y="5792"/>
                      <a:pt x="2968" y="5634"/>
                      <a:pt x="2798" y="5416"/>
                    </a:cubicBezTo>
                    <a:cubicBezTo>
                      <a:pt x="2791" y="5408"/>
                      <a:pt x="2787" y="5400"/>
                      <a:pt x="2779" y="5392"/>
                    </a:cubicBezTo>
                    <a:cubicBezTo>
                      <a:pt x="2775" y="5380"/>
                      <a:pt x="2768" y="5373"/>
                      <a:pt x="2760" y="5366"/>
                    </a:cubicBezTo>
                    <a:cubicBezTo>
                      <a:pt x="2487" y="4988"/>
                      <a:pt x="2383" y="4463"/>
                      <a:pt x="2510" y="3924"/>
                    </a:cubicBezTo>
                    <a:cubicBezTo>
                      <a:pt x="2545" y="3778"/>
                      <a:pt x="2456" y="3636"/>
                      <a:pt x="2310" y="3601"/>
                    </a:cubicBezTo>
                    <a:cubicBezTo>
                      <a:pt x="2290" y="3596"/>
                      <a:pt x="2269" y="3594"/>
                      <a:pt x="2249" y="3594"/>
                    </a:cubicBezTo>
                    <a:cubicBezTo>
                      <a:pt x="2128" y="3594"/>
                      <a:pt x="2018" y="3677"/>
                      <a:pt x="1988" y="3801"/>
                    </a:cubicBezTo>
                    <a:cubicBezTo>
                      <a:pt x="1857" y="4359"/>
                      <a:pt x="1918" y="4928"/>
                      <a:pt x="2165" y="5408"/>
                    </a:cubicBezTo>
                    <a:cubicBezTo>
                      <a:pt x="2176" y="5435"/>
                      <a:pt x="2191" y="5462"/>
                      <a:pt x="2207" y="5485"/>
                    </a:cubicBezTo>
                    <a:cubicBezTo>
                      <a:pt x="1538" y="6019"/>
                      <a:pt x="1054" y="6649"/>
                      <a:pt x="815" y="7291"/>
                    </a:cubicBezTo>
                    <a:cubicBezTo>
                      <a:pt x="358" y="7340"/>
                      <a:pt x="1" y="7729"/>
                      <a:pt x="1" y="8198"/>
                    </a:cubicBezTo>
                    <a:cubicBezTo>
                      <a:pt x="1" y="8697"/>
                      <a:pt x="400" y="9105"/>
                      <a:pt x="896" y="9112"/>
                    </a:cubicBezTo>
                    <a:cubicBezTo>
                      <a:pt x="1073" y="9420"/>
                      <a:pt x="1342" y="9674"/>
                      <a:pt x="1688" y="9850"/>
                    </a:cubicBezTo>
                    <a:cubicBezTo>
                      <a:pt x="2107" y="10070"/>
                      <a:pt x="2633" y="10181"/>
                      <a:pt x="3245" y="10181"/>
                    </a:cubicBezTo>
                    <a:lnTo>
                      <a:pt x="12914" y="10181"/>
                    </a:lnTo>
                    <a:cubicBezTo>
                      <a:pt x="13359" y="10181"/>
                      <a:pt x="13721" y="9823"/>
                      <a:pt x="13721" y="9378"/>
                    </a:cubicBezTo>
                    <a:cubicBezTo>
                      <a:pt x="13721" y="8936"/>
                      <a:pt x="13359" y="8575"/>
                      <a:pt x="12914" y="8575"/>
                    </a:cubicBezTo>
                    <a:lnTo>
                      <a:pt x="10849" y="8575"/>
                    </a:lnTo>
                    <a:cubicBezTo>
                      <a:pt x="11122" y="8101"/>
                      <a:pt x="11280" y="7553"/>
                      <a:pt x="11280" y="6968"/>
                    </a:cubicBezTo>
                    <a:cubicBezTo>
                      <a:pt x="11280" y="5900"/>
                      <a:pt x="10753" y="4951"/>
                      <a:pt x="9946" y="4366"/>
                    </a:cubicBezTo>
                    <a:lnTo>
                      <a:pt x="10292" y="3079"/>
                    </a:lnTo>
                    <a:cubicBezTo>
                      <a:pt x="10335" y="3094"/>
                      <a:pt x="10377" y="3110"/>
                      <a:pt x="10423" y="3121"/>
                    </a:cubicBezTo>
                    <a:cubicBezTo>
                      <a:pt x="10539" y="3152"/>
                      <a:pt x="10654" y="3163"/>
                      <a:pt x="10769" y="3163"/>
                    </a:cubicBezTo>
                    <a:cubicBezTo>
                      <a:pt x="11361" y="3163"/>
                      <a:pt x="11903" y="2771"/>
                      <a:pt x="12064" y="2172"/>
                    </a:cubicBezTo>
                    <a:cubicBezTo>
                      <a:pt x="12156" y="1826"/>
                      <a:pt x="12106" y="1465"/>
                      <a:pt x="11929" y="1153"/>
                    </a:cubicBezTo>
                    <a:cubicBezTo>
                      <a:pt x="11749" y="846"/>
                      <a:pt x="11461" y="623"/>
                      <a:pt x="11115" y="531"/>
                    </a:cubicBezTo>
                    <a:cubicBezTo>
                      <a:pt x="11001" y="500"/>
                      <a:pt x="10885" y="485"/>
                      <a:pt x="10769" y="485"/>
                    </a:cubicBezTo>
                    <a:cubicBezTo>
                      <a:pt x="10538" y="485"/>
                      <a:pt x="10310" y="545"/>
                      <a:pt x="10108" y="658"/>
                    </a:cubicBezTo>
                    <a:cubicBezTo>
                      <a:pt x="9935" y="362"/>
                      <a:pt x="9647" y="139"/>
                      <a:pt x="9304" y="47"/>
                    </a:cubicBezTo>
                    <a:cubicBezTo>
                      <a:pt x="9189" y="16"/>
                      <a:pt x="9071" y="0"/>
                      <a:pt x="895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36"/>
              <p:cNvSpPr/>
              <p:nvPr/>
            </p:nvSpPr>
            <p:spPr>
              <a:xfrm>
                <a:off x="6465241" y="3114868"/>
                <a:ext cx="10773" cy="9756"/>
              </a:xfrm>
              <a:custGeom>
                <a:rect b="b" l="l" r="r" t="t"/>
                <a:pathLst>
                  <a:path extrusionOk="0" h="537" w="593">
                    <a:moveTo>
                      <a:pt x="295" y="0"/>
                    </a:moveTo>
                    <a:cubicBezTo>
                      <a:pt x="177" y="0"/>
                      <a:pt x="69" y="83"/>
                      <a:pt x="40" y="205"/>
                    </a:cubicBezTo>
                    <a:cubicBezTo>
                      <a:pt x="1" y="348"/>
                      <a:pt x="89" y="494"/>
                      <a:pt x="231" y="528"/>
                    </a:cubicBezTo>
                    <a:cubicBezTo>
                      <a:pt x="254" y="536"/>
                      <a:pt x="277" y="536"/>
                      <a:pt x="297" y="536"/>
                    </a:cubicBezTo>
                    <a:cubicBezTo>
                      <a:pt x="420" y="536"/>
                      <a:pt x="527" y="455"/>
                      <a:pt x="559" y="332"/>
                    </a:cubicBezTo>
                    <a:cubicBezTo>
                      <a:pt x="593" y="190"/>
                      <a:pt x="508" y="44"/>
                      <a:pt x="362" y="10"/>
                    </a:cubicBezTo>
                    <a:cubicBezTo>
                      <a:pt x="340" y="3"/>
                      <a:pt x="317" y="0"/>
                      <a:pt x="29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36"/>
              <p:cNvSpPr/>
              <p:nvPr/>
            </p:nvSpPr>
            <p:spPr>
              <a:xfrm>
                <a:off x="6498144" y="3123697"/>
                <a:ext cx="10846" cy="9792"/>
              </a:xfrm>
              <a:custGeom>
                <a:rect b="b" l="l" r="r" t="t"/>
                <a:pathLst>
                  <a:path extrusionOk="0" h="539" w="597">
                    <a:moveTo>
                      <a:pt x="298" y="0"/>
                    </a:moveTo>
                    <a:cubicBezTo>
                      <a:pt x="182" y="0"/>
                      <a:pt x="74" y="79"/>
                      <a:pt x="43" y="196"/>
                    </a:cubicBezTo>
                    <a:cubicBezTo>
                      <a:pt x="0" y="338"/>
                      <a:pt x="85" y="485"/>
                      <a:pt x="227" y="526"/>
                    </a:cubicBezTo>
                    <a:cubicBezTo>
                      <a:pt x="250" y="534"/>
                      <a:pt x="273" y="538"/>
                      <a:pt x="300" y="538"/>
                    </a:cubicBezTo>
                    <a:cubicBezTo>
                      <a:pt x="415" y="538"/>
                      <a:pt x="523" y="462"/>
                      <a:pt x="557" y="342"/>
                    </a:cubicBezTo>
                    <a:cubicBezTo>
                      <a:pt x="596" y="200"/>
                      <a:pt x="515" y="50"/>
                      <a:pt x="373" y="11"/>
                    </a:cubicBezTo>
                    <a:cubicBezTo>
                      <a:pt x="348" y="4"/>
                      <a:pt x="323" y="0"/>
                      <a:pt x="29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36"/>
              <p:cNvSpPr/>
              <p:nvPr/>
            </p:nvSpPr>
            <p:spPr>
              <a:xfrm>
                <a:off x="6353890" y="3220533"/>
                <a:ext cx="9720" cy="9720"/>
              </a:xfrm>
              <a:custGeom>
                <a:rect b="b" l="l" r="r" t="t"/>
                <a:pathLst>
                  <a:path extrusionOk="0" h="535" w="535">
                    <a:moveTo>
                      <a:pt x="266" y="1"/>
                    </a:moveTo>
                    <a:cubicBezTo>
                      <a:pt x="120" y="1"/>
                      <a:pt x="1" y="120"/>
                      <a:pt x="1" y="265"/>
                    </a:cubicBezTo>
                    <a:cubicBezTo>
                      <a:pt x="1" y="416"/>
                      <a:pt x="120" y="535"/>
                      <a:pt x="266" y="535"/>
                    </a:cubicBezTo>
                    <a:cubicBezTo>
                      <a:pt x="416" y="535"/>
                      <a:pt x="535" y="416"/>
                      <a:pt x="535" y="265"/>
                    </a:cubicBezTo>
                    <a:cubicBezTo>
                      <a:pt x="535" y="120"/>
                      <a:pt x="416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" name="Google Shape;1017;p36"/>
            <p:cNvGrpSpPr/>
            <p:nvPr/>
          </p:nvGrpSpPr>
          <p:grpSpPr>
            <a:xfrm>
              <a:off x="2477339" y="1527815"/>
              <a:ext cx="259603" cy="256863"/>
              <a:chOff x="5817099" y="1806462"/>
              <a:chExt cx="246210" cy="243611"/>
            </a:xfrm>
          </p:grpSpPr>
          <p:sp>
            <p:nvSpPr>
              <p:cNvPr id="1018" name="Google Shape;1018;p36"/>
              <p:cNvSpPr/>
              <p:nvPr/>
            </p:nvSpPr>
            <p:spPr>
              <a:xfrm>
                <a:off x="5817099" y="1905732"/>
                <a:ext cx="149500" cy="144341"/>
              </a:xfrm>
              <a:custGeom>
                <a:rect b="b" l="l" r="r" t="t"/>
                <a:pathLst>
                  <a:path extrusionOk="0" h="7945" w="8229">
                    <a:moveTo>
                      <a:pt x="2643" y="0"/>
                    </a:moveTo>
                    <a:cubicBezTo>
                      <a:pt x="2269" y="0"/>
                      <a:pt x="1896" y="143"/>
                      <a:pt x="1611" y="427"/>
                    </a:cubicBezTo>
                    <a:cubicBezTo>
                      <a:pt x="1423" y="615"/>
                      <a:pt x="1296" y="838"/>
                      <a:pt x="1231" y="1087"/>
                    </a:cubicBezTo>
                    <a:cubicBezTo>
                      <a:pt x="981" y="1153"/>
                      <a:pt x="754" y="1284"/>
                      <a:pt x="570" y="1468"/>
                    </a:cubicBezTo>
                    <a:cubicBezTo>
                      <a:pt x="1" y="2037"/>
                      <a:pt x="1" y="2964"/>
                      <a:pt x="570" y="3532"/>
                    </a:cubicBezTo>
                    <a:cubicBezTo>
                      <a:pt x="853" y="3816"/>
                      <a:pt x="1227" y="3960"/>
                      <a:pt x="1602" y="3960"/>
                    </a:cubicBezTo>
                    <a:cubicBezTo>
                      <a:pt x="1847" y="3960"/>
                      <a:pt x="2093" y="3899"/>
                      <a:pt x="2315" y="3774"/>
                    </a:cubicBezTo>
                    <a:lnTo>
                      <a:pt x="4313" y="5773"/>
                    </a:lnTo>
                    <a:cubicBezTo>
                      <a:pt x="3998" y="6334"/>
                      <a:pt x="4086" y="7049"/>
                      <a:pt x="4555" y="7517"/>
                    </a:cubicBezTo>
                    <a:cubicBezTo>
                      <a:pt x="4839" y="7802"/>
                      <a:pt x="5216" y="7944"/>
                      <a:pt x="5589" y="7944"/>
                    </a:cubicBezTo>
                    <a:cubicBezTo>
                      <a:pt x="5962" y="7944"/>
                      <a:pt x="6334" y="7802"/>
                      <a:pt x="6619" y="7517"/>
                    </a:cubicBezTo>
                    <a:cubicBezTo>
                      <a:pt x="6807" y="7333"/>
                      <a:pt x="6934" y="7106"/>
                      <a:pt x="6999" y="6860"/>
                    </a:cubicBezTo>
                    <a:cubicBezTo>
                      <a:pt x="7249" y="6795"/>
                      <a:pt x="7475" y="6664"/>
                      <a:pt x="7660" y="6479"/>
                    </a:cubicBezTo>
                    <a:cubicBezTo>
                      <a:pt x="8229" y="5911"/>
                      <a:pt x="8229" y="4984"/>
                      <a:pt x="7660" y="4416"/>
                    </a:cubicBezTo>
                    <a:cubicBezTo>
                      <a:pt x="7376" y="4131"/>
                      <a:pt x="7001" y="3987"/>
                      <a:pt x="6624" y="3987"/>
                    </a:cubicBezTo>
                    <a:cubicBezTo>
                      <a:pt x="6381" y="3987"/>
                      <a:pt x="6136" y="4048"/>
                      <a:pt x="5916" y="4170"/>
                    </a:cubicBezTo>
                    <a:lnTo>
                      <a:pt x="5658" y="3913"/>
                    </a:lnTo>
                    <a:cubicBezTo>
                      <a:pt x="5606" y="3863"/>
                      <a:pt x="5539" y="3838"/>
                      <a:pt x="5472" y="3838"/>
                    </a:cubicBezTo>
                    <a:cubicBezTo>
                      <a:pt x="5404" y="3838"/>
                      <a:pt x="5337" y="3863"/>
                      <a:pt x="5285" y="3913"/>
                    </a:cubicBezTo>
                    <a:cubicBezTo>
                      <a:pt x="5185" y="4016"/>
                      <a:pt x="5185" y="4182"/>
                      <a:pt x="5285" y="4285"/>
                    </a:cubicBezTo>
                    <a:lnTo>
                      <a:pt x="5696" y="4693"/>
                    </a:lnTo>
                    <a:cubicBezTo>
                      <a:pt x="5748" y="4744"/>
                      <a:pt x="5815" y="4770"/>
                      <a:pt x="5882" y="4770"/>
                    </a:cubicBezTo>
                    <a:cubicBezTo>
                      <a:pt x="5940" y="4770"/>
                      <a:pt x="5998" y="4751"/>
                      <a:pt x="6046" y="4712"/>
                    </a:cubicBezTo>
                    <a:cubicBezTo>
                      <a:pt x="6217" y="4576"/>
                      <a:pt x="6423" y="4509"/>
                      <a:pt x="6627" y="4509"/>
                    </a:cubicBezTo>
                    <a:cubicBezTo>
                      <a:pt x="6868" y="4509"/>
                      <a:pt x="7108" y="4602"/>
                      <a:pt x="7291" y="4785"/>
                    </a:cubicBezTo>
                    <a:cubicBezTo>
                      <a:pt x="7652" y="5150"/>
                      <a:pt x="7652" y="5742"/>
                      <a:pt x="7291" y="6107"/>
                    </a:cubicBezTo>
                    <a:cubicBezTo>
                      <a:pt x="7141" y="6257"/>
                      <a:pt x="6953" y="6349"/>
                      <a:pt x="6746" y="6376"/>
                    </a:cubicBezTo>
                    <a:cubicBezTo>
                      <a:pt x="6627" y="6391"/>
                      <a:pt x="6530" y="6483"/>
                      <a:pt x="6515" y="6603"/>
                    </a:cubicBezTo>
                    <a:cubicBezTo>
                      <a:pt x="6492" y="6811"/>
                      <a:pt x="6400" y="6999"/>
                      <a:pt x="6250" y="7148"/>
                    </a:cubicBezTo>
                    <a:cubicBezTo>
                      <a:pt x="6067" y="7331"/>
                      <a:pt x="5828" y="7422"/>
                      <a:pt x="5589" y="7422"/>
                    </a:cubicBezTo>
                    <a:cubicBezTo>
                      <a:pt x="5350" y="7422"/>
                      <a:pt x="5110" y="7331"/>
                      <a:pt x="4928" y="7148"/>
                    </a:cubicBezTo>
                    <a:cubicBezTo>
                      <a:pt x="4589" y="6811"/>
                      <a:pt x="4559" y="6276"/>
                      <a:pt x="4855" y="5903"/>
                    </a:cubicBezTo>
                    <a:cubicBezTo>
                      <a:pt x="4939" y="5800"/>
                      <a:pt x="4932" y="5649"/>
                      <a:pt x="4836" y="5557"/>
                    </a:cubicBezTo>
                    <a:lnTo>
                      <a:pt x="2533" y="3251"/>
                    </a:lnTo>
                    <a:cubicBezTo>
                      <a:pt x="2482" y="3202"/>
                      <a:pt x="2414" y="3177"/>
                      <a:pt x="2347" y="3177"/>
                    </a:cubicBezTo>
                    <a:cubicBezTo>
                      <a:pt x="2289" y="3177"/>
                      <a:pt x="2232" y="3195"/>
                      <a:pt x="2184" y="3232"/>
                    </a:cubicBezTo>
                    <a:cubicBezTo>
                      <a:pt x="2012" y="3368"/>
                      <a:pt x="1806" y="3435"/>
                      <a:pt x="1601" y="3435"/>
                    </a:cubicBezTo>
                    <a:cubicBezTo>
                      <a:pt x="1361" y="3435"/>
                      <a:pt x="1121" y="3343"/>
                      <a:pt x="939" y="3163"/>
                    </a:cubicBezTo>
                    <a:cubicBezTo>
                      <a:pt x="762" y="2987"/>
                      <a:pt x="666" y="2752"/>
                      <a:pt x="666" y="2502"/>
                    </a:cubicBezTo>
                    <a:cubicBezTo>
                      <a:pt x="666" y="2249"/>
                      <a:pt x="762" y="2014"/>
                      <a:pt x="939" y="1837"/>
                    </a:cubicBezTo>
                    <a:cubicBezTo>
                      <a:pt x="1088" y="1692"/>
                      <a:pt x="1277" y="1599"/>
                      <a:pt x="1485" y="1572"/>
                    </a:cubicBezTo>
                    <a:cubicBezTo>
                      <a:pt x="1604" y="1557"/>
                      <a:pt x="1700" y="1465"/>
                      <a:pt x="1715" y="1346"/>
                    </a:cubicBezTo>
                    <a:cubicBezTo>
                      <a:pt x="1738" y="1138"/>
                      <a:pt x="1831" y="945"/>
                      <a:pt x="1980" y="800"/>
                    </a:cubicBezTo>
                    <a:cubicBezTo>
                      <a:pt x="2163" y="617"/>
                      <a:pt x="2402" y="526"/>
                      <a:pt x="2641" y="526"/>
                    </a:cubicBezTo>
                    <a:cubicBezTo>
                      <a:pt x="2881" y="526"/>
                      <a:pt x="3120" y="617"/>
                      <a:pt x="3302" y="800"/>
                    </a:cubicBezTo>
                    <a:cubicBezTo>
                      <a:pt x="3640" y="1138"/>
                      <a:pt x="3671" y="1672"/>
                      <a:pt x="3376" y="2041"/>
                    </a:cubicBezTo>
                    <a:cubicBezTo>
                      <a:pt x="3291" y="2148"/>
                      <a:pt x="3298" y="2299"/>
                      <a:pt x="3394" y="2391"/>
                    </a:cubicBezTo>
                    <a:lnTo>
                      <a:pt x="3805" y="2802"/>
                    </a:lnTo>
                    <a:cubicBezTo>
                      <a:pt x="3856" y="2854"/>
                      <a:pt x="3923" y="2880"/>
                      <a:pt x="3990" y="2880"/>
                    </a:cubicBezTo>
                    <a:cubicBezTo>
                      <a:pt x="4057" y="2880"/>
                      <a:pt x="4125" y="2854"/>
                      <a:pt x="4174" y="2802"/>
                    </a:cubicBezTo>
                    <a:cubicBezTo>
                      <a:pt x="4279" y="2698"/>
                      <a:pt x="4279" y="2533"/>
                      <a:pt x="4174" y="2433"/>
                    </a:cubicBezTo>
                    <a:lnTo>
                      <a:pt x="3917" y="2171"/>
                    </a:lnTo>
                    <a:cubicBezTo>
                      <a:pt x="4232" y="1610"/>
                      <a:pt x="4144" y="896"/>
                      <a:pt x="3675" y="427"/>
                    </a:cubicBezTo>
                    <a:cubicBezTo>
                      <a:pt x="3391" y="143"/>
                      <a:pt x="3017" y="0"/>
                      <a:pt x="264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36"/>
              <p:cNvSpPr/>
              <p:nvPr/>
            </p:nvSpPr>
            <p:spPr>
              <a:xfrm>
                <a:off x="5953413" y="1906986"/>
                <a:ext cx="109895" cy="97360"/>
              </a:xfrm>
              <a:custGeom>
                <a:rect b="b" l="l" r="r" t="t"/>
                <a:pathLst>
                  <a:path extrusionOk="0" h="5359" w="6049">
                    <a:moveTo>
                      <a:pt x="4168" y="0"/>
                    </a:moveTo>
                    <a:cubicBezTo>
                      <a:pt x="3764" y="0"/>
                      <a:pt x="3361" y="129"/>
                      <a:pt x="3024" y="389"/>
                    </a:cubicBezTo>
                    <a:cubicBezTo>
                      <a:pt x="2698" y="135"/>
                      <a:pt x="2301" y="0"/>
                      <a:pt x="1883" y="0"/>
                    </a:cubicBezTo>
                    <a:cubicBezTo>
                      <a:pt x="1379" y="0"/>
                      <a:pt x="907" y="197"/>
                      <a:pt x="553" y="550"/>
                    </a:cubicBezTo>
                    <a:cubicBezTo>
                      <a:pt x="196" y="903"/>
                      <a:pt x="0" y="1376"/>
                      <a:pt x="0" y="1880"/>
                    </a:cubicBezTo>
                    <a:cubicBezTo>
                      <a:pt x="0" y="2384"/>
                      <a:pt x="196" y="2852"/>
                      <a:pt x="553" y="3209"/>
                    </a:cubicBezTo>
                    <a:lnTo>
                      <a:pt x="2475" y="5131"/>
                    </a:lnTo>
                    <a:cubicBezTo>
                      <a:pt x="2624" y="5281"/>
                      <a:pt x="2824" y="5358"/>
                      <a:pt x="3024" y="5358"/>
                    </a:cubicBezTo>
                    <a:cubicBezTo>
                      <a:pt x="3224" y="5358"/>
                      <a:pt x="3424" y="5281"/>
                      <a:pt x="3578" y="5131"/>
                    </a:cubicBezTo>
                    <a:lnTo>
                      <a:pt x="3796" y="4912"/>
                    </a:lnTo>
                    <a:cubicBezTo>
                      <a:pt x="3901" y="4808"/>
                      <a:pt x="3901" y="4643"/>
                      <a:pt x="3796" y="4539"/>
                    </a:cubicBezTo>
                    <a:cubicBezTo>
                      <a:pt x="3745" y="4489"/>
                      <a:pt x="3678" y="4464"/>
                      <a:pt x="3611" y="4464"/>
                    </a:cubicBezTo>
                    <a:cubicBezTo>
                      <a:pt x="3544" y="4464"/>
                      <a:pt x="3478" y="4489"/>
                      <a:pt x="3427" y="4539"/>
                    </a:cubicBezTo>
                    <a:lnTo>
                      <a:pt x="3205" y="4762"/>
                    </a:lnTo>
                    <a:cubicBezTo>
                      <a:pt x="3155" y="4810"/>
                      <a:pt x="3089" y="4834"/>
                      <a:pt x="3024" y="4834"/>
                    </a:cubicBezTo>
                    <a:cubicBezTo>
                      <a:pt x="2959" y="4834"/>
                      <a:pt x="2893" y="4810"/>
                      <a:pt x="2844" y="4762"/>
                    </a:cubicBezTo>
                    <a:lnTo>
                      <a:pt x="922" y="2836"/>
                    </a:lnTo>
                    <a:cubicBezTo>
                      <a:pt x="664" y="2583"/>
                      <a:pt x="526" y="2241"/>
                      <a:pt x="526" y="1880"/>
                    </a:cubicBezTo>
                    <a:cubicBezTo>
                      <a:pt x="526" y="1518"/>
                      <a:pt x="664" y="1176"/>
                      <a:pt x="922" y="919"/>
                    </a:cubicBezTo>
                    <a:cubicBezTo>
                      <a:pt x="1180" y="665"/>
                      <a:pt x="1517" y="523"/>
                      <a:pt x="1879" y="523"/>
                    </a:cubicBezTo>
                    <a:cubicBezTo>
                      <a:pt x="2244" y="523"/>
                      <a:pt x="2583" y="665"/>
                      <a:pt x="2840" y="919"/>
                    </a:cubicBezTo>
                    <a:cubicBezTo>
                      <a:pt x="2892" y="971"/>
                      <a:pt x="2959" y="997"/>
                      <a:pt x="3025" y="997"/>
                    </a:cubicBezTo>
                    <a:cubicBezTo>
                      <a:pt x="3092" y="997"/>
                      <a:pt x="3159" y="971"/>
                      <a:pt x="3209" y="919"/>
                    </a:cubicBezTo>
                    <a:cubicBezTo>
                      <a:pt x="3474" y="656"/>
                      <a:pt x="3822" y="524"/>
                      <a:pt x="4169" y="524"/>
                    </a:cubicBezTo>
                    <a:cubicBezTo>
                      <a:pt x="4516" y="524"/>
                      <a:pt x="4863" y="656"/>
                      <a:pt x="5126" y="919"/>
                    </a:cubicBezTo>
                    <a:cubicBezTo>
                      <a:pt x="5384" y="1176"/>
                      <a:pt x="5526" y="1518"/>
                      <a:pt x="5526" y="1880"/>
                    </a:cubicBezTo>
                    <a:cubicBezTo>
                      <a:pt x="5526" y="2241"/>
                      <a:pt x="5384" y="2583"/>
                      <a:pt x="5126" y="2836"/>
                    </a:cubicBezTo>
                    <a:lnTo>
                      <a:pt x="4907" y="3060"/>
                    </a:lnTo>
                    <a:cubicBezTo>
                      <a:pt x="4807" y="3159"/>
                      <a:pt x="4807" y="3324"/>
                      <a:pt x="4907" y="3429"/>
                    </a:cubicBezTo>
                    <a:cubicBezTo>
                      <a:pt x="4959" y="3480"/>
                      <a:pt x="5026" y="3506"/>
                      <a:pt x="5094" y="3506"/>
                    </a:cubicBezTo>
                    <a:cubicBezTo>
                      <a:pt x="5161" y="3506"/>
                      <a:pt x="5228" y="3480"/>
                      <a:pt x="5280" y="3429"/>
                    </a:cubicBezTo>
                    <a:lnTo>
                      <a:pt x="5499" y="3209"/>
                    </a:lnTo>
                    <a:cubicBezTo>
                      <a:pt x="5852" y="2852"/>
                      <a:pt x="6049" y="2384"/>
                      <a:pt x="6049" y="1880"/>
                    </a:cubicBezTo>
                    <a:cubicBezTo>
                      <a:pt x="6049" y="1376"/>
                      <a:pt x="5852" y="903"/>
                      <a:pt x="5499" y="550"/>
                    </a:cubicBezTo>
                    <a:cubicBezTo>
                      <a:pt x="5131" y="184"/>
                      <a:pt x="4649" y="0"/>
                      <a:pt x="416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36"/>
              <p:cNvSpPr/>
              <p:nvPr/>
            </p:nvSpPr>
            <p:spPr>
              <a:xfrm>
                <a:off x="5874292" y="1806462"/>
                <a:ext cx="119542" cy="115890"/>
              </a:xfrm>
              <a:custGeom>
                <a:rect b="b" l="l" r="r" t="t"/>
                <a:pathLst>
                  <a:path extrusionOk="0" h="6379" w="6580">
                    <a:moveTo>
                      <a:pt x="4946" y="0"/>
                    </a:moveTo>
                    <a:cubicBezTo>
                      <a:pt x="4557" y="0"/>
                      <a:pt x="4167" y="75"/>
                      <a:pt x="3805" y="222"/>
                    </a:cubicBezTo>
                    <a:cubicBezTo>
                      <a:pt x="3671" y="280"/>
                      <a:pt x="3605" y="430"/>
                      <a:pt x="3663" y="565"/>
                    </a:cubicBezTo>
                    <a:cubicBezTo>
                      <a:pt x="3704" y="667"/>
                      <a:pt x="3803" y="729"/>
                      <a:pt x="3907" y="729"/>
                    </a:cubicBezTo>
                    <a:cubicBezTo>
                      <a:pt x="3940" y="729"/>
                      <a:pt x="3973" y="723"/>
                      <a:pt x="4005" y="710"/>
                    </a:cubicBezTo>
                    <a:cubicBezTo>
                      <a:pt x="4304" y="586"/>
                      <a:pt x="4626" y="524"/>
                      <a:pt x="4947" y="524"/>
                    </a:cubicBezTo>
                    <a:cubicBezTo>
                      <a:pt x="5154" y="524"/>
                      <a:pt x="5361" y="550"/>
                      <a:pt x="5561" y="602"/>
                    </a:cubicBezTo>
                    <a:cubicBezTo>
                      <a:pt x="5565" y="602"/>
                      <a:pt x="5565" y="607"/>
                      <a:pt x="5565" y="607"/>
                    </a:cubicBezTo>
                    <a:cubicBezTo>
                      <a:pt x="5680" y="634"/>
                      <a:pt x="5769" y="722"/>
                      <a:pt x="5799" y="833"/>
                    </a:cubicBezTo>
                    <a:cubicBezTo>
                      <a:pt x="6026" y="1682"/>
                      <a:pt x="5785" y="2590"/>
                      <a:pt x="5166" y="3208"/>
                    </a:cubicBezTo>
                    <a:cubicBezTo>
                      <a:pt x="4808" y="3566"/>
                      <a:pt x="4355" y="3800"/>
                      <a:pt x="3855" y="3889"/>
                    </a:cubicBezTo>
                    <a:cubicBezTo>
                      <a:pt x="3786" y="3900"/>
                      <a:pt x="3724" y="3938"/>
                      <a:pt x="3686" y="3997"/>
                    </a:cubicBezTo>
                    <a:cubicBezTo>
                      <a:pt x="3648" y="4054"/>
                      <a:pt x="3632" y="4127"/>
                      <a:pt x="3644" y="4192"/>
                    </a:cubicBezTo>
                    <a:cubicBezTo>
                      <a:pt x="3659" y="4284"/>
                      <a:pt x="3671" y="4377"/>
                      <a:pt x="3671" y="4473"/>
                    </a:cubicBezTo>
                    <a:cubicBezTo>
                      <a:pt x="3671" y="5030"/>
                      <a:pt x="3367" y="5553"/>
                      <a:pt x="2879" y="5837"/>
                    </a:cubicBezTo>
                    <a:cubicBezTo>
                      <a:pt x="2858" y="5848"/>
                      <a:pt x="2837" y="5853"/>
                      <a:pt x="2817" y="5853"/>
                    </a:cubicBezTo>
                    <a:cubicBezTo>
                      <a:pt x="2789" y="5853"/>
                      <a:pt x="2764" y="5844"/>
                      <a:pt x="2745" y="5833"/>
                    </a:cubicBezTo>
                    <a:lnTo>
                      <a:pt x="2741" y="5833"/>
                    </a:lnTo>
                    <a:cubicBezTo>
                      <a:pt x="2321" y="5583"/>
                      <a:pt x="2034" y="5150"/>
                      <a:pt x="1972" y="4665"/>
                    </a:cubicBezTo>
                    <a:cubicBezTo>
                      <a:pt x="1957" y="4545"/>
                      <a:pt x="1865" y="4449"/>
                      <a:pt x="1745" y="4438"/>
                    </a:cubicBezTo>
                    <a:cubicBezTo>
                      <a:pt x="1261" y="4377"/>
                      <a:pt x="822" y="4089"/>
                      <a:pt x="577" y="3665"/>
                    </a:cubicBezTo>
                    <a:lnTo>
                      <a:pt x="573" y="3662"/>
                    </a:lnTo>
                    <a:cubicBezTo>
                      <a:pt x="554" y="3631"/>
                      <a:pt x="542" y="3577"/>
                      <a:pt x="573" y="3527"/>
                    </a:cubicBezTo>
                    <a:cubicBezTo>
                      <a:pt x="854" y="3043"/>
                      <a:pt x="1376" y="2739"/>
                      <a:pt x="1938" y="2739"/>
                    </a:cubicBezTo>
                    <a:cubicBezTo>
                      <a:pt x="2030" y="2739"/>
                      <a:pt x="2122" y="2747"/>
                      <a:pt x="2214" y="2763"/>
                    </a:cubicBezTo>
                    <a:cubicBezTo>
                      <a:pt x="2232" y="2766"/>
                      <a:pt x="2250" y="2768"/>
                      <a:pt x="2267" y="2768"/>
                    </a:cubicBezTo>
                    <a:cubicBezTo>
                      <a:pt x="2318" y="2768"/>
                      <a:pt x="2367" y="2752"/>
                      <a:pt x="2410" y="2720"/>
                    </a:cubicBezTo>
                    <a:cubicBezTo>
                      <a:pt x="2468" y="2682"/>
                      <a:pt x="2506" y="2620"/>
                      <a:pt x="2518" y="2551"/>
                    </a:cubicBezTo>
                    <a:cubicBezTo>
                      <a:pt x="2548" y="2378"/>
                      <a:pt x="2598" y="2209"/>
                      <a:pt x="2663" y="2048"/>
                    </a:cubicBezTo>
                    <a:cubicBezTo>
                      <a:pt x="2722" y="1913"/>
                      <a:pt x="2656" y="1760"/>
                      <a:pt x="2521" y="1705"/>
                    </a:cubicBezTo>
                    <a:cubicBezTo>
                      <a:pt x="2489" y="1692"/>
                      <a:pt x="2455" y="1686"/>
                      <a:pt x="2422" y="1686"/>
                    </a:cubicBezTo>
                    <a:cubicBezTo>
                      <a:pt x="2318" y="1686"/>
                      <a:pt x="2220" y="1746"/>
                      <a:pt x="2179" y="1848"/>
                    </a:cubicBezTo>
                    <a:cubicBezTo>
                      <a:pt x="2129" y="1971"/>
                      <a:pt x="2091" y="2094"/>
                      <a:pt x="2057" y="2221"/>
                    </a:cubicBezTo>
                    <a:cubicBezTo>
                      <a:pt x="2018" y="2216"/>
                      <a:pt x="1975" y="2216"/>
                      <a:pt x="1938" y="2216"/>
                    </a:cubicBezTo>
                    <a:cubicBezTo>
                      <a:pt x="1191" y="2216"/>
                      <a:pt x="492" y="2617"/>
                      <a:pt x="120" y="3266"/>
                    </a:cubicBezTo>
                    <a:cubicBezTo>
                      <a:pt x="1" y="3474"/>
                      <a:pt x="1" y="3727"/>
                      <a:pt x="123" y="3931"/>
                    </a:cubicBezTo>
                    <a:cubicBezTo>
                      <a:pt x="419" y="4438"/>
                      <a:pt x="919" y="4795"/>
                      <a:pt x="1484" y="4923"/>
                    </a:cubicBezTo>
                    <a:cubicBezTo>
                      <a:pt x="1611" y="5487"/>
                      <a:pt x="1972" y="5987"/>
                      <a:pt x="2475" y="6283"/>
                    </a:cubicBezTo>
                    <a:cubicBezTo>
                      <a:pt x="2580" y="6344"/>
                      <a:pt x="2699" y="6379"/>
                      <a:pt x="2814" y="6379"/>
                    </a:cubicBezTo>
                    <a:cubicBezTo>
                      <a:pt x="2929" y="6379"/>
                      <a:pt x="3041" y="6349"/>
                      <a:pt x="3144" y="6290"/>
                    </a:cubicBezTo>
                    <a:cubicBezTo>
                      <a:pt x="3790" y="5914"/>
                      <a:pt x="4194" y="5219"/>
                      <a:pt x="4194" y="4473"/>
                    </a:cubicBezTo>
                    <a:cubicBezTo>
                      <a:pt x="4194" y="4430"/>
                      <a:pt x="4194" y="4392"/>
                      <a:pt x="4189" y="4354"/>
                    </a:cubicBezTo>
                    <a:cubicBezTo>
                      <a:pt x="4701" y="4219"/>
                      <a:pt x="5162" y="3954"/>
                      <a:pt x="5535" y="3582"/>
                    </a:cubicBezTo>
                    <a:cubicBezTo>
                      <a:pt x="6284" y="2828"/>
                      <a:pt x="6580" y="1725"/>
                      <a:pt x="6307" y="699"/>
                    </a:cubicBezTo>
                    <a:cubicBezTo>
                      <a:pt x="6226" y="403"/>
                      <a:pt x="5992" y="173"/>
                      <a:pt x="5692" y="95"/>
                    </a:cubicBezTo>
                    <a:cubicBezTo>
                      <a:pt x="5449" y="32"/>
                      <a:pt x="5198" y="0"/>
                      <a:pt x="494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36"/>
              <p:cNvSpPr/>
              <p:nvPr/>
            </p:nvSpPr>
            <p:spPr>
              <a:xfrm>
                <a:off x="6011133" y="1853989"/>
                <a:ext cx="28596" cy="28577"/>
              </a:xfrm>
              <a:custGeom>
                <a:rect b="b" l="l" r="r" t="t"/>
                <a:pathLst>
                  <a:path extrusionOk="0" h="1573" w="1574">
                    <a:moveTo>
                      <a:pt x="784" y="523"/>
                    </a:moveTo>
                    <a:cubicBezTo>
                      <a:pt x="931" y="523"/>
                      <a:pt x="1046" y="643"/>
                      <a:pt x="1046" y="785"/>
                    </a:cubicBezTo>
                    <a:cubicBezTo>
                      <a:pt x="1046" y="930"/>
                      <a:pt x="931" y="1046"/>
                      <a:pt x="784" y="1046"/>
                    </a:cubicBezTo>
                    <a:cubicBezTo>
                      <a:pt x="642" y="1046"/>
                      <a:pt x="523" y="930"/>
                      <a:pt x="523" y="785"/>
                    </a:cubicBezTo>
                    <a:cubicBezTo>
                      <a:pt x="523" y="643"/>
                      <a:pt x="642" y="523"/>
                      <a:pt x="784" y="523"/>
                    </a:cubicBezTo>
                    <a:close/>
                    <a:moveTo>
                      <a:pt x="784" y="1"/>
                    </a:moveTo>
                    <a:cubicBezTo>
                      <a:pt x="351" y="1"/>
                      <a:pt x="0" y="350"/>
                      <a:pt x="0" y="785"/>
                    </a:cubicBezTo>
                    <a:cubicBezTo>
                      <a:pt x="0" y="1219"/>
                      <a:pt x="351" y="1572"/>
                      <a:pt x="784" y="1572"/>
                    </a:cubicBezTo>
                    <a:cubicBezTo>
                      <a:pt x="1219" y="1572"/>
                      <a:pt x="1573" y="1219"/>
                      <a:pt x="1573" y="785"/>
                    </a:cubicBezTo>
                    <a:cubicBezTo>
                      <a:pt x="1573" y="350"/>
                      <a:pt x="1219" y="1"/>
                      <a:pt x="78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36"/>
              <p:cNvSpPr/>
              <p:nvPr/>
            </p:nvSpPr>
            <p:spPr>
              <a:xfrm>
                <a:off x="5845314" y="1828500"/>
                <a:ext cx="28577" cy="28577"/>
              </a:xfrm>
              <a:custGeom>
                <a:rect b="b" l="l" r="r" t="t"/>
                <a:pathLst>
                  <a:path extrusionOk="0" h="1573" w="1573">
                    <a:moveTo>
                      <a:pt x="785" y="524"/>
                    </a:moveTo>
                    <a:cubicBezTo>
                      <a:pt x="931" y="524"/>
                      <a:pt x="1046" y="643"/>
                      <a:pt x="1046" y="785"/>
                    </a:cubicBezTo>
                    <a:cubicBezTo>
                      <a:pt x="1046" y="931"/>
                      <a:pt x="931" y="1050"/>
                      <a:pt x="785" y="1050"/>
                    </a:cubicBezTo>
                    <a:cubicBezTo>
                      <a:pt x="642" y="1050"/>
                      <a:pt x="523" y="931"/>
                      <a:pt x="523" y="785"/>
                    </a:cubicBezTo>
                    <a:cubicBezTo>
                      <a:pt x="523" y="643"/>
                      <a:pt x="642" y="524"/>
                      <a:pt x="785" y="524"/>
                    </a:cubicBezTo>
                    <a:close/>
                    <a:moveTo>
                      <a:pt x="785" y="1"/>
                    </a:moveTo>
                    <a:cubicBezTo>
                      <a:pt x="351" y="1"/>
                      <a:pt x="1" y="354"/>
                      <a:pt x="1" y="785"/>
                    </a:cubicBezTo>
                    <a:cubicBezTo>
                      <a:pt x="1" y="1219"/>
                      <a:pt x="351" y="1573"/>
                      <a:pt x="785" y="1573"/>
                    </a:cubicBezTo>
                    <a:cubicBezTo>
                      <a:pt x="1218" y="1573"/>
                      <a:pt x="1573" y="1219"/>
                      <a:pt x="1573" y="785"/>
                    </a:cubicBezTo>
                    <a:cubicBezTo>
                      <a:pt x="1573" y="354"/>
                      <a:pt x="1218" y="1"/>
                      <a:pt x="785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36"/>
              <p:cNvSpPr/>
              <p:nvPr/>
            </p:nvSpPr>
            <p:spPr>
              <a:xfrm>
                <a:off x="6019654" y="2006964"/>
                <a:ext cx="28577" cy="28577"/>
              </a:xfrm>
              <a:custGeom>
                <a:rect b="b" l="l" r="r" t="t"/>
                <a:pathLst>
                  <a:path extrusionOk="0" h="1573" w="1573">
                    <a:moveTo>
                      <a:pt x="789" y="524"/>
                    </a:moveTo>
                    <a:cubicBezTo>
                      <a:pt x="931" y="524"/>
                      <a:pt x="1050" y="643"/>
                      <a:pt x="1050" y="785"/>
                    </a:cubicBezTo>
                    <a:cubicBezTo>
                      <a:pt x="1050" y="931"/>
                      <a:pt x="931" y="1046"/>
                      <a:pt x="789" y="1046"/>
                    </a:cubicBezTo>
                    <a:cubicBezTo>
                      <a:pt x="643" y="1046"/>
                      <a:pt x="528" y="931"/>
                      <a:pt x="528" y="785"/>
                    </a:cubicBezTo>
                    <a:cubicBezTo>
                      <a:pt x="528" y="643"/>
                      <a:pt x="643" y="524"/>
                      <a:pt x="789" y="524"/>
                    </a:cubicBezTo>
                    <a:close/>
                    <a:moveTo>
                      <a:pt x="789" y="1"/>
                    </a:moveTo>
                    <a:cubicBezTo>
                      <a:pt x="354" y="1"/>
                      <a:pt x="1" y="350"/>
                      <a:pt x="1" y="785"/>
                    </a:cubicBezTo>
                    <a:cubicBezTo>
                      <a:pt x="1" y="1219"/>
                      <a:pt x="354" y="1572"/>
                      <a:pt x="789" y="1572"/>
                    </a:cubicBezTo>
                    <a:cubicBezTo>
                      <a:pt x="1223" y="1572"/>
                      <a:pt x="1573" y="1219"/>
                      <a:pt x="1573" y="785"/>
                    </a:cubicBezTo>
                    <a:cubicBezTo>
                      <a:pt x="1573" y="350"/>
                      <a:pt x="1223" y="1"/>
                      <a:pt x="78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36"/>
              <p:cNvSpPr/>
              <p:nvPr/>
            </p:nvSpPr>
            <p:spPr>
              <a:xfrm>
                <a:off x="5838882" y="1882259"/>
                <a:ext cx="9520" cy="9520"/>
              </a:xfrm>
              <a:custGeom>
                <a:rect b="b" l="l" r="r" t="t"/>
                <a:pathLst>
                  <a:path extrusionOk="0" h="524" w="524">
                    <a:moveTo>
                      <a:pt x="263" y="1"/>
                    </a:moveTo>
                    <a:cubicBezTo>
                      <a:pt x="116" y="1"/>
                      <a:pt x="1" y="120"/>
                      <a:pt x="1" y="263"/>
                    </a:cubicBezTo>
                    <a:cubicBezTo>
                      <a:pt x="1" y="408"/>
                      <a:pt x="116" y="524"/>
                      <a:pt x="263" y="524"/>
                    </a:cubicBezTo>
                    <a:cubicBezTo>
                      <a:pt x="408" y="524"/>
                      <a:pt x="524" y="408"/>
                      <a:pt x="524" y="263"/>
                    </a:cubicBezTo>
                    <a:cubicBezTo>
                      <a:pt x="524" y="120"/>
                      <a:pt x="408" y="1"/>
                      <a:pt x="26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36"/>
              <p:cNvSpPr/>
              <p:nvPr/>
            </p:nvSpPr>
            <p:spPr>
              <a:xfrm>
                <a:off x="5977831" y="1883258"/>
                <a:ext cx="9520" cy="9502"/>
              </a:xfrm>
              <a:custGeom>
                <a:rect b="b" l="l" r="r" t="t"/>
                <a:pathLst>
                  <a:path extrusionOk="0" h="523" w="524">
                    <a:moveTo>
                      <a:pt x="262" y="0"/>
                    </a:moveTo>
                    <a:cubicBezTo>
                      <a:pt x="116" y="0"/>
                      <a:pt x="1" y="115"/>
                      <a:pt x="1" y="261"/>
                    </a:cubicBezTo>
                    <a:cubicBezTo>
                      <a:pt x="1" y="407"/>
                      <a:pt x="116" y="522"/>
                      <a:pt x="262" y="522"/>
                    </a:cubicBezTo>
                    <a:cubicBezTo>
                      <a:pt x="408" y="522"/>
                      <a:pt x="524" y="403"/>
                      <a:pt x="524" y="261"/>
                    </a:cubicBezTo>
                    <a:cubicBezTo>
                      <a:pt x="524" y="115"/>
                      <a:pt x="408" y="0"/>
                      <a:pt x="26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36"/>
              <p:cNvSpPr/>
              <p:nvPr/>
            </p:nvSpPr>
            <p:spPr>
              <a:xfrm>
                <a:off x="6023505" y="1820415"/>
                <a:ext cx="9520" cy="9502"/>
              </a:xfrm>
              <a:custGeom>
                <a:rect b="b" l="l" r="r" t="t"/>
                <a:pathLst>
                  <a:path extrusionOk="0" h="523" w="524">
                    <a:moveTo>
                      <a:pt x="261" y="0"/>
                    </a:moveTo>
                    <a:cubicBezTo>
                      <a:pt x="115" y="0"/>
                      <a:pt x="0" y="119"/>
                      <a:pt x="0" y="261"/>
                    </a:cubicBezTo>
                    <a:cubicBezTo>
                      <a:pt x="0" y="407"/>
                      <a:pt x="115" y="522"/>
                      <a:pt x="261" y="522"/>
                    </a:cubicBezTo>
                    <a:cubicBezTo>
                      <a:pt x="408" y="522"/>
                      <a:pt x="523" y="407"/>
                      <a:pt x="523" y="261"/>
                    </a:cubicBezTo>
                    <a:cubicBezTo>
                      <a:pt x="523" y="119"/>
                      <a:pt x="408" y="0"/>
                      <a:pt x="26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36"/>
              <p:cNvSpPr/>
              <p:nvPr/>
            </p:nvSpPr>
            <p:spPr>
              <a:xfrm>
                <a:off x="5920729" y="1943158"/>
                <a:ext cx="9502" cy="9574"/>
              </a:xfrm>
              <a:custGeom>
                <a:rect b="b" l="l" r="r" t="t"/>
                <a:pathLst>
                  <a:path extrusionOk="0" h="527" w="523">
                    <a:moveTo>
                      <a:pt x="261" y="1"/>
                    </a:moveTo>
                    <a:cubicBezTo>
                      <a:pt x="116" y="1"/>
                      <a:pt x="0" y="120"/>
                      <a:pt x="0" y="265"/>
                    </a:cubicBezTo>
                    <a:cubicBezTo>
                      <a:pt x="0" y="407"/>
                      <a:pt x="116" y="526"/>
                      <a:pt x="261" y="526"/>
                    </a:cubicBezTo>
                    <a:cubicBezTo>
                      <a:pt x="407" y="526"/>
                      <a:pt x="523" y="407"/>
                      <a:pt x="523" y="265"/>
                    </a:cubicBezTo>
                    <a:cubicBezTo>
                      <a:pt x="523" y="120"/>
                      <a:pt x="407" y="1"/>
                      <a:pt x="26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36"/>
              <p:cNvSpPr/>
              <p:nvPr/>
            </p:nvSpPr>
            <p:spPr>
              <a:xfrm>
                <a:off x="5848384" y="2011706"/>
                <a:ext cx="9520" cy="9520"/>
              </a:xfrm>
              <a:custGeom>
                <a:rect b="b" l="l" r="r" t="t"/>
                <a:pathLst>
                  <a:path extrusionOk="0" h="524" w="524">
                    <a:moveTo>
                      <a:pt x="262" y="1"/>
                    </a:moveTo>
                    <a:cubicBezTo>
                      <a:pt x="120" y="1"/>
                      <a:pt x="1" y="116"/>
                      <a:pt x="1" y="263"/>
                    </a:cubicBezTo>
                    <a:cubicBezTo>
                      <a:pt x="1" y="409"/>
                      <a:pt x="120" y="524"/>
                      <a:pt x="262" y="524"/>
                    </a:cubicBezTo>
                    <a:cubicBezTo>
                      <a:pt x="408" y="524"/>
                      <a:pt x="524" y="409"/>
                      <a:pt x="524" y="263"/>
                    </a:cubicBezTo>
                    <a:cubicBezTo>
                      <a:pt x="524" y="116"/>
                      <a:pt x="408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36"/>
              <p:cNvSpPr/>
              <p:nvPr/>
            </p:nvSpPr>
            <p:spPr>
              <a:xfrm>
                <a:off x="5977831" y="2017447"/>
                <a:ext cx="9520" cy="9520"/>
              </a:xfrm>
              <a:custGeom>
                <a:rect b="b" l="l" r="r" t="t"/>
                <a:pathLst>
                  <a:path extrusionOk="0" h="524" w="524">
                    <a:moveTo>
                      <a:pt x="262" y="0"/>
                    </a:moveTo>
                    <a:cubicBezTo>
                      <a:pt x="116" y="0"/>
                      <a:pt x="1" y="116"/>
                      <a:pt x="1" y="261"/>
                    </a:cubicBezTo>
                    <a:cubicBezTo>
                      <a:pt x="1" y="403"/>
                      <a:pt x="116" y="523"/>
                      <a:pt x="262" y="523"/>
                    </a:cubicBezTo>
                    <a:cubicBezTo>
                      <a:pt x="408" y="523"/>
                      <a:pt x="524" y="403"/>
                      <a:pt x="524" y="261"/>
                    </a:cubicBezTo>
                    <a:cubicBezTo>
                      <a:pt x="524" y="116"/>
                      <a:pt x="408" y="0"/>
                      <a:pt x="26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36"/>
              <p:cNvSpPr/>
              <p:nvPr/>
            </p:nvSpPr>
            <p:spPr>
              <a:xfrm>
                <a:off x="5923727" y="1820906"/>
                <a:ext cx="10628" cy="9502"/>
              </a:xfrm>
              <a:custGeom>
                <a:rect b="b" l="l" r="r" t="t"/>
                <a:pathLst>
                  <a:path extrusionOk="0" h="523" w="585">
                    <a:moveTo>
                      <a:pt x="289" y="0"/>
                    </a:moveTo>
                    <a:cubicBezTo>
                      <a:pt x="219" y="0"/>
                      <a:pt x="150" y="28"/>
                      <a:pt x="100" y="84"/>
                    </a:cubicBezTo>
                    <a:cubicBezTo>
                      <a:pt x="1" y="192"/>
                      <a:pt x="8" y="357"/>
                      <a:pt x="116" y="458"/>
                    </a:cubicBezTo>
                    <a:cubicBezTo>
                      <a:pt x="166" y="499"/>
                      <a:pt x="231" y="522"/>
                      <a:pt x="292" y="522"/>
                    </a:cubicBezTo>
                    <a:cubicBezTo>
                      <a:pt x="361" y="522"/>
                      <a:pt x="435" y="495"/>
                      <a:pt x="485" y="438"/>
                    </a:cubicBezTo>
                    <a:cubicBezTo>
                      <a:pt x="584" y="334"/>
                      <a:pt x="577" y="165"/>
                      <a:pt x="469" y="69"/>
                    </a:cubicBezTo>
                    <a:cubicBezTo>
                      <a:pt x="418" y="24"/>
                      <a:pt x="353" y="0"/>
                      <a:pt x="28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36"/>
              <p:cNvSpPr/>
              <p:nvPr/>
            </p:nvSpPr>
            <p:spPr>
              <a:xfrm>
                <a:off x="5897819" y="1961962"/>
                <a:ext cx="10501" cy="9556"/>
              </a:xfrm>
              <a:custGeom>
                <a:rect b="b" l="l" r="r" t="t"/>
                <a:pathLst>
                  <a:path extrusionOk="0" h="526" w="578">
                    <a:moveTo>
                      <a:pt x="287" y="1"/>
                    </a:moveTo>
                    <a:cubicBezTo>
                      <a:pt x="221" y="1"/>
                      <a:pt x="154" y="26"/>
                      <a:pt x="104" y="76"/>
                    </a:cubicBezTo>
                    <a:cubicBezTo>
                      <a:pt x="1" y="179"/>
                      <a:pt x="1" y="344"/>
                      <a:pt x="104" y="449"/>
                    </a:cubicBezTo>
                    <a:cubicBezTo>
                      <a:pt x="155" y="498"/>
                      <a:pt x="219" y="525"/>
                      <a:pt x="288" y="525"/>
                    </a:cubicBezTo>
                    <a:cubicBezTo>
                      <a:pt x="354" y="525"/>
                      <a:pt x="423" y="498"/>
                      <a:pt x="473" y="449"/>
                    </a:cubicBezTo>
                    <a:cubicBezTo>
                      <a:pt x="577" y="344"/>
                      <a:pt x="577" y="179"/>
                      <a:pt x="473" y="76"/>
                    </a:cubicBezTo>
                    <a:cubicBezTo>
                      <a:pt x="421" y="26"/>
                      <a:pt x="354" y="1"/>
                      <a:pt x="28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36"/>
              <p:cNvSpPr/>
              <p:nvPr/>
            </p:nvSpPr>
            <p:spPr>
              <a:xfrm>
                <a:off x="6027193" y="1974607"/>
                <a:ext cx="10573" cy="9538"/>
              </a:xfrm>
              <a:custGeom>
                <a:rect b="b" l="l" r="r" t="t"/>
                <a:pathLst>
                  <a:path extrusionOk="0" h="525" w="582">
                    <a:moveTo>
                      <a:pt x="292" y="1"/>
                    </a:moveTo>
                    <a:cubicBezTo>
                      <a:pt x="229" y="1"/>
                      <a:pt x="166" y="23"/>
                      <a:pt x="116" y="68"/>
                    </a:cubicBezTo>
                    <a:cubicBezTo>
                      <a:pt x="8" y="168"/>
                      <a:pt x="1" y="333"/>
                      <a:pt x="97" y="437"/>
                    </a:cubicBezTo>
                    <a:cubicBezTo>
                      <a:pt x="150" y="494"/>
                      <a:pt x="220" y="525"/>
                      <a:pt x="292" y="525"/>
                    </a:cubicBezTo>
                    <a:cubicBezTo>
                      <a:pt x="354" y="525"/>
                      <a:pt x="416" y="502"/>
                      <a:pt x="466" y="455"/>
                    </a:cubicBezTo>
                    <a:cubicBezTo>
                      <a:pt x="574" y="360"/>
                      <a:pt x="581" y="194"/>
                      <a:pt x="485" y="87"/>
                    </a:cubicBezTo>
                    <a:cubicBezTo>
                      <a:pt x="434" y="30"/>
                      <a:pt x="363" y="1"/>
                      <a:pt x="29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" name="Google Shape;1033;p36"/>
            <p:cNvGrpSpPr/>
            <p:nvPr/>
          </p:nvGrpSpPr>
          <p:grpSpPr>
            <a:xfrm>
              <a:off x="2474586" y="3143118"/>
              <a:ext cx="289131" cy="186284"/>
              <a:chOff x="7155570" y="1764548"/>
              <a:chExt cx="230291" cy="148374"/>
            </a:xfrm>
          </p:grpSpPr>
          <p:sp>
            <p:nvSpPr>
              <p:cNvPr id="1034" name="Google Shape;1034;p36"/>
              <p:cNvSpPr/>
              <p:nvPr/>
            </p:nvSpPr>
            <p:spPr>
              <a:xfrm>
                <a:off x="7155570" y="1764548"/>
                <a:ext cx="230291" cy="148374"/>
              </a:xfrm>
              <a:custGeom>
                <a:rect b="b" l="l" r="r" t="t"/>
                <a:pathLst>
                  <a:path extrusionOk="0" h="8167" w="12676">
                    <a:moveTo>
                      <a:pt x="10446" y="3217"/>
                    </a:moveTo>
                    <a:cubicBezTo>
                      <a:pt x="10900" y="3217"/>
                      <a:pt x="11134" y="3640"/>
                      <a:pt x="11192" y="4001"/>
                    </a:cubicBezTo>
                    <a:lnTo>
                      <a:pt x="11641" y="6684"/>
                    </a:lnTo>
                    <a:lnTo>
                      <a:pt x="1034" y="6684"/>
                    </a:lnTo>
                    <a:lnTo>
                      <a:pt x="1484" y="4001"/>
                    </a:lnTo>
                    <a:cubicBezTo>
                      <a:pt x="1542" y="3640"/>
                      <a:pt x="1772" y="3217"/>
                      <a:pt x="2230" y="3217"/>
                    </a:cubicBezTo>
                    <a:close/>
                    <a:moveTo>
                      <a:pt x="11934" y="7180"/>
                    </a:moveTo>
                    <a:cubicBezTo>
                      <a:pt x="12068" y="7180"/>
                      <a:pt x="12179" y="7290"/>
                      <a:pt x="12179" y="7425"/>
                    </a:cubicBezTo>
                    <a:cubicBezTo>
                      <a:pt x="12179" y="7564"/>
                      <a:pt x="12068" y="7675"/>
                      <a:pt x="11934" y="7675"/>
                    </a:cubicBezTo>
                    <a:lnTo>
                      <a:pt x="742" y="7675"/>
                    </a:lnTo>
                    <a:cubicBezTo>
                      <a:pt x="608" y="7675"/>
                      <a:pt x="497" y="7564"/>
                      <a:pt x="497" y="7425"/>
                    </a:cubicBezTo>
                    <a:cubicBezTo>
                      <a:pt x="497" y="7290"/>
                      <a:pt x="608" y="7180"/>
                      <a:pt x="742" y="7180"/>
                    </a:cubicBezTo>
                    <a:close/>
                    <a:moveTo>
                      <a:pt x="6338" y="0"/>
                    </a:moveTo>
                    <a:cubicBezTo>
                      <a:pt x="5903" y="0"/>
                      <a:pt x="5497" y="200"/>
                      <a:pt x="5238" y="539"/>
                    </a:cubicBezTo>
                    <a:cubicBezTo>
                      <a:pt x="5235" y="539"/>
                      <a:pt x="5231" y="539"/>
                      <a:pt x="5227" y="539"/>
                    </a:cubicBezTo>
                    <a:cubicBezTo>
                      <a:pt x="5135" y="539"/>
                      <a:pt x="5045" y="592"/>
                      <a:pt x="5004" y="681"/>
                    </a:cubicBezTo>
                    <a:cubicBezTo>
                      <a:pt x="4943" y="804"/>
                      <a:pt x="4997" y="954"/>
                      <a:pt x="5119" y="1011"/>
                    </a:cubicBezTo>
                    <a:cubicBezTo>
                      <a:pt x="5151" y="1027"/>
                      <a:pt x="5177" y="1042"/>
                      <a:pt x="5204" y="1057"/>
                    </a:cubicBezTo>
                    <a:cubicBezTo>
                      <a:pt x="5242" y="1081"/>
                      <a:pt x="5286" y="1094"/>
                      <a:pt x="5331" y="1094"/>
                    </a:cubicBezTo>
                    <a:cubicBezTo>
                      <a:pt x="5352" y="1094"/>
                      <a:pt x="5374" y="1090"/>
                      <a:pt x="5396" y="1084"/>
                    </a:cubicBezTo>
                    <a:cubicBezTo>
                      <a:pt x="5461" y="1069"/>
                      <a:pt x="5520" y="1023"/>
                      <a:pt x="5550" y="965"/>
                    </a:cubicBezTo>
                    <a:cubicBezTo>
                      <a:pt x="5708" y="673"/>
                      <a:pt x="6008" y="497"/>
                      <a:pt x="6338" y="497"/>
                    </a:cubicBezTo>
                    <a:cubicBezTo>
                      <a:pt x="6664" y="497"/>
                      <a:pt x="6968" y="673"/>
                      <a:pt x="7122" y="965"/>
                    </a:cubicBezTo>
                    <a:cubicBezTo>
                      <a:pt x="7157" y="1023"/>
                      <a:pt x="7210" y="1069"/>
                      <a:pt x="7279" y="1084"/>
                    </a:cubicBezTo>
                    <a:cubicBezTo>
                      <a:pt x="7301" y="1090"/>
                      <a:pt x="7323" y="1094"/>
                      <a:pt x="7345" y="1094"/>
                    </a:cubicBezTo>
                    <a:cubicBezTo>
                      <a:pt x="7389" y="1094"/>
                      <a:pt x="7433" y="1081"/>
                      <a:pt x="7471" y="1057"/>
                    </a:cubicBezTo>
                    <a:cubicBezTo>
                      <a:pt x="7616" y="968"/>
                      <a:pt x="7779" y="924"/>
                      <a:pt x="7942" y="924"/>
                    </a:cubicBezTo>
                    <a:cubicBezTo>
                      <a:pt x="8095" y="924"/>
                      <a:pt x="8248" y="963"/>
                      <a:pt x="8386" y="1042"/>
                    </a:cubicBezTo>
                    <a:cubicBezTo>
                      <a:pt x="8670" y="1208"/>
                      <a:pt x="8844" y="1515"/>
                      <a:pt x="8832" y="1841"/>
                    </a:cubicBezTo>
                    <a:cubicBezTo>
                      <a:pt x="8832" y="1910"/>
                      <a:pt x="8858" y="1976"/>
                      <a:pt x="8905" y="2026"/>
                    </a:cubicBezTo>
                    <a:cubicBezTo>
                      <a:pt x="8955" y="2072"/>
                      <a:pt x="9020" y="2099"/>
                      <a:pt x="9089" y="2099"/>
                    </a:cubicBezTo>
                    <a:cubicBezTo>
                      <a:pt x="9099" y="2098"/>
                      <a:pt x="9109" y="2098"/>
                      <a:pt x="9119" y="2098"/>
                    </a:cubicBezTo>
                    <a:cubicBezTo>
                      <a:pt x="9435" y="2098"/>
                      <a:pt x="9729" y="2269"/>
                      <a:pt x="9889" y="2545"/>
                    </a:cubicBezTo>
                    <a:cubicBezTo>
                      <a:pt x="9919" y="2602"/>
                      <a:pt x="9947" y="2660"/>
                      <a:pt x="9965" y="2721"/>
                    </a:cubicBezTo>
                    <a:lnTo>
                      <a:pt x="2710" y="2721"/>
                    </a:lnTo>
                    <a:cubicBezTo>
                      <a:pt x="2730" y="2660"/>
                      <a:pt x="2756" y="2602"/>
                      <a:pt x="2787" y="2545"/>
                    </a:cubicBezTo>
                    <a:cubicBezTo>
                      <a:pt x="2947" y="2269"/>
                      <a:pt x="3241" y="2098"/>
                      <a:pt x="3557" y="2098"/>
                    </a:cubicBezTo>
                    <a:cubicBezTo>
                      <a:pt x="3567" y="2098"/>
                      <a:pt x="3576" y="2098"/>
                      <a:pt x="3586" y="2099"/>
                    </a:cubicBezTo>
                    <a:cubicBezTo>
                      <a:pt x="3656" y="2099"/>
                      <a:pt x="3721" y="2072"/>
                      <a:pt x="3771" y="2026"/>
                    </a:cubicBezTo>
                    <a:cubicBezTo>
                      <a:pt x="3817" y="1976"/>
                      <a:pt x="3844" y="1910"/>
                      <a:pt x="3844" y="1841"/>
                    </a:cubicBezTo>
                    <a:cubicBezTo>
                      <a:pt x="3840" y="1811"/>
                      <a:pt x="3844" y="1780"/>
                      <a:pt x="3844" y="1749"/>
                    </a:cubicBezTo>
                    <a:cubicBezTo>
                      <a:pt x="3855" y="1611"/>
                      <a:pt x="3751" y="1492"/>
                      <a:pt x="3617" y="1480"/>
                    </a:cubicBezTo>
                    <a:cubicBezTo>
                      <a:pt x="3611" y="1479"/>
                      <a:pt x="3605" y="1479"/>
                      <a:pt x="3599" y="1479"/>
                    </a:cubicBezTo>
                    <a:cubicBezTo>
                      <a:pt x="3503" y="1479"/>
                      <a:pt x="3419" y="1535"/>
                      <a:pt x="3379" y="1614"/>
                    </a:cubicBezTo>
                    <a:cubicBezTo>
                      <a:pt x="2956" y="1673"/>
                      <a:pt x="2576" y="1918"/>
                      <a:pt x="2361" y="2295"/>
                    </a:cubicBezTo>
                    <a:cubicBezTo>
                      <a:pt x="2283" y="2430"/>
                      <a:pt x="2230" y="2575"/>
                      <a:pt x="2199" y="2721"/>
                    </a:cubicBezTo>
                    <a:cubicBezTo>
                      <a:pt x="1595" y="2737"/>
                      <a:pt x="1111" y="3214"/>
                      <a:pt x="992" y="3920"/>
                    </a:cubicBezTo>
                    <a:lnTo>
                      <a:pt x="527" y="6714"/>
                    </a:lnTo>
                    <a:cubicBezTo>
                      <a:pt x="224" y="6806"/>
                      <a:pt x="0" y="7091"/>
                      <a:pt x="0" y="7425"/>
                    </a:cubicBezTo>
                    <a:cubicBezTo>
                      <a:pt x="0" y="7837"/>
                      <a:pt x="335" y="8167"/>
                      <a:pt x="742" y="8167"/>
                    </a:cubicBezTo>
                    <a:lnTo>
                      <a:pt x="11934" y="8167"/>
                    </a:lnTo>
                    <a:cubicBezTo>
                      <a:pt x="12340" y="8167"/>
                      <a:pt x="12675" y="7837"/>
                      <a:pt x="12675" y="7425"/>
                    </a:cubicBezTo>
                    <a:cubicBezTo>
                      <a:pt x="12675" y="7091"/>
                      <a:pt x="12452" y="6806"/>
                      <a:pt x="12148" y="6714"/>
                    </a:cubicBezTo>
                    <a:lnTo>
                      <a:pt x="11680" y="3920"/>
                    </a:lnTo>
                    <a:cubicBezTo>
                      <a:pt x="11565" y="3214"/>
                      <a:pt x="11080" y="2737"/>
                      <a:pt x="10477" y="2721"/>
                    </a:cubicBezTo>
                    <a:cubicBezTo>
                      <a:pt x="10446" y="2575"/>
                      <a:pt x="10392" y="2430"/>
                      <a:pt x="10316" y="2295"/>
                    </a:cubicBezTo>
                    <a:cubicBezTo>
                      <a:pt x="10100" y="1926"/>
                      <a:pt x="9731" y="1676"/>
                      <a:pt x="9312" y="1618"/>
                    </a:cubicBezTo>
                    <a:cubicBezTo>
                      <a:pt x="9255" y="1199"/>
                      <a:pt x="9005" y="830"/>
                      <a:pt x="8636" y="616"/>
                    </a:cubicBezTo>
                    <a:cubicBezTo>
                      <a:pt x="8420" y="491"/>
                      <a:pt x="8180" y="429"/>
                      <a:pt x="7940" y="429"/>
                    </a:cubicBezTo>
                    <a:cubicBezTo>
                      <a:pt x="7765" y="429"/>
                      <a:pt x="7590" y="462"/>
                      <a:pt x="7425" y="527"/>
                    </a:cubicBezTo>
                    <a:cubicBezTo>
                      <a:pt x="7168" y="197"/>
                      <a:pt x="6768" y="0"/>
                      <a:pt x="6338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36"/>
              <p:cNvSpPr/>
              <p:nvPr/>
            </p:nvSpPr>
            <p:spPr>
              <a:xfrm>
                <a:off x="7246755" y="1834223"/>
                <a:ext cx="47908" cy="40514"/>
              </a:xfrm>
              <a:custGeom>
                <a:rect b="b" l="l" r="r" t="t"/>
                <a:pathLst>
                  <a:path extrusionOk="0" h="2230" w="2637">
                    <a:moveTo>
                      <a:pt x="1728" y="495"/>
                    </a:moveTo>
                    <a:cubicBezTo>
                      <a:pt x="1813" y="495"/>
                      <a:pt x="1899" y="528"/>
                      <a:pt x="1964" y="593"/>
                    </a:cubicBezTo>
                    <a:cubicBezTo>
                      <a:pt x="2095" y="724"/>
                      <a:pt x="2095" y="935"/>
                      <a:pt x="1964" y="1066"/>
                    </a:cubicBezTo>
                    <a:lnTo>
                      <a:pt x="1319" y="1708"/>
                    </a:lnTo>
                    <a:lnTo>
                      <a:pt x="673" y="1066"/>
                    </a:lnTo>
                    <a:cubicBezTo>
                      <a:pt x="542" y="935"/>
                      <a:pt x="542" y="724"/>
                      <a:pt x="673" y="593"/>
                    </a:cubicBezTo>
                    <a:cubicBezTo>
                      <a:pt x="739" y="527"/>
                      <a:pt x="823" y="497"/>
                      <a:pt x="907" y="497"/>
                    </a:cubicBezTo>
                    <a:cubicBezTo>
                      <a:pt x="992" y="497"/>
                      <a:pt x="1081" y="527"/>
                      <a:pt x="1142" y="593"/>
                    </a:cubicBezTo>
                    <a:cubicBezTo>
                      <a:pt x="1192" y="641"/>
                      <a:pt x="1255" y="664"/>
                      <a:pt x="1318" y="664"/>
                    </a:cubicBezTo>
                    <a:cubicBezTo>
                      <a:pt x="1381" y="664"/>
                      <a:pt x="1444" y="641"/>
                      <a:pt x="1492" y="593"/>
                    </a:cubicBezTo>
                    <a:cubicBezTo>
                      <a:pt x="1557" y="528"/>
                      <a:pt x="1642" y="495"/>
                      <a:pt x="1728" y="495"/>
                    </a:cubicBezTo>
                    <a:close/>
                    <a:moveTo>
                      <a:pt x="910" y="0"/>
                    </a:moveTo>
                    <a:cubicBezTo>
                      <a:pt x="698" y="0"/>
                      <a:pt x="485" y="81"/>
                      <a:pt x="324" y="243"/>
                    </a:cubicBezTo>
                    <a:cubicBezTo>
                      <a:pt x="1" y="566"/>
                      <a:pt x="1" y="1092"/>
                      <a:pt x="324" y="1415"/>
                    </a:cubicBezTo>
                    <a:lnTo>
                      <a:pt x="1012" y="2103"/>
                    </a:lnTo>
                    <a:cubicBezTo>
                      <a:pt x="1092" y="2184"/>
                      <a:pt x="1203" y="2230"/>
                      <a:pt x="1319" y="2230"/>
                    </a:cubicBezTo>
                    <a:cubicBezTo>
                      <a:pt x="1434" y="2230"/>
                      <a:pt x="1542" y="2184"/>
                      <a:pt x="1626" y="2103"/>
                    </a:cubicBezTo>
                    <a:lnTo>
                      <a:pt x="2314" y="1415"/>
                    </a:lnTo>
                    <a:cubicBezTo>
                      <a:pt x="2637" y="1092"/>
                      <a:pt x="2637" y="566"/>
                      <a:pt x="2314" y="243"/>
                    </a:cubicBezTo>
                    <a:cubicBezTo>
                      <a:pt x="2153" y="81"/>
                      <a:pt x="1940" y="0"/>
                      <a:pt x="1728" y="0"/>
                    </a:cubicBezTo>
                    <a:cubicBezTo>
                      <a:pt x="1586" y="0"/>
                      <a:pt x="1445" y="36"/>
                      <a:pt x="1319" y="108"/>
                    </a:cubicBezTo>
                    <a:cubicBezTo>
                      <a:pt x="1193" y="36"/>
                      <a:pt x="1051" y="0"/>
                      <a:pt x="91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36"/>
              <p:cNvSpPr/>
              <p:nvPr/>
            </p:nvSpPr>
            <p:spPr>
              <a:xfrm>
                <a:off x="7240832" y="1792963"/>
                <a:ext cx="9011" cy="9029"/>
              </a:xfrm>
              <a:custGeom>
                <a:rect b="b" l="l" r="r" t="t"/>
                <a:pathLst>
                  <a:path extrusionOk="0" h="497" w="496">
                    <a:moveTo>
                      <a:pt x="246" y="1"/>
                    </a:moveTo>
                    <a:cubicBezTo>
                      <a:pt x="112" y="1"/>
                      <a:pt x="0" y="112"/>
                      <a:pt x="0" y="251"/>
                    </a:cubicBezTo>
                    <a:cubicBezTo>
                      <a:pt x="0" y="385"/>
                      <a:pt x="112" y="497"/>
                      <a:pt x="246" y="497"/>
                    </a:cubicBezTo>
                    <a:cubicBezTo>
                      <a:pt x="384" y="497"/>
                      <a:pt x="495" y="385"/>
                      <a:pt x="495" y="251"/>
                    </a:cubicBezTo>
                    <a:cubicBezTo>
                      <a:pt x="495" y="112"/>
                      <a:pt x="384" y="1"/>
                      <a:pt x="24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36"/>
              <p:cNvSpPr/>
              <p:nvPr/>
            </p:nvSpPr>
            <p:spPr>
              <a:xfrm>
                <a:off x="7261417" y="1799958"/>
                <a:ext cx="8957" cy="9011"/>
              </a:xfrm>
              <a:custGeom>
                <a:rect b="b" l="l" r="r" t="t"/>
                <a:pathLst>
                  <a:path extrusionOk="0" h="496" w="493">
                    <a:moveTo>
                      <a:pt x="247" y="0"/>
                    </a:moveTo>
                    <a:cubicBezTo>
                      <a:pt x="109" y="0"/>
                      <a:pt x="1" y="112"/>
                      <a:pt x="1" y="246"/>
                    </a:cubicBezTo>
                    <a:cubicBezTo>
                      <a:pt x="1" y="384"/>
                      <a:pt x="109" y="496"/>
                      <a:pt x="247" y="496"/>
                    </a:cubicBezTo>
                    <a:cubicBezTo>
                      <a:pt x="381" y="496"/>
                      <a:pt x="492" y="384"/>
                      <a:pt x="492" y="246"/>
                    </a:cubicBezTo>
                    <a:cubicBezTo>
                      <a:pt x="492" y="112"/>
                      <a:pt x="381" y="0"/>
                      <a:pt x="24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36"/>
              <p:cNvSpPr/>
              <p:nvPr/>
            </p:nvSpPr>
            <p:spPr>
              <a:xfrm>
                <a:off x="7264069" y="1782844"/>
                <a:ext cx="9029" cy="9011"/>
              </a:xfrm>
              <a:custGeom>
                <a:rect b="b" l="l" r="r" t="t"/>
                <a:pathLst>
                  <a:path extrusionOk="0" h="496" w="497">
                    <a:moveTo>
                      <a:pt x="250" y="1"/>
                    </a:moveTo>
                    <a:cubicBezTo>
                      <a:pt x="112" y="1"/>
                      <a:pt x="0" y="112"/>
                      <a:pt x="0" y="250"/>
                    </a:cubicBezTo>
                    <a:cubicBezTo>
                      <a:pt x="0" y="385"/>
                      <a:pt x="112" y="496"/>
                      <a:pt x="250" y="496"/>
                    </a:cubicBezTo>
                    <a:cubicBezTo>
                      <a:pt x="385" y="496"/>
                      <a:pt x="497" y="385"/>
                      <a:pt x="497" y="250"/>
                    </a:cubicBezTo>
                    <a:cubicBezTo>
                      <a:pt x="497" y="112"/>
                      <a:pt x="385" y="1"/>
                      <a:pt x="25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36"/>
              <p:cNvSpPr/>
              <p:nvPr/>
            </p:nvSpPr>
            <p:spPr>
              <a:xfrm>
                <a:off x="7226098" y="1775122"/>
                <a:ext cx="10265" cy="8993"/>
              </a:xfrm>
              <a:custGeom>
                <a:rect b="b" l="l" r="r" t="t"/>
                <a:pathLst>
                  <a:path extrusionOk="0" h="495" w="565">
                    <a:moveTo>
                      <a:pt x="282" y="0"/>
                    </a:moveTo>
                    <a:cubicBezTo>
                      <a:pt x="238" y="0"/>
                      <a:pt x="193" y="12"/>
                      <a:pt x="154" y="37"/>
                    </a:cubicBezTo>
                    <a:cubicBezTo>
                      <a:pt x="35" y="106"/>
                      <a:pt x="0" y="260"/>
                      <a:pt x="73" y="376"/>
                    </a:cubicBezTo>
                    <a:cubicBezTo>
                      <a:pt x="119" y="452"/>
                      <a:pt x="200" y="495"/>
                      <a:pt x="281" y="495"/>
                    </a:cubicBezTo>
                    <a:cubicBezTo>
                      <a:pt x="327" y="495"/>
                      <a:pt x="373" y="483"/>
                      <a:pt x="411" y="456"/>
                    </a:cubicBezTo>
                    <a:cubicBezTo>
                      <a:pt x="526" y="387"/>
                      <a:pt x="565" y="234"/>
                      <a:pt x="492" y="118"/>
                    </a:cubicBezTo>
                    <a:cubicBezTo>
                      <a:pt x="447" y="43"/>
                      <a:pt x="365" y="0"/>
                      <a:pt x="28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36"/>
              <p:cNvSpPr/>
              <p:nvPr/>
            </p:nvSpPr>
            <p:spPr>
              <a:xfrm>
                <a:off x="7318391" y="1867961"/>
                <a:ext cx="35972" cy="9029"/>
              </a:xfrm>
              <a:custGeom>
                <a:rect b="b" l="l" r="r" t="t"/>
                <a:pathLst>
                  <a:path extrusionOk="0" h="497" w="1980">
                    <a:moveTo>
                      <a:pt x="247" y="0"/>
                    </a:moveTo>
                    <a:cubicBezTo>
                      <a:pt x="112" y="0"/>
                      <a:pt x="1" y="112"/>
                      <a:pt x="1" y="250"/>
                    </a:cubicBezTo>
                    <a:cubicBezTo>
                      <a:pt x="1" y="385"/>
                      <a:pt x="112" y="496"/>
                      <a:pt x="247" y="496"/>
                    </a:cubicBezTo>
                    <a:lnTo>
                      <a:pt x="1734" y="496"/>
                    </a:lnTo>
                    <a:cubicBezTo>
                      <a:pt x="1868" y="496"/>
                      <a:pt x="1980" y="385"/>
                      <a:pt x="1980" y="250"/>
                    </a:cubicBezTo>
                    <a:cubicBezTo>
                      <a:pt x="1980" y="112"/>
                      <a:pt x="1868" y="0"/>
                      <a:pt x="173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36"/>
              <p:cNvSpPr/>
              <p:nvPr/>
            </p:nvSpPr>
            <p:spPr>
              <a:xfrm>
                <a:off x="7300387" y="1867961"/>
                <a:ext cx="9011" cy="9029"/>
              </a:xfrm>
              <a:custGeom>
                <a:rect b="b" l="l" r="r" t="t"/>
                <a:pathLst>
                  <a:path extrusionOk="0" h="497" w="496">
                    <a:moveTo>
                      <a:pt x="246" y="0"/>
                    </a:moveTo>
                    <a:cubicBezTo>
                      <a:pt x="112" y="0"/>
                      <a:pt x="0" y="112"/>
                      <a:pt x="0" y="250"/>
                    </a:cubicBezTo>
                    <a:cubicBezTo>
                      <a:pt x="0" y="385"/>
                      <a:pt x="112" y="496"/>
                      <a:pt x="250" y="496"/>
                    </a:cubicBezTo>
                    <a:cubicBezTo>
                      <a:pt x="385" y="496"/>
                      <a:pt x="495" y="385"/>
                      <a:pt x="495" y="250"/>
                    </a:cubicBezTo>
                    <a:cubicBezTo>
                      <a:pt x="495" y="112"/>
                      <a:pt x="385" y="0"/>
                      <a:pt x="25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2" name="Google Shape;1042;p36"/>
            <p:cNvGrpSpPr/>
            <p:nvPr/>
          </p:nvGrpSpPr>
          <p:grpSpPr>
            <a:xfrm>
              <a:off x="4289430" y="3637392"/>
              <a:ext cx="194673" cy="305270"/>
              <a:chOff x="8162457" y="1691931"/>
              <a:chExt cx="195083" cy="306250"/>
            </a:xfrm>
          </p:grpSpPr>
          <p:sp>
            <p:nvSpPr>
              <p:cNvPr id="1043" name="Google Shape;1043;p36"/>
              <p:cNvSpPr/>
              <p:nvPr/>
            </p:nvSpPr>
            <p:spPr>
              <a:xfrm>
                <a:off x="8162457" y="1691931"/>
                <a:ext cx="195083" cy="306250"/>
              </a:xfrm>
              <a:custGeom>
                <a:rect b="b" l="l" r="r" t="t"/>
                <a:pathLst>
                  <a:path extrusionOk="0" h="16857" w="10738">
                    <a:moveTo>
                      <a:pt x="9155" y="2637"/>
                    </a:moveTo>
                    <a:cubicBezTo>
                      <a:pt x="9693" y="3364"/>
                      <a:pt x="10004" y="4205"/>
                      <a:pt x="10065" y="5097"/>
                    </a:cubicBezTo>
                    <a:lnTo>
                      <a:pt x="673" y="5097"/>
                    </a:lnTo>
                    <a:cubicBezTo>
                      <a:pt x="735" y="4205"/>
                      <a:pt x="1046" y="3364"/>
                      <a:pt x="1580" y="2637"/>
                    </a:cubicBezTo>
                    <a:close/>
                    <a:moveTo>
                      <a:pt x="10077" y="5753"/>
                    </a:moveTo>
                    <a:lnTo>
                      <a:pt x="10077" y="13563"/>
                    </a:lnTo>
                    <a:lnTo>
                      <a:pt x="661" y="13563"/>
                    </a:lnTo>
                    <a:lnTo>
                      <a:pt x="661" y="5753"/>
                    </a:lnTo>
                    <a:close/>
                    <a:moveTo>
                      <a:pt x="10077" y="14221"/>
                    </a:moveTo>
                    <a:lnTo>
                      <a:pt x="10077" y="15858"/>
                    </a:lnTo>
                    <a:cubicBezTo>
                      <a:pt x="10077" y="16046"/>
                      <a:pt x="9927" y="16195"/>
                      <a:pt x="9739" y="16195"/>
                    </a:cubicBezTo>
                    <a:lnTo>
                      <a:pt x="1000" y="16195"/>
                    </a:lnTo>
                    <a:cubicBezTo>
                      <a:pt x="811" y="16195"/>
                      <a:pt x="661" y="16046"/>
                      <a:pt x="661" y="15858"/>
                    </a:cubicBezTo>
                    <a:lnTo>
                      <a:pt x="661" y="14221"/>
                    </a:lnTo>
                    <a:close/>
                    <a:moveTo>
                      <a:pt x="2406" y="1"/>
                    </a:moveTo>
                    <a:cubicBezTo>
                      <a:pt x="1680" y="1"/>
                      <a:pt x="1088" y="593"/>
                      <a:pt x="1088" y="1319"/>
                    </a:cubicBezTo>
                    <a:lnTo>
                      <a:pt x="1088" y="2195"/>
                    </a:lnTo>
                    <a:cubicBezTo>
                      <a:pt x="377" y="3133"/>
                      <a:pt x="1" y="4247"/>
                      <a:pt x="1" y="5423"/>
                    </a:cubicBezTo>
                    <a:lnTo>
                      <a:pt x="1" y="15858"/>
                    </a:lnTo>
                    <a:cubicBezTo>
                      <a:pt x="1" y="16406"/>
                      <a:pt x="450" y="16857"/>
                      <a:pt x="1000" y="16857"/>
                    </a:cubicBezTo>
                    <a:lnTo>
                      <a:pt x="9739" y="16857"/>
                    </a:lnTo>
                    <a:cubicBezTo>
                      <a:pt x="10288" y="16857"/>
                      <a:pt x="10738" y="16406"/>
                      <a:pt x="10738" y="15858"/>
                    </a:cubicBezTo>
                    <a:lnTo>
                      <a:pt x="10738" y="5423"/>
                    </a:lnTo>
                    <a:cubicBezTo>
                      <a:pt x="10738" y="4247"/>
                      <a:pt x="10361" y="3133"/>
                      <a:pt x="9646" y="2195"/>
                    </a:cubicBezTo>
                    <a:lnTo>
                      <a:pt x="9646" y="1319"/>
                    </a:lnTo>
                    <a:cubicBezTo>
                      <a:pt x="9646" y="593"/>
                      <a:pt x="9059" y="1"/>
                      <a:pt x="8332" y="1"/>
                    </a:cubicBezTo>
                    <a:lnTo>
                      <a:pt x="5038" y="1"/>
                    </a:lnTo>
                    <a:cubicBezTo>
                      <a:pt x="4858" y="1"/>
                      <a:pt x="4712" y="150"/>
                      <a:pt x="4712" y="331"/>
                    </a:cubicBezTo>
                    <a:cubicBezTo>
                      <a:pt x="4712" y="512"/>
                      <a:pt x="4858" y="662"/>
                      <a:pt x="5038" y="662"/>
                    </a:cubicBezTo>
                    <a:lnTo>
                      <a:pt x="8332" y="662"/>
                    </a:lnTo>
                    <a:cubicBezTo>
                      <a:pt x="8694" y="662"/>
                      <a:pt x="8990" y="957"/>
                      <a:pt x="8990" y="1319"/>
                    </a:cubicBezTo>
                    <a:lnTo>
                      <a:pt x="8990" y="1976"/>
                    </a:lnTo>
                    <a:lnTo>
                      <a:pt x="1749" y="1976"/>
                    </a:lnTo>
                    <a:lnTo>
                      <a:pt x="1749" y="1319"/>
                    </a:lnTo>
                    <a:cubicBezTo>
                      <a:pt x="1749" y="957"/>
                      <a:pt x="2045" y="662"/>
                      <a:pt x="2406" y="662"/>
                    </a:cubicBezTo>
                    <a:cubicBezTo>
                      <a:pt x="2587" y="662"/>
                      <a:pt x="2736" y="512"/>
                      <a:pt x="2736" y="331"/>
                    </a:cubicBezTo>
                    <a:cubicBezTo>
                      <a:pt x="2736" y="150"/>
                      <a:pt x="2587" y="1"/>
                      <a:pt x="240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36"/>
              <p:cNvSpPr/>
              <p:nvPr/>
            </p:nvSpPr>
            <p:spPr>
              <a:xfrm>
                <a:off x="8212510" y="1854135"/>
                <a:ext cx="94980" cy="71089"/>
              </a:xfrm>
              <a:custGeom>
                <a:rect b="b" l="l" r="r" t="t"/>
                <a:pathLst>
                  <a:path extrusionOk="0" h="3913" w="5228">
                    <a:moveTo>
                      <a:pt x="2615" y="658"/>
                    </a:moveTo>
                    <a:cubicBezTo>
                      <a:pt x="3694" y="658"/>
                      <a:pt x="4570" y="1538"/>
                      <a:pt x="4570" y="2613"/>
                    </a:cubicBezTo>
                    <a:cubicBezTo>
                      <a:pt x="4570" y="2863"/>
                      <a:pt x="4524" y="3033"/>
                      <a:pt x="4436" y="3117"/>
                    </a:cubicBezTo>
                    <a:cubicBezTo>
                      <a:pt x="4323" y="3225"/>
                      <a:pt x="4090" y="3255"/>
                      <a:pt x="3806" y="3255"/>
                    </a:cubicBezTo>
                    <a:cubicBezTo>
                      <a:pt x="3646" y="3255"/>
                      <a:pt x="3471" y="3246"/>
                      <a:pt x="3291" y="3236"/>
                    </a:cubicBezTo>
                    <a:cubicBezTo>
                      <a:pt x="3076" y="3228"/>
                      <a:pt x="2853" y="3217"/>
                      <a:pt x="2615" y="3217"/>
                    </a:cubicBezTo>
                    <a:cubicBezTo>
                      <a:pt x="2376" y="3217"/>
                      <a:pt x="2153" y="3228"/>
                      <a:pt x="1934" y="3236"/>
                    </a:cubicBezTo>
                    <a:cubicBezTo>
                      <a:pt x="1756" y="3246"/>
                      <a:pt x="1581" y="3255"/>
                      <a:pt x="1422" y="3255"/>
                    </a:cubicBezTo>
                    <a:cubicBezTo>
                      <a:pt x="1139" y="3255"/>
                      <a:pt x="906" y="3225"/>
                      <a:pt x="793" y="3117"/>
                    </a:cubicBezTo>
                    <a:cubicBezTo>
                      <a:pt x="704" y="3033"/>
                      <a:pt x="658" y="2863"/>
                      <a:pt x="658" y="2613"/>
                    </a:cubicBezTo>
                    <a:cubicBezTo>
                      <a:pt x="658" y="1538"/>
                      <a:pt x="1535" y="658"/>
                      <a:pt x="2615" y="658"/>
                    </a:cubicBezTo>
                    <a:close/>
                    <a:moveTo>
                      <a:pt x="2615" y="0"/>
                    </a:moveTo>
                    <a:cubicBezTo>
                      <a:pt x="1173" y="0"/>
                      <a:pt x="1" y="1172"/>
                      <a:pt x="1" y="2613"/>
                    </a:cubicBezTo>
                    <a:cubicBezTo>
                      <a:pt x="1" y="3056"/>
                      <a:pt x="109" y="3379"/>
                      <a:pt x="339" y="3594"/>
                    </a:cubicBezTo>
                    <a:cubicBezTo>
                      <a:pt x="612" y="3855"/>
                      <a:pt x="989" y="3913"/>
                      <a:pt x="1427" y="3913"/>
                    </a:cubicBezTo>
                    <a:cubicBezTo>
                      <a:pt x="1595" y="3913"/>
                      <a:pt x="1780" y="3904"/>
                      <a:pt x="1969" y="3893"/>
                    </a:cubicBezTo>
                    <a:cubicBezTo>
                      <a:pt x="2176" y="3886"/>
                      <a:pt x="2391" y="3874"/>
                      <a:pt x="2615" y="3874"/>
                    </a:cubicBezTo>
                    <a:cubicBezTo>
                      <a:pt x="2837" y="3874"/>
                      <a:pt x="3053" y="3886"/>
                      <a:pt x="3260" y="3893"/>
                    </a:cubicBezTo>
                    <a:cubicBezTo>
                      <a:pt x="3452" y="3903"/>
                      <a:pt x="3637" y="3913"/>
                      <a:pt x="3812" y="3913"/>
                    </a:cubicBezTo>
                    <a:cubicBezTo>
                      <a:pt x="4246" y="3913"/>
                      <a:pt x="4618" y="3854"/>
                      <a:pt x="4889" y="3594"/>
                    </a:cubicBezTo>
                    <a:cubicBezTo>
                      <a:pt x="5116" y="3379"/>
                      <a:pt x="5228" y="3056"/>
                      <a:pt x="5228" y="2613"/>
                    </a:cubicBezTo>
                    <a:cubicBezTo>
                      <a:pt x="5228" y="1172"/>
                      <a:pt x="4055" y="0"/>
                      <a:pt x="2615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36"/>
              <p:cNvSpPr/>
              <p:nvPr/>
            </p:nvSpPr>
            <p:spPr>
              <a:xfrm>
                <a:off x="8241143" y="1809587"/>
                <a:ext cx="37643" cy="40241"/>
              </a:xfrm>
              <a:custGeom>
                <a:rect b="b" l="l" r="r" t="t"/>
                <a:pathLst>
                  <a:path extrusionOk="0" h="2215" w="2072">
                    <a:moveTo>
                      <a:pt x="1039" y="657"/>
                    </a:moveTo>
                    <a:cubicBezTo>
                      <a:pt x="1241" y="657"/>
                      <a:pt x="1415" y="865"/>
                      <a:pt x="1415" y="1107"/>
                    </a:cubicBezTo>
                    <a:cubicBezTo>
                      <a:pt x="1415" y="1349"/>
                      <a:pt x="1241" y="1557"/>
                      <a:pt x="1039" y="1557"/>
                    </a:cubicBezTo>
                    <a:cubicBezTo>
                      <a:pt x="835" y="1557"/>
                      <a:pt x="661" y="1349"/>
                      <a:pt x="661" y="1107"/>
                    </a:cubicBezTo>
                    <a:cubicBezTo>
                      <a:pt x="661" y="865"/>
                      <a:pt x="835" y="657"/>
                      <a:pt x="1039" y="657"/>
                    </a:cubicBezTo>
                    <a:close/>
                    <a:moveTo>
                      <a:pt x="1039" y="1"/>
                    </a:moveTo>
                    <a:cubicBezTo>
                      <a:pt x="466" y="1"/>
                      <a:pt x="1" y="496"/>
                      <a:pt x="1" y="1107"/>
                    </a:cubicBezTo>
                    <a:cubicBezTo>
                      <a:pt x="1" y="1718"/>
                      <a:pt x="466" y="2214"/>
                      <a:pt x="1039" y="2214"/>
                    </a:cubicBezTo>
                    <a:cubicBezTo>
                      <a:pt x="1610" y="2214"/>
                      <a:pt x="2072" y="1718"/>
                      <a:pt x="2072" y="1107"/>
                    </a:cubicBezTo>
                    <a:cubicBezTo>
                      <a:pt x="2072" y="496"/>
                      <a:pt x="1610" y="1"/>
                      <a:pt x="103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36"/>
              <p:cNvSpPr/>
              <p:nvPr/>
            </p:nvSpPr>
            <p:spPr>
              <a:xfrm>
                <a:off x="8193597" y="1825302"/>
                <a:ext cx="39605" cy="39660"/>
              </a:xfrm>
              <a:custGeom>
                <a:rect b="b" l="l" r="r" t="t"/>
                <a:pathLst>
                  <a:path extrusionOk="0" h="2183" w="2180">
                    <a:moveTo>
                      <a:pt x="1031" y="661"/>
                    </a:moveTo>
                    <a:cubicBezTo>
                      <a:pt x="1068" y="661"/>
                      <a:pt x="1107" y="665"/>
                      <a:pt x="1146" y="680"/>
                    </a:cubicBezTo>
                    <a:cubicBezTo>
                      <a:pt x="1258" y="715"/>
                      <a:pt x="1353" y="796"/>
                      <a:pt x="1414" y="903"/>
                    </a:cubicBezTo>
                    <a:cubicBezTo>
                      <a:pt x="1480" y="1011"/>
                      <a:pt x="1499" y="1133"/>
                      <a:pt x="1476" y="1249"/>
                    </a:cubicBezTo>
                    <a:cubicBezTo>
                      <a:pt x="1453" y="1349"/>
                      <a:pt x="1396" y="1433"/>
                      <a:pt x="1315" y="1479"/>
                    </a:cubicBezTo>
                    <a:cubicBezTo>
                      <a:pt x="1263" y="1509"/>
                      <a:pt x="1206" y="1523"/>
                      <a:pt x="1148" y="1523"/>
                    </a:cubicBezTo>
                    <a:cubicBezTo>
                      <a:pt x="1002" y="1523"/>
                      <a:pt x="849" y="1434"/>
                      <a:pt x="761" y="1280"/>
                    </a:cubicBezTo>
                    <a:cubicBezTo>
                      <a:pt x="699" y="1172"/>
                      <a:pt x="676" y="1049"/>
                      <a:pt x="704" y="934"/>
                    </a:cubicBezTo>
                    <a:cubicBezTo>
                      <a:pt x="723" y="834"/>
                      <a:pt x="781" y="750"/>
                      <a:pt x="866" y="704"/>
                    </a:cubicBezTo>
                    <a:cubicBezTo>
                      <a:pt x="915" y="677"/>
                      <a:pt x="969" y="661"/>
                      <a:pt x="1031" y="661"/>
                    </a:cubicBezTo>
                    <a:close/>
                    <a:moveTo>
                      <a:pt x="1032" y="1"/>
                    </a:moveTo>
                    <a:cubicBezTo>
                      <a:pt x="858" y="1"/>
                      <a:pt x="688" y="46"/>
                      <a:pt x="534" y="134"/>
                    </a:cubicBezTo>
                    <a:cubicBezTo>
                      <a:pt x="289" y="273"/>
                      <a:pt x="119" y="511"/>
                      <a:pt x="58" y="796"/>
                    </a:cubicBezTo>
                    <a:cubicBezTo>
                      <a:pt x="0" y="1069"/>
                      <a:pt x="46" y="1360"/>
                      <a:pt x="192" y="1610"/>
                    </a:cubicBezTo>
                    <a:cubicBezTo>
                      <a:pt x="404" y="1975"/>
                      <a:pt x="777" y="2183"/>
                      <a:pt x="1150" y="2183"/>
                    </a:cubicBezTo>
                    <a:cubicBezTo>
                      <a:pt x="1318" y="2183"/>
                      <a:pt x="1488" y="2141"/>
                      <a:pt x="1641" y="2052"/>
                    </a:cubicBezTo>
                    <a:cubicBezTo>
                      <a:pt x="1887" y="1910"/>
                      <a:pt x="2056" y="1676"/>
                      <a:pt x="2118" y="1387"/>
                    </a:cubicBezTo>
                    <a:cubicBezTo>
                      <a:pt x="2180" y="1115"/>
                      <a:pt x="2129" y="826"/>
                      <a:pt x="1987" y="573"/>
                    </a:cubicBezTo>
                    <a:cubicBezTo>
                      <a:pt x="1841" y="323"/>
                      <a:pt x="1614" y="138"/>
                      <a:pt x="1345" y="50"/>
                    </a:cubicBezTo>
                    <a:cubicBezTo>
                      <a:pt x="1241" y="17"/>
                      <a:pt x="1136" y="1"/>
                      <a:pt x="103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36"/>
              <p:cNvSpPr/>
              <p:nvPr/>
            </p:nvSpPr>
            <p:spPr>
              <a:xfrm>
                <a:off x="8286817" y="1825302"/>
                <a:ext cx="39587" cy="39660"/>
              </a:xfrm>
              <a:custGeom>
                <a:rect b="b" l="l" r="r" t="t"/>
                <a:pathLst>
                  <a:path extrusionOk="0" h="2183" w="2179">
                    <a:moveTo>
                      <a:pt x="1149" y="661"/>
                    </a:moveTo>
                    <a:cubicBezTo>
                      <a:pt x="1210" y="661"/>
                      <a:pt x="1264" y="677"/>
                      <a:pt x="1315" y="704"/>
                    </a:cubicBezTo>
                    <a:cubicBezTo>
                      <a:pt x="1395" y="750"/>
                      <a:pt x="1453" y="834"/>
                      <a:pt x="1476" y="934"/>
                    </a:cubicBezTo>
                    <a:cubicBezTo>
                      <a:pt x="1503" y="1049"/>
                      <a:pt x="1480" y="1172"/>
                      <a:pt x="1418" y="1280"/>
                    </a:cubicBezTo>
                    <a:cubicBezTo>
                      <a:pt x="1352" y="1392"/>
                      <a:pt x="1257" y="1468"/>
                      <a:pt x="1149" y="1507"/>
                    </a:cubicBezTo>
                    <a:cubicBezTo>
                      <a:pt x="1110" y="1519"/>
                      <a:pt x="1071" y="1525"/>
                      <a:pt x="1033" y="1525"/>
                    </a:cubicBezTo>
                    <a:cubicBezTo>
                      <a:pt x="973" y="1525"/>
                      <a:pt x="916" y="1510"/>
                      <a:pt x="865" y="1479"/>
                    </a:cubicBezTo>
                    <a:cubicBezTo>
                      <a:pt x="784" y="1433"/>
                      <a:pt x="726" y="1349"/>
                      <a:pt x="703" y="1249"/>
                    </a:cubicBezTo>
                    <a:cubicBezTo>
                      <a:pt x="680" y="1133"/>
                      <a:pt x="699" y="1011"/>
                      <a:pt x="761" y="903"/>
                    </a:cubicBezTo>
                    <a:cubicBezTo>
                      <a:pt x="826" y="796"/>
                      <a:pt x="923" y="715"/>
                      <a:pt x="1033" y="680"/>
                    </a:cubicBezTo>
                    <a:cubicBezTo>
                      <a:pt x="1072" y="665"/>
                      <a:pt x="1111" y="661"/>
                      <a:pt x="1149" y="661"/>
                    </a:cubicBezTo>
                    <a:close/>
                    <a:moveTo>
                      <a:pt x="1146" y="1"/>
                    </a:moveTo>
                    <a:cubicBezTo>
                      <a:pt x="1042" y="1"/>
                      <a:pt x="936" y="17"/>
                      <a:pt x="830" y="50"/>
                    </a:cubicBezTo>
                    <a:cubicBezTo>
                      <a:pt x="565" y="138"/>
                      <a:pt x="338" y="323"/>
                      <a:pt x="192" y="573"/>
                    </a:cubicBezTo>
                    <a:cubicBezTo>
                      <a:pt x="46" y="826"/>
                      <a:pt x="0" y="1115"/>
                      <a:pt x="61" y="1387"/>
                    </a:cubicBezTo>
                    <a:cubicBezTo>
                      <a:pt x="123" y="1676"/>
                      <a:pt x="292" y="1910"/>
                      <a:pt x="538" y="2052"/>
                    </a:cubicBezTo>
                    <a:cubicBezTo>
                      <a:pt x="687" y="2137"/>
                      <a:pt x="857" y="2183"/>
                      <a:pt x="1030" y="2183"/>
                    </a:cubicBezTo>
                    <a:cubicBezTo>
                      <a:pt x="1134" y="2183"/>
                      <a:pt x="1241" y="2167"/>
                      <a:pt x="1349" y="2133"/>
                    </a:cubicBezTo>
                    <a:cubicBezTo>
                      <a:pt x="1614" y="2045"/>
                      <a:pt x="1840" y="1860"/>
                      <a:pt x="1987" y="1610"/>
                    </a:cubicBezTo>
                    <a:cubicBezTo>
                      <a:pt x="2133" y="1360"/>
                      <a:pt x="2179" y="1069"/>
                      <a:pt x="2122" y="796"/>
                    </a:cubicBezTo>
                    <a:cubicBezTo>
                      <a:pt x="2056" y="511"/>
                      <a:pt x="1886" y="273"/>
                      <a:pt x="1645" y="134"/>
                    </a:cubicBezTo>
                    <a:cubicBezTo>
                      <a:pt x="1491" y="46"/>
                      <a:pt x="1321" y="1"/>
                      <a:pt x="114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36"/>
              <p:cNvSpPr/>
              <p:nvPr/>
            </p:nvSpPr>
            <p:spPr>
              <a:xfrm>
                <a:off x="8224101" y="1691931"/>
                <a:ext cx="11954" cy="12045"/>
              </a:xfrm>
              <a:custGeom>
                <a:rect b="b" l="l" r="r" t="t"/>
                <a:pathLst>
                  <a:path extrusionOk="0" h="663" w="658">
                    <a:moveTo>
                      <a:pt x="331" y="1"/>
                    </a:moveTo>
                    <a:cubicBezTo>
                      <a:pt x="147" y="1"/>
                      <a:pt x="1" y="150"/>
                      <a:pt x="1" y="331"/>
                    </a:cubicBezTo>
                    <a:cubicBezTo>
                      <a:pt x="1" y="512"/>
                      <a:pt x="147" y="662"/>
                      <a:pt x="331" y="662"/>
                    </a:cubicBezTo>
                    <a:cubicBezTo>
                      <a:pt x="512" y="662"/>
                      <a:pt x="658" y="512"/>
                      <a:pt x="658" y="331"/>
                    </a:cubicBezTo>
                    <a:cubicBezTo>
                      <a:pt x="658" y="150"/>
                      <a:pt x="512" y="1"/>
                      <a:pt x="33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36"/>
              <p:cNvSpPr/>
              <p:nvPr/>
            </p:nvSpPr>
            <p:spPr>
              <a:xfrm>
                <a:off x="8261672" y="1962271"/>
                <a:ext cx="11954" cy="11972"/>
              </a:xfrm>
              <a:custGeom>
                <a:rect b="b" l="l" r="r" t="t"/>
                <a:pathLst>
                  <a:path extrusionOk="0" h="659" w="658">
                    <a:moveTo>
                      <a:pt x="327" y="1"/>
                    </a:moveTo>
                    <a:cubicBezTo>
                      <a:pt x="147" y="1"/>
                      <a:pt x="1" y="148"/>
                      <a:pt x="1" y="327"/>
                    </a:cubicBezTo>
                    <a:cubicBezTo>
                      <a:pt x="1" y="512"/>
                      <a:pt x="147" y="659"/>
                      <a:pt x="327" y="659"/>
                    </a:cubicBezTo>
                    <a:cubicBezTo>
                      <a:pt x="512" y="659"/>
                      <a:pt x="658" y="512"/>
                      <a:pt x="658" y="327"/>
                    </a:cubicBezTo>
                    <a:cubicBezTo>
                      <a:pt x="658" y="148"/>
                      <a:pt x="512" y="1"/>
                      <a:pt x="32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36"/>
              <p:cNvSpPr/>
              <p:nvPr/>
            </p:nvSpPr>
            <p:spPr>
              <a:xfrm>
                <a:off x="8285563" y="1962271"/>
                <a:ext cx="47835" cy="11972"/>
              </a:xfrm>
              <a:custGeom>
                <a:rect b="b" l="l" r="r" t="t"/>
                <a:pathLst>
                  <a:path extrusionOk="0" h="659" w="2633">
                    <a:moveTo>
                      <a:pt x="330" y="1"/>
                    </a:moveTo>
                    <a:cubicBezTo>
                      <a:pt x="150" y="1"/>
                      <a:pt x="0" y="148"/>
                      <a:pt x="0" y="327"/>
                    </a:cubicBezTo>
                    <a:cubicBezTo>
                      <a:pt x="0" y="512"/>
                      <a:pt x="150" y="659"/>
                      <a:pt x="330" y="659"/>
                    </a:cubicBezTo>
                    <a:lnTo>
                      <a:pt x="2306" y="659"/>
                    </a:lnTo>
                    <a:cubicBezTo>
                      <a:pt x="2486" y="659"/>
                      <a:pt x="2632" y="512"/>
                      <a:pt x="2632" y="327"/>
                    </a:cubicBezTo>
                    <a:cubicBezTo>
                      <a:pt x="2632" y="148"/>
                      <a:pt x="2486" y="1"/>
                      <a:pt x="230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1" name="Google Shape;1051;p36"/>
            <p:cNvGrpSpPr/>
            <p:nvPr/>
          </p:nvGrpSpPr>
          <p:grpSpPr>
            <a:xfrm>
              <a:off x="2469668" y="2562427"/>
              <a:ext cx="306648" cy="251541"/>
              <a:chOff x="5745079" y="1344210"/>
              <a:chExt cx="244244" cy="200351"/>
            </a:xfrm>
          </p:grpSpPr>
          <p:sp>
            <p:nvSpPr>
              <p:cNvPr id="1052" name="Google Shape;1052;p36"/>
              <p:cNvSpPr/>
              <p:nvPr/>
            </p:nvSpPr>
            <p:spPr>
              <a:xfrm>
                <a:off x="5745079" y="1344210"/>
                <a:ext cx="244244" cy="200351"/>
              </a:xfrm>
              <a:custGeom>
                <a:rect b="b" l="l" r="r" t="t"/>
                <a:pathLst>
                  <a:path extrusionOk="0" h="11028" w="13444">
                    <a:moveTo>
                      <a:pt x="6722" y="4617"/>
                    </a:moveTo>
                    <a:cubicBezTo>
                      <a:pt x="7430" y="4617"/>
                      <a:pt x="8033" y="5082"/>
                      <a:pt x="8221" y="5747"/>
                    </a:cubicBezTo>
                    <a:lnTo>
                      <a:pt x="7895" y="5935"/>
                    </a:lnTo>
                    <a:cubicBezTo>
                      <a:pt x="7810" y="5981"/>
                      <a:pt x="7760" y="6070"/>
                      <a:pt x="7760" y="6166"/>
                    </a:cubicBezTo>
                    <a:lnTo>
                      <a:pt x="7764" y="6673"/>
                    </a:lnTo>
                    <a:lnTo>
                      <a:pt x="7756" y="6684"/>
                    </a:lnTo>
                    <a:cubicBezTo>
                      <a:pt x="7721" y="6686"/>
                      <a:pt x="7685" y="6687"/>
                      <a:pt x="7647" y="6687"/>
                    </a:cubicBezTo>
                    <a:cubicBezTo>
                      <a:pt x="7528" y="6687"/>
                      <a:pt x="7398" y="6678"/>
                      <a:pt x="7264" y="6673"/>
                    </a:cubicBezTo>
                    <a:cubicBezTo>
                      <a:pt x="7091" y="6665"/>
                      <a:pt x="6910" y="6657"/>
                      <a:pt x="6722" y="6657"/>
                    </a:cubicBezTo>
                    <a:cubicBezTo>
                      <a:pt x="6530" y="6657"/>
                      <a:pt x="6353" y="6665"/>
                      <a:pt x="6180" y="6673"/>
                    </a:cubicBezTo>
                    <a:cubicBezTo>
                      <a:pt x="6041" y="6680"/>
                      <a:pt x="5904" y="6686"/>
                      <a:pt x="5779" y="6686"/>
                    </a:cubicBezTo>
                    <a:cubicBezTo>
                      <a:pt x="5549" y="6686"/>
                      <a:pt x="5359" y="6664"/>
                      <a:pt x="5270" y="6577"/>
                    </a:cubicBezTo>
                    <a:cubicBezTo>
                      <a:pt x="5197" y="6511"/>
                      <a:pt x="5162" y="6377"/>
                      <a:pt x="5162" y="6177"/>
                    </a:cubicBezTo>
                    <a:cubicBezTo>
                      <a:pt x="5162" y="5316"/>
                      <a:pt x="5862" y="4617"/>
                      <a:pt x="6722" y="4617"/>
                    </a:cubicBezTo>
                    <a:close/>
                    <a:moveTo>
                      <a:pt x="11111" y="1577"/>
                    </a:moveTo>
                    <a:cubicBezTo>
                      <a:pt x="11207" y="1946"/>
                      <a:pt x="11499" y="2234"/>
                      <a:pt x="11868" y="2330"/>
                    </a:cubicBezTo>
                    <a:lnTo>
                      <a:pt x="11868" y="5923"/>
                    </a:lnTo>
                    <a:lnTo>
                      <a:pt x="11442" y="5685"/>
                    </a:lnTo>
                    <a:lnTo>
                      <a:pt x="11196" y="5243"/>
                    </a:lnTo>
                    <a:cubicBezTo>
                      <a:pt x="11149" y="5162"/>
                      <a:pt x="11061" y="5112"/>
                      <a:pt x="10965" y="5112"/>
                    </a:cubicBezTo>
                    <a:lnTo>
                      <a:pt x="10458" y="5116"/>
                    </a:lnTo>
                    <a:lnTo>
                      <a:pt x="10023" y="4859"/>
                    </a:lnTo>
                    <a:cubicBezTo>
                      <a:pt x="9981" y="4834"/>
                      <a:pt x="9935" y="4821"/>
                      <a:pt x="9889" y="4821"/>
                    </a:cubicBezTo>
                    <a:cubicBezTo>
                      <a:pt x="9843" y="4821"/>
                      <a:pt x="9796" y="4834"/>
                      <a:pt x="9754" y="4859"/>
                    </a:cubicBezTo>
                    <a:lnTo>
                      <a:pt x="9320" y="5116"/>
                    </a:lnTo>
                    <a:lnTo>
                      <a:pt x="8813" y="5112"/>
                    </a:lnTo>
                    <a:cubicBezTo>
                      <a:pt x="8810" y="5112"/>
                      <a:pt x="8807" y="5112"/>
                      <a:pt x="8804" y="5112"/>
                    </a:cubicBezTo>
                    <a:cubicBezTo>
                      <a:pt x="8715" y="5112"/>
                      <a:pt x="8631" y="5161"/>
                      <a:pt x="8586" y="5240"/>
                    </a:cubicBezTo>
                    <a:cubicBezTo>
                      <a:pt x="8463" y="4997"/>
                      <a:pt x="8290" y="4774"/>
                      <a:pt x="8079" y="4594"/>
                    </a:cubicBezTo>
                    <a:cubicBezTo>
                      <a:pt x="7702" y="4271"/>
                      <a:pt x="7218" y="4090"/>
                      <a:pt x="6722" y="4090"/>
                    </a:cubicBezTo>
                    <a:cubicBezTo>
                      <a:pt x="5573" y="4090"/>
                      <a:pt x="4635" y="5027"/>
                      <a:pt x="4635" y="6177"/>
                    </a:cubicBezTo>
                    <a:cubicBezTo>
                      <a:pt x="4635" y="6531"/>
                      <a:pt x="4724" y="6784"/>
                      <a:pt x="4908" y="6957"/>
                    </a:cubicBezTo>
                    <a:cubicBezTo>
                      <a:pt x="5124" y="7164"/>
                      <a:pt x="5424" y="7211"/>
                      <a:pt x="5773" y="7211"/>
                    </a:cubicBezTo>
                    <a:cubicBezTo>
                      <a:pt x="5912" y="7211"/>
                      <a:pt x="6057" y="7207"/>
                      <a:pt x="6208" y="7200"/>
                    </a:cubicBezTo>
                    <a:cubicBezTo>
                      <a:pt x="6373" y="7188"/>
                      <a:pt x="6545" y="7180"/>
                      <a:pt x="6722" y="7180"/>
                    </a:cubicBezTo>
                    <a:cubicBezTo>
                      <a:pt x="6899" y="7180"/>
                      <a:pt x="7072" y="7188"/>
                      <a:pt x="7237" y="7200"/>
                    </a:cubicBezTo>
                    <a:cubicBezTo>
                      <a:pt x="7318" y="7203"/>
                      <a:pt x="7395" y="7207"/>
                      <a:pt x="7471" y="7207"/>
                    </a:cubicBezTo>
                    <a:cubicBezTo>
                      <a:pt x="7464" y="7264"/>
                      <a:pt x="7476" y="7322"/>
                      <a:pt x="7506" y="7372"/>
                    </a:cubicBezTo>
                    <a:lnTo>
                      <a:pt x="7741" y="7771"/>
                    </a:lnTo>
                    <a:lnTo>
                      <a:pt x="2329" y="7771"/>
                    </a:lnTo>
                    <a:cubicBezTo>
                      <a:pt x="2233" y="7402"/>
                      <a:pt x="1945" y="7115"/>
                      <a:pt x="1577" y="7019"/>
                    </a:cubicBezTo>
                    <a:lnTo>
                      <a:pt x="1577" y="2330"/>
                    </a:lnTo>
                    <a:cubicBezTo>
                      <a:pt x="1945" y="2234"/>
                      <a:pt x="2233" y="1946"/>
                      <a:pt x="2329" y="1577"/>
                    </a:cubicBezTo>
                    <a:close/>
                    <a:moveTo>
                      <a:pt x="9889" y="5389"/>
                    </a:moveTo>
                    <a:lnTo>
                      <a:pt x="10254" y="5604"/>
                    </a:lnTo>
                    <a:cubicBezTo>
                      <a:pt x="10296" y="5632"/>
                      <a:pt x="10342" y="5643"/>
                      <a:pt x="10389" y="5643"/>
                    </a:cubicBezTo>
                    <a:lnTo>
                      <a:pt x="10815" y="5639"/>
                    </a:lnTo>
                    <a:lnTo>
                      <a:pt x="11022" y="6008"/>
                    </a:lnTo>
                    <a:cubicBezTo>
                      <a:pt x="11045" y="6050"/>
                      <a:pt x="11080" y="6084"/>
                      <a:pt x="11123" y="6107"/>
                    </a:cubicBezTo>
                    <a:lnTo>
                      <a:pt x="11492" y="6315"/>
                    </a:lnTo>
                    <a:lnTo>
                      <a:pt x="11488" y="6738"/>
                    </a:lnTo>
                    <a:cubicBezTo>
                      <a:pt x="11488" y="6788"/>
                      <a:pt x="11499" y="6834"/>
                      <a:pt x="11522" y="6877"/>
                    </a:cubicBezTo>
                    <a:lnTo>
                      <a:pt x="11737" y="7241"/>
                    </a:lnTo>
                    <a:lnTo>
                      <a:pt x="11522" y="7606"/>
                    </a:lnTo>
                    <a:cubicBezTo>
                      <a:pt x="11499" y="7645"/>
                      <a:pt x="11488" y="7695"/>
                      <a:pt x="11488" y="7741"/>
                    </a:cubicBezTo>
                    <a:lnTo>
                      <a:pt x="11492" y="8163"/>
                    </a:lnTo>
                    <a:lnTo>
                      <a:pt x="11123" y="8376"/>
                    </a:lnTo>
                    <a:cubicBezTo>
                      <a:pt x="11080" y="8399"/>
                      <a:pt x="11045" y="8433"/>
                      <a:pt x="11022" y="8475"/>
                    </a:cubicBezTo>
                    <a:lnTo>
                      <a:pt x="10815" y="8844"/>
                    </a:lnTo>
                    <a:lnTo>
                      <a:pt x="10389" y="8840"/>
                    </a:lnTo>
                    <a:cubicBezTo>
                      <a:pt x="10384" y="8840"/>
                      <a:pt x="10379" y="8840"/>
                      <a:pt x="10374" y="8840"/>
                    </a:cubicBezTo>
                    <a:cubicBezTo>
                      <a:pt x="10333" y="8840"/>
                      <a:pt x="10292" y="8854"/>
                      <a:pt x="10254" y="8874"/>
                    </a:cubicBezTo>
                    <a:lnTo>
                      <a:pt x="9889" y="9090"/>
                    </a:lnTo>
                    <a:lnTo>
                      <a:pt x="9523" y="8874"/>
                    </a:lnTo>
                    <a:cubicBezTo>
                      <a:pt x="9482" y="8851"/>
                      <a:pt x="9436" y="8840"/>
                      <a:pt x="9390" y="8840"/>
                    </a:cubicBezTo>
                    <a:lnTo>
                      <a:pt x="9385" y="8840"/>
                    </a:lnTo>
                    <a:lnTo>
                      <a:pt x="8963" y="8844"/>
                    </a:lnTo>
                    <a:lnTo>
                      <a:pt x="8755" y="8475"/>
                    </a:lnTo>
                    <a:cubicBezTo>
                      <a:pt x="8732" y="8433"/>
                      <a:pt x="8698" y="8399"/>
                      <a:pt x="8655" y="8376"/>
                    </a:cubicBezTo>
                    <a:lnTo>
                      <a:pt x="8287" y="8163"/>
                    </a:lnTo>
                    <a:lnTo>
                      <a:pt x="8287" y="8033"/>
                    </a:lnTo>
                    <a:lnTo>
                      <a:pt x="8290" y="7741"/>
                    </a:lnTo>
                    <a:cubicBezTo>
                      <a:pt x="8290" y="7695"/>
                      <a:pt x="8278" y="7645"/>
                      <a:pt x="8251" y="7606"/>
                    </a:cubicBezTo>
                    <a:lnTo>
                      <a:pt x="8037" y="7241"/>
                    </a:lnTo>
                    <a:lnTo>
                      <a:pt x="8251" y="6877"/>
                    </a:lnTo>
                    <a:cubicBezTo>
                      <a:pt x="8278" y="6834"/>
                      <a:pt x="8290" y="6788"/>
                      <a:pt x="8290" y="6738"/>
                    </a:cubicBezTo>
                    <a:lnTo>
                      <a:pt x="8287" y="6315"/>
                    </a:lnTo>
                    <a:lnTo>
                      <a:pt x="8655" y="6107"/>
                    </a:lnTo>
                    <a:cubicBezTo>
                      <a:pt x="8655" y="6107"/>
                      <a:pt x="8655" y="6104"/>
                      <a:pt x="8659" y="6104"/>
                    </a:cubicBezTo>
                    <a:cubicBezTo>
                      <a:pt x="8659" y="6104"/>
                      <a:pt x="8663" y="6100"/>
                      <a:pt x="8667" y="6100"/>
                    </a:cubicBezTo>
                    <a:cubicBezTo>
                      <a:pt x="8702" y="6077"/>
                      <a:pt x="8732" y="6047"/>
                      <a:pt x="8755" y="6008"/>
                    </a:cubicBezTo>
                    <a:lnTo>
                      <a:pt x="8963" y="5639"/>
                    </a:lnTo>
                    <a:lnTo>
                      <a:pt x="9385" y="5643"/>
                    </a:lnTo>
                    <a:cubicBezTo>
                      <a:pt x="9436" y="5643"/>
                      <a:pt x="9482" y="5632"/>
                      <a:pt x="9523" y="5604"/>
                    </a:cubicBezTo>
                    <a:lnTo>
                      <a:pt x="9889" y="5389"/>
                    </a:lnTo>
                    <a:close/>
                    <a:moveTo>
                      <a:pt x="8555" y="9190"/>
                    </a:moveTo>
                    <a:lnTo>
                      <a:pt x="8583" y="9236"/>
                    </a:lnTo>
                    <a:cubicBezTo>
                      <a:pt x="8629" y="9321"/>
                      <a:pt x="8716" y="9371"/>
                      <a:pt x="8813" y="9371"/>
                    </a:cubicBezTo>
                    <a:lnTo>
                      <a:pt x="9209" y="9367"/>
                    </a:lnTo>
                    <a:lnTo>
                      <a:pt x="8690" y="10266"/>
                    </a:lnTo>
                    <a:lnTo>
                      <a:pt x="8560" y="10070"/>
                    </a:lnTo>
                    <a:cubicBezTo>
                      <a:pt x="8517" y="10001"/>
                      <a:pt x="8440" y="9958"/>
                      <a:pt x="8359" y="9951"/>
                    </a:cubicBezTo>
                    <a:lnTo>
                      <a:pt x="8121" y="9939"/>
                    </a:lnTo>
                    <a:lnTo>
                      <a:pt x="8555" y="9190"/>
                    </a:lnTo>
                    <a:close/>
                    <a:moveTo>
                      <a:pt x="11222" y="9190"/>
                    </a:moveTo>
                    <a:lnTo>
                      <a:pt x="11653" y="9939"/>
                    </a:lnTo>
                    <a:lnTo>
                      <a:pt x="11419" y="9951"/>
                    </a:lnTo>
                    <a:cubicBezTo>
                      <a:pt x="11338" y="9958"/>
                      <a:pt x="11261" y="10001"/>
                      <a:pt x="11215" y="10070"/>
                    </a:cubicBezTo>
                    <a:lnTo>
                      <a:pt x="11084" y="10266"/>
                    </a:lnTo>
                    <a:lnTo>
                      <a:pt x="10566" y="9367"/>
                    </a:lnTo>
                    <a:lnTo>
                      <a:pt x="10965" y="9371"/>
                    </a:lnTo>
                    <a:cubicBezTo>
                      <a:pt x="11057" y="9371"/>
                      <a:pt x="11149" y="9321"/>
                      <a:pt x="11196" y="9236"/>
                    </a:cubicBezTo>
                    <a:lnTo>
                      <a:pt x="11222" y="9190"/>
                    </a:lnTo>
                    <a:close/>
                    <a:moveTo>
                      <a:pt x="789" y="1"/>
                    </a:moveTo>
                    <a:cubicBezTo>
                      <a:pt x="354" y="1"/>
                      <a:pt x="0" y="355"/>
                      <a:pt x="0" y="789"/>
                    </a:cubicBezTo>
                    <a:lnTo>
                      <a:pt x="0" y="8560"/>
                    </a:lnTo>
                    <a:cubicBezTo>
                      <a:pt x="0" y="8993"/>
                      <a:pt x="354" y="9348"/>
                      <a:pt x="789" y="9348"/>
                    </a:cubicBezTo>
                    <a:lnTo>
                      <a:pt x="7856" y="9348"/>
                    </a:lnTo>
                    <a:lnTo>
                      <a:pt x="7456" y="10043"/>
                    </a:lnTo>
                    <a:cubicBezTo>
                      <a:pt x="7410" y="10120"/>
                      <a:pt x="7410" y="10220"/>
                      <a:pt x="7453" y="10297"/>
                    </a:cubicBezTo>
                    <a:cubicBezTo>
                      <a:pt x="7494" y="10377"/>
                      <a:pt x="7575" y="10431"/>
                      <a:pt x="7668" y="10435"/>
                    </a:cubicBezTo>
                    <a:lnTo>
                      <a:pt x="8194" y="10469"/>
                    </a:lnTo>
                    <a:lnTo>
                      <a:pt x="8486" y="10907"/>
                    </a:lnTo>
                    <a:cubicBezTo>
                      <a:pt x="8536" y="10985"/>
                      <a:pt x="8617" y="11027"/>
                      <a:pt x="8705" y="11027"/>
                    </a:cubicBezTo>
                    <a:lnTo>
                      <a:pt x="8713" y="11027"/>
                    </a:lnTo>
                    <a:cubicBezTo>
                      <a:pt x="8805" y="11023"/>
                      <a:pt x="8886" y="10973"/>
                      <a:pt x="8932" y="10896"/>
                    </a:cubicBezTo>
                    <a:lnTo>
                      <a:pt x="9689" y="9586"/>
                    </a:lnTo>
                    <a:lnTo>
                      <a:pt x="9754" y="9621"/>
                    </a:lnTo>
                    <a:cubicBezTo>
                      <a:pt x="9796" y="9647"/>
                      <a:pt x="9843" y="9658"/>
                      <a:pt x="9889" y="9658"/>
                    </a:cubicBezTo>
                    <a:cubicBezTo>
                      <a:pt x="9935" y="9658"/>
                      <a:pt x="9981" y="9647"/>
                      <a:pt x="10023" y="9621"/>
                    </a:cubicBezTo>
                    <a:lnTo>
                      <a:pt x="10085" y="9586"/>
                    </a:lnTo>
                    <a:lnTo>
                      <a:pt x="10842" y="10896"/>
                    </a:lnTo>
                    <a:cubicBezTo>
                      <a:pt x="10888" y="10973"/>
                      <a:pt x="10972" y="11023"/>
                      <a:pt x="11061" y="11027"/>
                    </a:cubicBezTo>
                    <a:lnTo>
                      <a:pt x="11073" y="11027"/>
                    </a:lnTo>
                    <a:cubicBezTo>
                      <a:pt x="11157" y="11027"/>
                      <a:pt x="11242" y="10985"/>
                      <a:pt x="11292" y="10907"/>
                    </a:cubicBezTo>
                    <a:lnTo>
                      <a:pt x="11580" y="10469"/>
                    </a:lnTo>
                    <a:lnTo>
                      <a:pt x="12111" y="10435"/>
                    </a:lnTo>
                    <a:cubicBezTo>
                      <a:pt x="12198" y="10431"/>
                      <a:pt x="12283" y="10377"/>
                      <a:pt x="12325" y="10297"/>
                    </a:cubicBezTo>
                    <a:cubicBezTo>
                      <a:pt x="12368" y="10220"/>
                      <a:pt x="12368" y="10120"/>
                      <a:pt x="12322" y="10043"/>
                    </a:cubicBezTo>
                    <a:lnTo>
                      <a:pt x="11918" y="9348"/>
                    </a:lnTo>
                    <a:lnTo>
                      <a:pt x="12656" y="9348"/>
                    </a:lnTo>
                    <a:cubicBezTo>
                      <a:pt x="13090" y="9348"/>
                      <a:pt x="13443" y="8993"/>
                      <a:pt x="13443" y="8560"/>
                    </a:cubicBezTo>
                    <a:lnTo>
                      <a:pt x="13443" y="789"/>
                    </a:lnTo>
                    <a:cubicBezTo>
                      <a:pt x="13443" y="355"/>
                      <a:pt x="13090" y="1"/>
                      <a:pt x="12656" y="1"/>
                    </a:cubicBezTo>
                    <a:lnTo>
                      <a:pt x="3152" y="1"/>
                    </a:lnTo>
                    <a:cubicBezTo>
                      <a:pt x="3006" y="1"/>
                      <a:pt x="2887" y="121"/>
                      <a:pt x="2887" y="263"/>
                    </a:cubicBezTo>
                    <a:cubicBezTo>
                      <a:pt x="2887" y="408"/>
                      <a:pt x="3006" y="527"/>
                      <a:pt x="3152" y="527"/>
                    </a:cubicBezTo>
                    <a:lnTo>
                      <a:pt x="12656" y="527"/>
                    </a:lnTo>
                    <a:cubicBezTo>
                      <a:pt x="12798" y="527"/>
                      <a:pt x="12918" y="643"/>
                      <a:pt x="12918" y="789"/>
                    </a:cubicBezTo>
                    <a:lnTo>
                      <a:pt x="12918" y="8560"/>
                    </a:lnTo>
                    <a:cubicBezTo>
                      <a:pt x="12918" y="8706"/>
                      <a:pt x="12798" y="8821"/>
                      <a:pt x="12656" y="8821"/>
                    </a:cubicBezTo>
                    <a:lnTo>
                      <a:pt x="11614" y="8821"/>
                    </a:lnTo>
                    <a:lnTo>
                      <a:pt x="11561" y="8729"/>
                    </a:lnTo>
                    <a:lnTo>
                      <a:pt x="11884" y="8548"/>
                    </a:lnTo>
                    <a:cubicBezTo>
                      <a:pt x="11968" y="8498"/>
                      <a:pt x="12018" y="8410"/>
                      <a:pt x="12018" y="8314"/>
                    </a:cubicBezTo>
                    <a:lnTo>
                      <a:pt x="12014" y="7810"/>
                    </a:lnTo>
                    <a:lnTo>
                      <a:pt x="12194" y="7503"/>
                    </a:lnTo>
                    <a:cubicBezTo>
                      <a:pt x="12237" y="7491"/>
                      <a:pt x="12276" y="7468"/>
                      <a:pt x="12306" y="7441"/>
                    </a:cubicBezTo>
                    <a:cubicBezTo>
                      <a:pt x="12360" y="7391"/>
                      <a:pt x="12391" y="7319"/>
                      <a:pt x="12391" y="7246"/>
                    </a:cubicBezTo>
                    <a:lnTo>
                      <a:pt x="12391" y="2104"/>
                    </a:lnTo>
                    <a:cubicBezTo>
                      <a:pt x="12391" y="1957"/>
                      <a:pt x="12276" y="1838"/>
                      <a:pt x="12129" y="1838"/>
                    </a:cubicBezTo>
                    <a:cubicBezTo>
                      <a:pt x="11841" y="1838"/>
                      <a:pt x="11603" y="1604"/>
                      <a:pt x="11603" y="1315"/>
                    </a:cubicBezTo>
                    <a:cubicBezTo>
                      <a:pt x="11603" y="1169"/>
                      <a:pt x="11488" y="1050"/>
                      <a:pt x="11341" y="1050"/>
                    </a:cubicBezTo>
                    <a:lnTo>
                      <a:pt x="2103" y="1050"/>
                    </a:lnTo>
                    <a:cubicBezTo>
                      <a:pt x="1957" y="1050"/>
                      <a:pt x="1838" y="1169"/>
                      <a:pt x="1838" y="1315"/>
                    </a:cubicBezTo>
                    <a:cubicBezTo>
                      <a:pt x="1838" y="1604"/>
                      <a:pt x="1603" y="1838"/>
                      <a:pt x="1315" y="1838"/>
                    </a:cubicBezTo>
                    <a:cubicBezTo>
                      <a:pt x="1169" y="1838"/>
                      <a:pt x="1050" y="1957"/>
                      <a:pt x="1050" y="2104"/>
                    </a:cubicBezTo>
                    <a:lnTo>
                      <a:pt x="1050" y="7246"/>
                    </a:lnTo>
                    <a:cubicBezTo>
                      <a:pt x="1050" y="7391"/>
                      <a:pt x="1169" y="7510"/>
                      <a:pt x="1315" y="7510"/>
                    </a:cubicBezTo>
                    <a:cubicBezTo>
                      <a:pt x="1603" y="7510"/>
                      <a:pt x="1838" y="7745"/>
                      <a:pt x="1838" y="8033"/>
                    </a:cubicBezTo>
                    <a:cubicBezTo>
                      <a:pt x="1838" y="8179"/>
                      <a:pt x="1957" y="8298"/>
                      <a:pt x="2103" y="8298"/>
                    </a:cubicBezTo>
                    <a:lnTo>
                      <a:pt x="7760" y="8298"/>
                    </a:lnTo>
                    <a:lnTo>
                      <a:pt x="7760" y="8314"/>
                    </a:lnTo>
                    <a:cubicBezTo>
                      <a:pt x="7760" y="8410"/>
                      <a:pt x="7810" y="8498"/>
                      <a:pt x="7895" y="8548"/>
                    </a:cubicBezTo>
                    <a:lnTo>
                      <a:pt x="8214" y="8729"/>
                    </a:lnTo>
                    <a:lnTo>
                      <a:pt x="8159" y="8821"/>
                    </a:lnTo>
                    <a:lnTo>
                      <a:pt x="789" y="8821"/>
                    </a:lnTo>
                    <a:cubicBezTo>
                      <a:pt x="642" y="8821"/>
                      <a:pt x="527" y="8706"/>
                      <a:pt x="527" y="8560"/>
                    </a:cubicBezTo>
                    <a:lnTo>
                      <a:pt x="527" y="789"/>
                    </a:lnTo>
                    <a:cubicBezTo>
                      <a:pt x="527" y="643"/>
                      <a:pt x="642" y="527"/>
                      <a:pt x="789" y="527"/>
                    </a:cubicBezTo>
                    <a:lnTo>
                      <a:pt x="1050" y="527"/>
                    </a:lnTo>
                    <a:cubicBezTo>
                      <a:pt x="1196" y="527"/>
                      <a:pt x="1315" y="408"/>
                      <a:pt x="1315" y="263"/>
                    </a:cubicBezTo>
                    <a:cubicBezTo>
                      <a:pt x="1315" y="121"/>
                      <a:pt x="1196" y="1"/>
                      <a:pt x="105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36"/>
              <p:cNvSpPr/>
              <p:nvPr/>
            </p:nvSpPr>
            <p:spPr>
              <a:xfrm>
                <a:off x="5852180" y="1383035"/>
                <a:ext cx="30049" cy="32084"/>
              </a:xfrm>
              <a:custGeom>
                <a:rect b="b" l="l" r="r" t="t"/>
                <a:pathLst>
                  <a:path extrusionOk="0" h="1766" w="1654">
                    <a:moveTo>
                      <a:pt x="827" y="524"/>
                    </a:moveTo>
                    <a:cubicBezTo>
                      <a:pt x="989" y="524"/>
                      <a:pt x="1127" y="689"/>
                      <a:pt x="1127" y="881"/>
                    </a:cubicBezTo>
                    <a:cubicBezTo>
                      <a:pt x="1127" y="1077"/>
                      <a:pt x="989" y="1239"/>
                      <a:pt x="827" y="1239"/>
                    </a:cubicBezTo>
                    <a:cubicBezTo>
                      <a:pt x="662" y="1239"/>
                      <a:pt x="524" y="1077"/>
                      <a:pt x="524" y="881"/>
                    </a:cubicBezTo>
                    <a:cubicBezTo>
                      <a:pt x="524" y="689"/>
                      <a:pt x="662" y="524"/>
                      <a:pt x="827" y="524"/>
                    </a:cubicBezTo>
                    <a:close/>
                    <a:moveTo>
                      <a:pt x="827" y="1"/>
                    </a:moveTo>
                    <a:cubicBezTo>
                      <a:pt x="370" y="1"/>
                      <a:pt x="1" y="396"/>
                      <a:pt x="1" y="881"/>
                    </a:cubicBezTo>
                    <a:cubicBezTo>
                      <a:pt x="1" y="1369"/>
                      <a:pt x="370" y="1765"/>
                      <a:pt x="827" y="1765"/>
                    </a:cubicBezTo>
                    <a:cubicBezTo>
                      <a:pt x="1281" y="1765"/>
                      <a:pt x="1654" y="1369"/>
                      <a:pt x="1654" y="881"/>
                    </a:cubicBezTo>
                    <a:cubicBezTo>
                      <a:pt x="1654" y="396"/>
                      <a:pt x="1281" y="1"/>
                      <a:pt x="82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36"/>
              <p:cNvSpPr/>
              <p:nvPr/>
            </p:nvSpPr>
            <p:spPr>
              <a:xfrm>
                <a:off x="5814190" y="1395553"/>
                <a:ext cx="33265" cy="31630"/>
              </a:xfrm>
              <a:custGeom>
                <a:rect b="b" l="l" r="r" t="t"/>
                <a:pathLst>
                  <a:path extrusionOk="0" h="1741" w="1831">
                    <a:moveTo>
                      <a:pt x="824" y="526"/>
                    </a:moveTo>
                    <a:cubicBezTo>
                      <a:pt x="854" y="526"/>
                      <a:pt x="885" y="530"/>
                      <a:pt x="916" y="541"/>
                    </a:cubicBezTo>
                    <a:cubicBezTo>
                      <a:pt x="1004" y="569"/>
                      <a:pt x="1081" y="633"/>
                      <a:pt x="1131" y="718"/>
                    </a:cubicBezTo>
                    <a:cubicBezTo>
                      <a:pt x="1231" y="892"/>
                      <a:pt x="1193" y="1099"/>
                      <a:pt x="1051" y="1179"/>
                    </a:cubicBezTo>
                    <a:cubicBezTo>
                      <a:pt x="1009" y="1204"/>
                      <a:pt x="963" y="1215"/>
                      <a:pt x="917" y="1215"/>
                    </a:cubicBezTo>
                    <a:cubicBezTo>
                      <a:pt x="801" y="1215"/>
                      <a:pt x="680" y="1143"/>
                      <a:pt x="609" y="1022"/>
                    </a:cubicBezTo>
                    <a:cubicBezTo>
                      <a:pt x="559" y="933"/>
                      <a:pt x="543" y="837"/>
                      <a:pt x="563" y="745"/>
                    </a:cubicBezTo>
                    <a:cubicBezTo>
                      <a:pt x="582" y="665"/>
                      <a:pt x="628" y="599"/>
                      <a:pt x="693" y="561"/>
                    </a:cubicBezTo>
                    <a:cubicBezTo>
                      <a:pt x="731" y="538"/>
                      <a:pt x="778" y="526"/>
                      <a:pt x="824" y="526"/>
                    </a:cubicBezTo>
                    <a:close/>
                    <a:moveTo>
                      <a:pt x="820" y="1"/>
                    </a:moveTo>
                    <a:cubicBezTo>
                      <a:pt x="683" y="1"/>
                      <a:pt x="549" y="37"/>
                      <a:pt x="428" y="108"/>
                    </a:cubicBezTo>
                    <a:cubicBezTo>
                      <a:pt x="236" y="218"/>
                      <a:pt x="98" y="407"/>
                      <a:pt x="52" y="633"/>
                    </a:cubicBezTo>
                    <a:cubicBezTo>
                      <a:pt x="1" y="853"/>
                      <a:pt x="40" y="1084"/>
                      <a:pt x="155" y="1284"/>
                    </a:cubicBezTo>
                    <a:cubicBezTo>
                      <a:pt x="324" y="1575"/>
                      <a:pt x="620" y="1740"/>
                      <a:pt x="920" y="1740"/>
                    </a:cubicBezTo>
                    <a:cubicBezTo>
                      <a:pt x="1054" y="1740"/>
                      <a:pt x="1189" y="1706"/>
                      <a:pt x="1312" y="1637"/>
                    </a:cubicBezTo>
                    <a:cubicBezTo>
                      <a:pt x="1707" y="1406"/>
                      <a:pt x="1831" y="880"/>
                      <a:pt x="1588" y="457"/>
                    </a:cubicBezTo>
                    <a:cubicBezTo>
                      <a:pt x="1469" y="257"/>
                      <a:pt x="1288" y="108"/>
                      <a:pt x="1077" y="42"/>
                    </a:cubicBezTo>
                    <a:cubicBezTo>
                      <a:pt x="992" y="14"/>
                      <a:pt x="905" y="1"/>
                      <a:pt x="82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36"/>
              <p:cNvSpPr/>
              <p:nvPr/>
            </p:nvSpPr>
            <p:spPr>
              <a:xfrm>
                <a:off x="5886953" y="1395553"/>
                <a:ext cx="33174" cy="31630"/>
              </a:xfrm>
              <a:custGeom>
                <a:rect b="b" l="l" r="r" t="t"/>
                <a:pathLst>
                  <a:path extrusionOk="0" h="1741" w="1826">
                    <a:moveTo>
                      <a:pt x="1008" y="526"/>
                    </a:moveTo>
                    <a:cubicBezTo>
                      <a:pt x="1054" y="526"/>
                      <a:pt x="1100" y="538"/>
                      <a:pt x="1138" y="561"/>
                    </a:cubicBezTo>
                    <a:cubicBezTo>
                      <a:pt x="1203" y="599"/>
                      <a:pt x="1250" y="665"/>
                      <a:pt x="1269" y="745"/>
                    </a:cubicBezTo>
                    <a:cubicBezTo>
                      <a:pt x="1288" y="837"/>
                      <a:pt x="1269" y="933"/>
                      <a:pt x="1219" y="1022"/>
                    </a:cubicBezTo>
                    <a:cubicBezTo>
                      <a:pt x="1169" y="1107"/>
                      <a:pt x="1092" y="1172"/>
                      <a:pt x="1004" y="1199"/>
                    </a:cubicBezTo>
                    <a:cubicBezTo>
                      <a:pt x="973" y="1209"/>
                      <a:pt x="942" y="1215"/>
                      <a:pt x="911" y="1215"/>
                    </a:cubicBezTo>
                    <a:cubicBezTo>
                      <a:pt x="865" y="1215"/>
                      <a:pt x="820" y="1203"/>
                      <a:pt x="781" y="1179"/>
                    </a:cubicBezTo>
                    <a:cubicBezTo>
                      <a:pt x="635" y="1099"/>
                      <a:pt x="600" y="892"/>
                      <a:pt x="696" y="718"/>
                    </a:cubicBezTo>
                    <a:cubicBezTo>
                      <a:pt x="751" y="633"/>
                      <a:pt x="823" y="569"/>
                      <a:pt x="912" y="541"/>
                    </a:cubicBezTo>
                    <a:cubicBezTo>
                      <a:pt x="946" y="530"/>
                      <a:pt x="977" y="526"/>
                      <a:pt x="1008" y="526"/>
                    </a:cubicBezTo>
                    <a:close/>
                    <a:moveTo>
                      <a:pt x="1009" y="1"/>
                    </a:moveTo>
                    <a:cubicBezTo>
                      <a:pt x="925" y="1"/>
                      <a:pt x="839" y="14"/>
                      <a:pt x="754" y="42"/>
                    </a:cubicBezTo>
                    <a:cubicBezTo>
                      <a:pt x="538" y="108"/>
                      <a:pt x="359" y="257"/>
                      <a:pt x="243" y="457"/>
                    </a:cubicBezTo>
                    <a:cubicBezTo>
                      <a:pt x="1" y="880"/>
                      <a:pt x="123" y="1406"/>
                      <a:pt x="515" y="1637"/>
                    </a:cubicBezTo>
                    <a:cubicBezTo>
                      <a:pt x="639" y="1706"/>
                      <a:pt x="774" y="1740"/>
                      <a:pt x="912" y="1740"/>
                    </a:cubicBezTo>
                    <a:cubicBezTo>
                      <a:pt x="996" y="1740"/>
                      <a:pt x="1081" y="1725"/>
                      <a:pt x="1166" y="1699"/>
                    </a:cubicBezTo>
                    <a:cubicBezTo>
                      <a:pt x="1377" y="1633"/>
                      <a:pt x="1561" y="1483"/>
                      <a:pt x="1677" y="1284"/>
                    </a:cubicBezTo>
                    <a:cubicBezTo>
                      <a:pt x="1792" y="1084"/>
                      <a:pt x="1826" y="853"/>
                      <a:pt x="1780" y="633"/>
                    </a:cubicBezTo>
                    <a:cubicBezTo>
                      <a:pt x="1730" y="407"/>
                      <a:pt x="1595" y="218"/>
                      <a:pt x="1400" y="108"/>
                    </a:cubicBezTo>
                    <a:cubicBezTo>
                      <a:pt x="1279" y="37"/>
                      <a:pt x="1146" y="1"/>
                      <a:pt x="100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36"/>
              <p:cNvSpPr/>
              <p:nvPr/>
            </p:nvSpPr>
            <p:spPr>
              <a:xfrm>
                <a:off x="5904685" y="1470950"/>
                <a:ext cx="40041" cy="24799"/>
              </a:xfrm>
              <a:custGeom>
                <a:rect b="b" l="l" r="r" t="t"/>
                <a:pathLst>
                  <a:path extrusionOk="0" h="1365" w="2204">
                    <a:moveTo>
                      <a:pt x="266" y="0"/>
                    </a:moveTo>
                    <a:cubicBezTo>
                      <a:pt x="120" y="0"/>
                      <a:pt x="1" y="119"/>
                      <a:pt x="1" y="265"/>
                    </a:cubicBezTo>
                    <a:cubicBezTo>
                      <a:pt x="1" y="873"/>
                      <a:pt x="497" y="1364"/>
                      <a:pt x="1104" y="1364"/>
                    </a:cubicBezTo>
                    <a:cubicBezTo>
                      <a:pt x="1711" y="1364"/>
                      <a:pt x="2203" y="873"/>
                      <a:pt x="2203" y="265"/>
                    </a:cubicBezTo>
                    <a:cubicBezTo>
                      <a:pt x="2203" y="119"/>
                      <a:pt x="2088" y="0"/>
                      <a:pt x="1942" y="0"/>
                    </a:cubicBezTo>
                    <a:cubicBezTo>
                      <a:pt x="1795" y="0"/>
                      <a:pt x="1680" y="119"/>
                      <a:pt x="1680" y="265"/>
                    </a:cubicBezTo>
                    <a:cubicBezTo>
                      <a:pt x="1680" y="580"/>
                      <a:pt x="1419" y="838"/>
                      <a:pt x="1104" y="838"/>
                    </a:cubicBezTo>
                    <a:cubicBezTo>
                      <a:pt x="785" y="838"/>
                      <a:pt x="527" y="580"/>
                      <a:pt x="527" y="265"/>
                    </a:cubicBezTo>
                    <a:cubicBezTo>
                      <a:pt x="527" y="119"/>
                      <a:pt x="408" y="0"/>
                      <a:pt x="26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36"/>
              <p:cNvSpPr/>
              <p:nvPr/>
            </p:nvSpPr>
            <p:spPr>
              <a:xfrm>
                <a:off x="5778454" y="1344210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6" y="1"/>
                    </a:moveTo>
                    <a:cubicBezTo>
                      <a:pt x="120" y="1"/>
                      <a:pt x="1" y="121"/>
                      <a:pt x="1" y="263"/>
                    </a:cubicBezTo>
                    <a:cubicBezTo>
                      <a:pt x="1" y="408"/>
                      <a:pt x="120" y="527"/>
                      <a:pt x="266" y="527"/>
                    </a:cubicBezTo>
                    <a:cubicBezTo>
                      <a:pt x="408" y="527"/>
                      <a:pt x="527" y="408"/>
                      <a:pt x="527" y="263"/>
                    </a:cubicBezTo>
                    <a:cubicBezTo>
                      <a:pt x="527" y="121"/>
                      <a:pt x="408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36"/>
              <p:cNvSpPr/>
              <p:nvPr/>
            </p:nvSpPr>
            <p:spPr>
              <a:xfrm>
                <a:off x="5919910" y="1455726"/>
                <a:ext cx="9592" cy="9574"/>
              </a:xfrm>
              <a:custGeom>
                <a:rect b="b" l="l" r="r" t="t"/>
                <a:pathLst>
                  <a:path extrusionOk="0" h="527" w="528">
                    <a:moveTo>
                      <a:pt x="266" y="1"/>
                    </a:moveTo>
                    <a:cubicBezTo>
                      <a:pt x="120" y="1"/>
                      <a:pt x="1" y="120"/>
                      <a:pt x="1" y="266"/>
                    </a:cubicBezTo>
                    <a:cubicBezTo>
                      <a:pt x="1" y="408"/>
                      <a:pt x="120" y="527"/>
                      <a:pt x="266" y="527"/>
                    </a:cubicBezTo>
                    <a:cubicBezTo>
                      <a:pt x="412" y="527"/>
                      <a:pt x="528" y="408"/>
                      <a:pt x="528" y="266"/>
                    </a:cubicBezTo>
                    <a:cubicBezTo>
                      <a:pt x="528" y="120"/>
                      <a:pt x="412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9" name="Google Shape;1059;p36"/>
            <p:cNvGrpSpPr/>
            <p:nvPr/>
          </p:nvGrpSpPr>
          <p:grpSpPr>
            <a:xfrm>
              <a:off x="2469276" y="2041185"/>
              <a:ext cx="307447" cy="192100"/>
              <a:chOff x="8606864" y="2407242"/>
              <a:chExt cx="244880" cy="153007"/>
            </a:xfrm>
          </p:grpSpPr>
          <p:sp>
            <p:nvSpPr>
              <p:cNvPr id="1060" name="Google Shape;1060;p36"/>
              <p:cNvSpPr/>
              <p:nvPr/>
            </p:nvSpPr>
            <p:spPr>
              <a:xfrm>
                <a:off x="8606864" y="2407242"/>
                <a:ext cx="244880" cy="153007"/>
              </a:xfrm>
              <a:custGeom>
                <a:rect b="b" l="l" r="r" t="t"/>
                <a:pathLst>
                  <a:path extrusionOk="0" h="8422" w="13479">
                    <a:moveTo>
                      <a:pt x="4212" y="1054"/>
                    </a:moveTo>
                    <a:lnTo>
                      <a:pt x="4212" y="1315"/>
                    </a:lnTo>
                    <a:lnTo>
                      <a:pt x="3948" y="1315"/>
                    </a:lnTo>
                    <a:cubicBezTo>
                      <a:pt x="3513" y="1315"/>
                      <a:pt x="3160" y="1669"/>
                      <a:pt x="3160" y="2107"/>
                    </a:cubicBezTo>
                    <a:cubicBezTo>
                      <a:pt x="3160" y="2542"/>
                      <a:pt x="3513" y="2895"/>
                      <a:pt x="3948" y="2895"/>
                    </a:cubicBezTo>
                    <a:lnTo>
                      <a:pt x="4212" y="2895"/>
                    </a:lnTo>
                    <a:lnTo>
                      <a:pt x="4212" y="3160"/>
                    </a:lnTo>
                    <a:lnTo>
                      <a:pt x="2633" y="3160"/>
                    </a:lnTo>
                    <a:lnTo>
                      <a:pt x="2633" y="1054"/>
                    </a:lnTo>
                    <a:close/>
                    <a:moveTo>
                      <a:pt x="1846" y="527"/>
                    </a:moveTo>
                    <a:cubicBezTo>
                      <a:pt x="1988" y="527"/>
                      <a:pt x="2107" y="643"/>
                      <a:pt x="2107" y="789"/>
                    </a:cubicBezTo>
                    <a:lnTo>
                      <a:pt x="2107" y="3422"/>
                    </a:lnTo>
                    <a:cubicBezTo>
                      <a:pt x="2107" y="3567"/>
                      <a:pt x="1988" y="3686"/>
                      <a:pt x="1846" y="3686"/>
                    </a:cubicBezTo>
                    <a:cubicBezTo>
                      <a:pt x="1699" y="3686"/>
                      <a:pt x="1580" y="3567"/>
                      <a:pt x="1580" y="3422"/>
                    </a:cubicBezTo>
                    <a:lnTo>
                      <a:pt x="1580" y="3160"/>
                    </a:lnTo>
                    <a:cubicBezTo>
                      <a:pt x="1580" y="3014"/>
                      <a:pt x="1461" y="2895"/>
                      <a:pt x="1319" y="2895"/>
                    </a:cubicBezTo>
                    <a:cubicBezTo>
                      <a:pt x="1172" y="2895"/>
                      <a:pt x="1053" y="3014"/>
                      <a:pt x="1053" y="3160"/>
                    </a:cubicBezTo>
                    <a:lnTo>
                      <a:pt x="792" y="3160"/>
                    </a:lnTo>
                    <a:cubicBezTo>
                      <a:pt x="647" y="3160"/>
                      <a:pt x="527" y="3041"/>
                      <a:pt x="527" y="2895"/>
                    </a:cubicBezTo>
                    <a:lnTo>
                      <a:pt x="527" y="1315"/>
                    </a:lnTo>
                    <a:cubicBezTo>
                      <a:pt x="527" y="1169"/>
                      <a:pt x="647" y="1054"/>
                      <a:pt x="792" y="1054"/>
                    </a:cubicBezTo>
                    <a:lnTo>
                      <a:pt x="1053" y="1054"/>
                    </a:lnTo>
                    <a:cubicBezTo>
                      <a:pt x="1053" y="1196"/>
                      <a:pt x="1172" y="1315"/>
                      <a:pt x="1319" y="1315"/>
                    </a:cubicBezTo>
                    <a:cubicBezTo>
                      <a:pt x="1461" y="1315"/>
                      <a:pt x="1580" y="1196"/>
                      <a:pt x="1580" y="1054"/>
                    </a:cubicBezTo>
                    <a:lnTo>
                      <a:pt x="1580" y="789"/>
                    </a:lnTo>
                    <a:cubicBezTo>
                      <a:pt x="1580" y="643"/>
                      <a:pt x="1699" y="527"/>
                      <a:pt x="1846" y="527"/>
                    </a:cubicBezTo>
                    <a:close/>
                    <a:moveTo>
                      <a:pt x="5000" y="527"/>
                    </a:moveTo>
                    <a:cubicBezTo>
                      <a:pt x="5147" y="527"/>
                      <a:pt x="5266" y="643"/>
                      <a:pt x="5266" y="789"/>
                    </a:cubicBezTo>
                    <a:lnTo>
                      <a:pt x="5266" y="3422"/>
                    </a:lnTo>
                    <a:cubicBezTo>
                      <a:pt x="5266" y="3567"/>
                      <a:pt x="5147" y="3686"/>
                      <a:pt x="5000" y="3686"/>
                    </a:cubicBezTo>
                    <a:cubicBezTo>
                      <a:pt x="4858" y="3686"/>
                      <a:pt x="4739" y="3567"/>
                      <a:pt x="4739" y="3422"/>
                    </a:cubicBezTo>
                    <a:lnTo>
                      <a:pt x="4739" y="2634"/>
                    </a:lnTo>
                    <a:cubicBezTo>
                      <a:pt x="4739" y="2487"/>
                      <a:pt x="4620" y="2368"/>
                      <a:pt x="4474" y="2368"/>
                    </a:cubicBezTo>
                    <a:lnTo>
                      <a:pt x="3948" y="2368"/>
                    </a:lnTo>
                    <a:cubicBezTo>
                      <a:pt x="3806" y="2368"/>
                      <a:pt x="3686" y="2249"/>
                      <a:pt x="3686" y="2107"/>
                    </a:cubicBezTo>
                    <a:cubicBezTo>
                      <a:pt x="3686" y="1961"/>
                      <a:pt x="3806" y="1842"/>
                      <a:pt x="3948" y="1842"/>
                    </a:cubicBezTo>
                    <a:lnTo>
                      <a:pt x="4474" y="1842"/>
                    </a:lnTo>
                    <a:cubicBezTo>
                      <a:pt x="4620" y="1842"/>
                      <a:pt x="4739" y="1723"/>
                      <a:pt x="4739" y="1581"/>
                    </a:cubicBezTo>
                    <a:lnTo>
                      <a:pt x="4739" y="789"/>
                    </a:lnTo>
                    <a:cubicBezTo>
                      <a:pt x="4739" y="643"/>
                      <a:pt x="4858" y="527"/>
                      <a:pt x="5000" y="527"/>
                    </a:cubicBezTo>
                    <a:close/>
                    <a:moveTo>
                      <a:pt x="7002" y="4759"/>
                    </a:moveTo>
                    <a:cubicBezTo>
                      <a:pt x="7664" y="4871"/>
                      <a:pt x="8187" y="5393"/>
                      <a:pt x="8297" y="6054"/>
                    </a:cubicBezTo>
                    <a:lnTo>
                      <a:pt x="5181" y="6054"/>
                    </a:lnTo>
                    <a:cubicBezTo>
                      <a:pt x="5292" y="5393"/>
                      <a:pt x="5815" y="4871"/>
                      <a:pt x="6476" y="4759"/>
                    </a:cubicBezTo>
                    <a:cubicBezTo>
                      <a:pt x="6488" y="4894"/>
                      <a:pt x="6603" y="5001"/>
                      <a:pt x="6738" y="5001"/>
                    </a:cubicBezTo>
                    <a:cubicBezTo>
                      <a:pt x="6876" y="5001"/>
                      <a:pt x="6991" y="4894"/>
                      <a:pt x="7002" y="4759"/>
                    </a:cubicBezTo>
                    <a:close/>
                    <a:moveTo>
                      <a:pt x="8297" y="6581"/>
                    </a:moveTo>
                    <a:cubicBezTo>
                      <a:pt x="8187" y="7241"/>
                      <a:pt x="7664" y="7764"/>
                      <a:pt x="7002" y="7876"/>
                    </a:cubicBezTo>
                    <a:lnTo>
                      <a:pt x="7002" y="7342"/>
                    </a:lnTo>
                    <a:cubicBezTo>
                      <a:pt x="7002" y="7195"/>
                      <a:pt x="6883" y="7076"/>
                      <a:pt x="6738" y="7076"/>
                    </a:cubicBezTo>
                    <a:cubicBezTo>
                      <a:pt x="6596" y="7076"/>
                      <a:pt x="6476" y="7195"/>
                      <a:pt x="6476" y="7342"/>
                    </a:cubicBezTo>
                    <a:lnTo>
                      <a:pt x="6476" y="7876"/>
                    </a:lnTo>
                    <a:cubicBezTo>
                      <a:pt x="5815" y="7764"/>
                      <a:pt x="5292" y="7241"/>
                      <a:pt x="5181" y="6581"/>
                    </a:cubicBezTo>
                    <a:close/>
                    <a:moveTo>
                      <a:pt x="1846" y="1"/>
                    </a:moveTo>
                    <a:cubicBezTo>
                      <a:pt x="1500" y="1"/>
                      <a:pt x="1207" y="220"/>
                      <a:pt x="1099" y="527"/>
                    </a:cubicBezTo>
                    <a:lnTo>
                      <a:pt x="792" y="527"/>
                    </a:lnTo>
                    <a:cubicBezTo>
                      <a:pt x="354" y="527"/>
                      <a:pt x="1" y="882"/>
                      <a:pt x="1" y="1315"/>
                    </a:cubicBezTo>
                    <a:lnTo>
                      <a:pt x="1" y="2895"/>
                    </a:lnTo>
                    <a:cubicBezTo>
                      <a:pt x="1" y="3329"/>
                      <a:pt x="354" y="3686"/>
                      <a:pt x="792" y="3686"/>
                    </a:cubicBezTo>
                    <a:lnTo>
                      <a:pt x="1099" y="3686"/>
                    </a:lnTo>
                    <a:cubicBezTo>
                      <a:pt x="1207" y="3990"/>
                      <a:pt x="1500" y="4209"/>
                      <a:pt x="1846" y="4209"/>
                    </a:cubicBezTo>
                    <a:cubicBezTo>
                      <a:pt x="2187" y="4209"/>
                      <a:pt x="2479" y="3990"/>
                      <a:pt x="2587" y="3686"/>
                    </a:cubicBezTo>
                    <a:lnTo>
                      <a:pt x="4258" y="3686"/>
                    </a:lnTo>
                    <a:cubicBezTo>
                      <a:pt x="4366" y="3990"/>
                      <a:pt x="4659" y="4209"/>
                      <a:pt x="5000" y="4209"/>
                    </a:cubicBezTo>
                    <a:cubicBezTo>
                      <a:pt x="5346" y="4209"/>
                      <a:pt x="5638" y="3990"/>
                      <a:pt x="5746" y="3686"/>
                    </a:cubicBezTo>
                    <a:lnTo>
                      <a:pt x="6476" y="3686"/>
                    </a:lnTo>
                    <a:lnTo>
                      <a:pt x="6476" y="4229"/>
                    </a:lnTo>
                    <a:cubicBezTo>
                      <a:pt x="5527" y="4348"/>
                      <a:pt x="4769" y="5101"/>
                      <a:pt x="4650" y="6054"/>
                    </a:cubicBezTo>
                    <a:lnTo>
                      <a:pt x="4636" y="6054"/>
                    </a:lnTo>
                    <a:cubicBezTo>
                      <a:pt x="4489" y="6054"/>
                      <a:pt x="4370" y="6173"/>
                      <a:pt x="4370" y="6315"/>
                    </a:cubicBezTo>
                    <a:cubicBezTo>
                      <a:pt x="4370" y="6462"/>
                      <a:pt x="4489" y="6581"/>
                      <a:pt x="4636" y="6581"/>
                    </a:cubicBezTo>
                    <a:lnTo>
                      <a:pt x="4650" y="6581"/>
                    </a:lnTo>
                    <a:cubicBezTo>
                      <a:pt x="4781" y="7618"/>
                      <a:pt x="5669" y="8422"/>
                      <a:pt x="6738" y="8422"/>
                    </a:cubicBezTo>
                    <a:cubicBezTo>
                      <a:pt x="7809" y="8422"/>
                      <a:pt x="8698" y="7618"/>
                      <a:pt x="8828" y="6581"/>
                    </a:cubicBezTo>
                    <a:lnTo>
                      <a:pt x="8843" y="6581"/>
                    </a:lnTo>
                    <a:cubicBezTo>
                      <a:pt x="8989" y="6581"/>
                      <a:pt x="9109" y="6462"/>
                      <a:pt x="9109" y="6315"/>
                    </a:cubicBezTo>
                    <a:cubicBezTo>
                      <a:pt x="9109" y="6173"/>
                      <a:pt x="8989" y="6054"/>
                      <a:pt x="8843" y="6054"/>
                    </a:cubicBezTo>
                    <a:lnTo>
                      <a:pt x="8828" y="6054"/>
                    </a:lnTo>
                    <a:cubicBezTo>
                      <a:pt x="8709" y="5101"/>
                      <a:pt x="7951" y="4348"/>
                      <a:pt x="7002" y="4229"/>
                    </a:cubicBezTo>
                    <a:lnTo>
                      <a:pt x="7002" y="3686"/>
                    </a:lnTo>
                    <a:lnTo>
                      <a:pt x="10423" y="3686"/>
                    </a:lnTo>
                    <a:cubicBezTo>
                      <a:pt x="10569" y="3686"/>
                      <a:pt x="10688" y="3567"/>
                      <a:pt x="10688" y="3422"/>
                    </a:cubicBezTo>
                    <a:cubicBezTo>
                      <a:pt x="10688" y="3275"/>
                      <a:pt x="10569" y="3160"/>
                      <a:pt x="10423" y="3160"/>
                    </a:cubicBezTo>
                    <a:lnTo>
                      <a:pt x="5792" y="3160"/>
                    </a:lnTo>
                    <a:lnTo>
                      <a:pt x="5792" y="1054"/>
                    </a:lnTo>
                    <a:lnTo>
                      <a:pt x="12687" y="1054"/>
                    </a:lnTo>
                    <a:cubicBezTo>
                      <a:pt x="12832" y="1054"/>
                      <a:pt x="12951" y="1169"/>
                      <a:pt x="12951" y="1315"/>
                    </a:cubicBezTo>
                    <a:lnTo>
                      <a:pt x="12951" y="2895"/>
                    </a:lnTo>
                    <a:cubicBezTo>
                      <a:pt x="12951" y="3041"/>
                      <a:pt x="12832" y="3160"/>
                      <a:pt x="12687" y="3160"/>
                    </a:cubicBezTo>
                    <a:lnTo>
                      <a:pt x="12529" y="3160"/>
                    </a:lnTo>
                    <a:cubicBezTo>
                      <a:pt x="12383" y="3160"/>
                      <a:pt x="12268" y="3275"/>
                      <a:pt x="12268" y="3422"/>
                    </a:cubicBezTo>
                    <a:cubicBezTo>
                      <a:pt x="12268" y="3567"/>
                      <a:pt x="12383" y="3686"/>
                      <a:pt x="12529" y="3686"/>
                    </a:cubicBezTo>
                    <a:lnTo>
                      <a:pt x="12687" y="3686"/>
                    </a:lnTo>
                    <a:cubicBezTo>
                      <a:pt x="13125" y="3686"/>
                      <a:pt x="13478" y="3329"/>
                      <a:pt x="13478" y="2895"/>
                    </a:cubicBezTo>
                    <a:lnTo>
                      <a:pt x="13478" y="1315"/>
                    </a:lnTo>
                    <a:cubicBezTo>
                      <a:pt x="13478" y="882"/>
                      <a:pt x="13125" y="527"/>
                      <a:pt x="12687" y="527"/>
                    </a:cubicBezTo>
                    <a:lnTo>
                      <a:pt x="5746" y="527"/>
                    </a:lnTo>
                    <a:cubicBezTo>
                      <a:pt x="5638" y="220"/>
                      <a:pt x="5346" y="1"/>
                      <a:pt x="5000" y="1"/>
                    </a:cubicBezTo>
                    <a:cubicBezTo>
                      <a:pt x="4659" y="1"/>
                      <a:pt x="4366" y="220"/>
                      <a:pt x="4258" y="527"/>
                    </a:cubicBezTo>
                    <a:lnTo>
                      <a:pt x="2587" y="527"/>
                    </a:lnTo>
                    <a:cubicBezTo>
                      <a:pt x="2479" y="220"/>
                      <a:pt x="2187" y="1"/>
                      <a:pt x="184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36"/>
              <p:cNvSpPr/>
              <p:nvPr/>
            </p:nvSpPr>
            <p:spPr>
              <a:xfrm>
                <a:off x="8724502" y="2440689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3" y="1"/>
                    </a:moveTo>
                    <a:cubicBezTo>
                      <a:pt x="121" y="1"/>
                      <a:pt x="1" y="120"/>
                      <a:pt x="1" y="266"/>
                    </a:cubicBezTo>
                    <a:cubicBezTo>
                      <a:pt x="1" y="408"/>
                      <a:pt x="121" y="527"/>
                      <a:pt x="263" y="527"/>
                    </a:cubicBezTo>
                    <a:cubicBezTo>
                      <a:pt x="408" y="527"/>
                      <a:pt x="527" y="408"/>
                      <a:pt x="527" y="266"/>
                    </a:cubicBezTo>
                    <a:cubicBezTo>
                      <a:pt x="527" y="120"/>
                      <a:pt x="408" y="1"/>
                      <a:pt x="26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36"/>
              <p:cNvSpPr/>
              <p:nvPr/>
            </p:nvSpPr>
            <p:spPr>
              <a:xfrm>
                <a:off x="8753207" y="2440689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2" y="1"/>
                    </a:moveTo>
                    <a:cubicBezTo>
                      <a:pt x="120" y="1"/>
                      <a:pt x="1" y="120"/>
                      <a:pt x="1" y="266"/>
                    </a:cubicBezTo>
                    <a:cubicBezTo>
                      <a:pt x="1" y="408"/>
                      <a:pt x="120" y="527"/>
                      <a:pt x="262" y="527"/>
                    </a:cubicBezTo>
                    <a:cubicBezTo>
                      <a:pt x="408" y="527"/>
                      <a:pt x="527" y="408"/>
                      <a:pt x="527" y="266"/>
                    </a:cubicBezTo>
                    <a:cubicBezTo>
                      <a:pt x="527" y="120"/>
                      <a:pt x="408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36"/>
              <p:cNvSpPr/>
              <p:nvPr/>
            </p:nvSpPr>
            <p:spPr>
              <a:xfrm>
                <a:off x="8781894" y="2440689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3" y="1"/>
                    </a:moveTo>
                    <a:cubicBezTo>
                      <a:pt x="116" y="1"/>
                      <a:pt x="1" y="120"/>
                      <a:pt x="1" y="266"/>
                    </a:cubicBezTo>
                    <a:cubicBezTo>
                      <a:pt x="1" y="408"/>
                      <a:pt x="116" y="527"/>
                      <a:pt x="263" y="527"/>
                    </a:cubicBezTo>
                    <a:cubicBezTo>
                      <a:pt x="408" y="527"/>
                      <a:pt x="527" y="408"/>
                      <a:pt x="527" y="266"/>
                    </a:cubicBezTo>
                    <a:cubicBezTo>
                      <a:pt x="527" y="120"/>
                      <a:pt x="408" y="1"/>
                      <a:pt x="26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36"/>
              <p:cNvSpPr/>
              <p:nvPr/>
            </p:nvSpPr>
            <p:spPr>
              <a:xfrm>
                <a:off x="8810600" y="2440689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2" y="1"/>
                    </a:moveTo>
                    <a:cubicBezTo>
                      <a:pt x="116" y="1"/>
                      <a:pt x="1" y="120"/>
                      <a:pt x="1" y="266"/>
                    </a:cubicBezTo>
                    <a:cubicBezTo>
                      <a:pt x="1" y="408"/>
                      <a:pt x="116" y="527"/>
                      <a:pt x="262" y="527"/>
                    </a:cubicBezTo>
                    <a:cubicBezTo>
                      <a:pt x="408" y="527"/>
                      <a:pt x="527" y="408"/>
                      <a:pt x="527" y="266"/>
                    </a:cubicBezTo>
                    <a:cubicBezTo>
                      <a:pt x="527" y="120"/>
                      <a:pt x="408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36"/>
              <p:cNvSpPr/>
              <p:nvPr/>
            </p:nvSpPr>
            <p:spPr>
              <a:xfrm>
                <a:off x="8810600" y="2464634"/>
                <a:ext cx="9592" cy="9592"/>
              </a:xfrm>
              <a:custGeom>
                <a:rect b="b" l="l" r="r" t="t"/>
                <a:pathLst>
                  <a:path extrusionOk="0" h="528" w="528">
                    <a:moveTo>
                      <a:pt x="262" y="1"/>
                    </a:moveTo>
                    <a:cubicBezTo>
                      <a:pt x="116" y="1"/>
                      <a:pt x="1" y="116"/>
                      <a:pt x="1" y="263"/>
                    </a:cubicBezTo>
                    <a:cubicBezTo>
                      <a:pt x="1" y="408"/>
                      <a:pt x="116" y="527"/>
                      <a:pt x="262" y="527"/>
                    </a:cubicBezTo>
                    <a:cubicBezTo>
                      <a:pt x="408" y="527"/>
                      <a:pt x="527" y="408"/>
                      <a:pt x="527" y="263"/>
                    </a:cubicBezTo>
                    <a:cubicBezTo>
                      <a:pt x="527" y="116"/>
                      <a:pt x="408" y="1"/>
                      <a:pt x="26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36"/>
              <p:cNvSpPr/>
              <p:nvPr/>
            </p:nvSpPr>
            <p:spPr>
              <a:xfrm>
                <a:off x="8625995" y="2440689"/>
                <a:ext cx="9574" cy="9592"/>
              </a:xfrm>
              <a:custGeom>
                <a:rect b="b" l="l" r="r" t="t"/>
                <a:pathLst>
                  <a:path extrusionOk="0" h="528" w="527">
                    <a:moveTo>
                      <a:pt x="266" y="1"/>
                    </a:moveTo>
                    <a:cubicBezTo>
                      <a:pt x="119" y="1"/>
                      <a:pt x="0" y="120"/>
                      <a:pt x="0" y="266"/>
                    </a:cubicBezTo>
                    <a:cubicBezTo>
                      <a:pt x="0" y="408"/>
                      <a:pt x="119" y="527"/>
                      <a:pt x="266" y="527"/>
                    </a:cubicBezTo>
                    <a:cubicBezTo>
                      <a:pt x="408" y="527"/>
                      <a:pt x="527" y="408"/>
                      <a:pt x="527" y="266"/>
                    </a:cubicBezTo>
                    <a:cubicBezTo>
                      <a:pt x="527" y="120"/>
                      <a:pt x="408" y="1"/>
                      <a:pt x="26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7" name="Google Shape;1067;p36"/>
            <p:cNvGrpSpPr/>
            <p:nvPr/>
          </p:nvGrpSpPr>
          <p:grpSpPr>
            <a:xfrm>
              <a:off x="5853993" y="3080622"/>
              <a:ext cx="285421" cy="317544"/>
              <a:chOff x="5171700" y="4095613"/>
              <a:chExt cx="296603" cy="330122"/>
            </a:xfrm>
          </p:grpSpPr>
          <p:sp>
            <p:nvSpPr>
              <p:cNvPr id="1068" name="Google Shape;1068;p36"/>
              <p:cNvSpPr/>
              <p:nvPr/>
            </p:nvSpPr>
            <p:spPr>
              <a:xfrm>
                <a:off x="5171700" y="4095613"/>
                <a:ext cx="296603" cy="330122"/>
              </a:xfrm>
              <a:custGeom>
                <a:rect b="b" l="l" r="r" t="t"/>
                <a:pathLst>
                  <a:path extrusionOk="0" h="18171" w="16326">
                    <a:moveTo>
                      <a:pt x="6556" y="710"/>
                    </a:moveTo>
                    <a:cubicBezTo>
                      <a:pt x="6526" y="876"/>
                      <a:pt x="6514" y="1045"/>
                      <a:pt x="6503" y="1176"/>
                    </a:cubicBezTo>
                    <a:cubicBezTo>
                      <a:pt x="6456" y="1790"/>
                      <a:pt x="6421" y="2278"/>
                      <a:pt x="6383" y="2774"/>
                    </a:cubicBezTo>
                    <a:cubicBezTo>
                      <a:pt x="6360" y="3124"/>
                      <a:pt x="6333" y="3477"/>
                      <a:pt x="6302" y="3885"/>
                    </a:cubicBezTo>
                    <a:lnTo>
                      <a:pt x="6299" y="3943"/>
                    </a:lnTo>
                    <a:cubicBezTo>
                      <a:pt x="6264" y="4396"/>
                      <a:pt x="6249" y="4627"/>
                      <a:pt x="6249" y="5142"/>
                    </a:cubicBezTo>
                    <a:lnTo>
                      <a:pt x="6249" y="6029"/>
                    </a:lnTo>
                    <a:cubicBezTo>
                      <a:pt x="6249" y="6694"/>
                      <a:pt x="5707" y="7236"/>
                      <a:pt x="5042" y="7236"/>
                    </a:cubicBezTo>
                    <a:cubicBezTo>
                      <a:pt x="4373" y="7236"/>
                      <a:pt x="3835" y="6694"/>
                      <a:pt x="3835" y="6029"/>
                    </a:cubicBezTo>
                    <a:lnTo>
                      <a:pt x="3835" y="5142"/>
                    </a:lnTo>
                    <a:cubicBezTo>
                      <a:pt x="3835" y="4676"/>
                      <a:pt x="3874" y="4492"/>
                      <a:pt x="3973" y="4046"/>
                    </a:cubicBezTo>
                    <a:lnTo>
                      <a:pt x="3989" y="3989"/>
                    </a:lnTo>
                    <a:cubicBezTo>
                      <a:pt x="4077" y="3578"/>
                      <a:pt x="4158" y="3220"/>
                      <a:pt x="4238" y="2867"/>
                    </a:cubicBezTo>
                    <a:cubicBezTo>
                      <a:pt x="4350" y="2363"/>
                      <a:pt x="4458" y="1891"/>
                      <a:pt x="4592" y="1279"/>
                    </a:cubicBezTo>
                    <a:cubicBezTo>
                      <a:pt x="4715" y="710"/>
                      <a:pt x="4935" y="710"/>
                      <a:pt x="5096" y="710"/>
                    </a:cubicBezTo>
                    <a:close/>
                    <a:moveTo>
                      <a:pt x="9043" y="710"/>
                    </a:moveTo>
                    <a:cubicBezTo>
                      <a:pt x="9066" y="788"/>
                      <a:pt x="9096" y="945"/>
                      <a:pt x="9115" y="1230"/>
                    </a:cubicBezTo>
                    <a:cubicBezTo>
                      <a:pt x="9162" y="1836"/>
                      <a:pt x="9196" y="2317"/>
                      <a:pt x="9231" y="2809"/>
                    </a:cubicBezTo>
                    <a:cubicBezTo>
                      <a:pt x="9258" y="3163"/>
                      <a:pt x="9284" y="3520"/>
                      <a:pt x="9316" y="3938"/>
                    </a:cubicBezTo>
                    <a:lnTo>
                      <a:pt x="9319" y="3997"/>
                    </a:lnTo>
                    <a:cubicBezTo>
                      <a:pt x="9353" y="4446"/>
                      <a:pt x="9369" y="4650"/>
                      <a:pt x="9369" y="5142"/>
                    </a:cubicBezTo>
                    <a:lnTo>
                      <a:pt x="9369" y="6029"/>
                    </a:lnTo>
                    <a:cubicBezTo>
                      <a:pt x="9369" y="6694"/>
                      <a:pt x="8827" y="7236"/>
                      <a:pt x="8163" y="7236"/>
                    </a:cubicBezTo>
                    <a:cubicBezTo>
                      <a:pt x="7498" y="7236"/>
                      <a:pt x="6955" y="6694"/>
                      <a:pt x="6955" y="6029"/>
                    </a:cubicBezTo>
                    <a:lnTo>
                      <a:pt x="6955" y="5142"/>
                    </a:lnTo>
                    <a:cubicBezTo>
                      <a:pt x="6955" y="4650"/>
                      <a:pt x="6971" y="4446"/>
                      <a:pt x="7005" y="3993"/>
                    </a:cubicBezTo>
                    <a:lnTo>
                      <a:pt x="7010" y="3938"/>
                    </a:lnTo>
                    <a:cubicBezTo>
                      <a:pt x="7040" y="3532"/>
                      <a:pt x="7067" y="3178"/>
                      <a:pt x="7090" y="2828"/>
                    </a:cubicBezTo>
                    <a:cubicBezTo>
                      <a:pt x="7129" y="2333"/>
                      <a:pt x="7167" y="1845"/>
                      <a:pt x="7209" y="1230"/>
                    </a:cubicBezTo>
                    <a:cubicBezTo>
                      <a:pt x="7232" y="945"/>
                      <a:pt x="7259" y="791"/>
                      <a:pt x="7282" y="710"/>
                    </a:cubicBezTo>
                    <a:close/>
                    <a:moveTo>
                      <a:pt x="11233" y="710"/>
                    </a:moveTo>
                    <a:cubicBezTo>
                      <a:pt x="11391" y="710"/>
                      <a:pt x="11609" y="710"/>
                      <a:pt x="11737" y="1279"/>
                    </a:cubicBezTo>
                    <a:cubicBezTo>
                      <a:pt x="11871" y="1891"/>
                      <a:pt x="11975" y="2367"/>
                      <a:pt x="12090" y="2867"/>
                    </a:cubicBezTo>
                    <a:cubicBezTo>
                      <a:pt x="12167" y="3220"/>
                      <a:pt x="12248" y="3578"/>
                      <a:pt x="12340" y="3989"/>
                    </a:cubicBezTo>
                    <a:lnTo>
                      <a:pt x="12351" y="4046"/>
                    </a:lnTo>
                    <a:cubicBezTo>
                      <a:pt x="12452" y="4492"/>
                      <a:pt x="12493" y="4676"/>
                      <a:pt x="12493" y="5142"/>
                    </a:cubicBezTo>
                    <a:lnTo>
                      <a:pt x="12493" y="6029"/>
                    </a:lnTo>
                    <a:cubicBezTo>
                      <a:pt x="12493" y="6694"/>
                      <a:pt x="11952" y="7236"/>
                      <a:pt x="11287" y="7236"/>
                    </a:cubicBezTo>
                    <a:cubicBezTo>
                      <a:pt x="10622" y="7236"/>
                      <a:pt x="10080" y="6694"/>
                      <a:pt x="10080" y="6029"/>
                    </a:cubicBezTo>
                    <a:lnTo>
                      <a:pt x="10080" y="5142"/>
                    </a:lnTo>
                    <a:cubicBezTo>
                      <a:pt x="10080" y="4627"/>
                      <a:pt x="10061" y="4396"/>
                      <a:pt x="10030" y="3943"/>
                    </a:cubicBezTo>
                    <a:lnTo>
                      <a:pt x="10026" y="3885"/>
                    </a:lnTo>
                    <a:cubicBezTo>
                      <a:pt x="9992" y="3470"/>
                      <a:pt x="9969" y="3108"/>
                      <a:pt x="9942" y="2755"/>
                    </a:cubicBezTo>
                    <a:cubicBezTo>
                      <a:pt x="9903" y="2263"/>
                      <a:pt x="9869" y="1783"/>
                      <a:pt x="9823" y="1176"/>
                    </a:cubicBezTo>
                    <a:cubicBezTo>
                      <a:pt x="9815" y="1045"/>
                      <a:pt x="9800" y="876"/>
                      <a:pt x="9769" y="710"/>
                    </a:cubicBezTo>
                    <a:close/>
                    <a:moveTo>
                      <a:pt x="13277" y="710"/>
                    </a:moveTo>
                    <a:cubicBezTo>
                      <a:pt x="14031" y="710"/>
                      <a:pt x="14242" y="1006"/>
                      <a:pt x="14361" y="1325"/>
                    </a:cubicBezTo>
                    <a:cubicBezTo>
                      <a:pt x="14584" y="1937"/>
                      <a:pt x="14765" y="2413"/>
                      <a:pt x="14953" y="2916"/>
                    </a:cubicBezTo>
                    <a:cubicBezTo>
                      <a:pt x="15084" y="3266"/>
                      <a:pt x="15214" y="3624"/>
                      <a:pt x="15368" y="4035"/>
                    </a:cubicBezTo>
                    <a:lnTo>
                      <a:pt x="15387" y="4092"/>
                    </a:lnTo>
                    <a:cubicBezTo>
                      <a:pt x="15552" y="4534"/>
                      <a:pt x="15614" y="4704"/>
                      <a:pt x="15614" y="5142"/>
                    </a:cubicBezTo>
                    <a:lnTo>
                      <a:pt x="15614" y="6029"/>
                    </a:lnTo>
                    <a:cubicBezTo>
                      <a:pt x="15614" y="6694"/>
                      <a:pt x="15072" y="7236"/>
                      <a:pt x="14407" y="7236"/>
                    </a:cubicBezTo>
                    <a:cubicBezTo>
                      <a:pt x="13743" y="7236"/>
                      <a:pt x="13201" y="6694"/>
                      <a:pt x="13201" y="6029"/>
                    </a:cubicBezTo>
                    <a:lnTo>
                      <a:pt x="13201" y="5142"/>
                    </a:lnTo>
                    <a:cubicBezTo>
                      <a:pt x="13201" y="4600"/>
                      <a:pt x="13147" y="4346"/>
                      <a:pt x="13043" y="3892"/>
                    </a:cubicBezTo>
                    <a:lnTo>
                      <a:pt x="13032" y="3835"/>
                    </a:lnTo>
                    <a:cubicBezTo>
                      <a:pt x="12940" y="3424"/>
                      <a:pt x="12858" y="3067"/>
                      <a:pt x="12782" y="2713"/>
                    </a:cubicBezTo>
                    <a:cubicBezTo>
                      <a:pt x="12670" y="2209"/>
                      <a:pt x="12562" y="1737"/>
                      <a:pt x="12429" y="1125"/>
                    </a:cubicBezTo>
                    <a:cubicBezTo>
                      <a:pt x="12393" y="972"/>
                      <a:pt x="12351" y="834"/>
                      <a:pt x="12294" y="710"/>
                    </a:cubicBezTo>
                    <a:close/>
                    <a:moveTo>
                      <a:pt x="12847" y="7140"/>
                    </a:moveTo>
                    <a:cubicBezTo>
                      <a:pt x="13128" y="7536"/>
                      <a:pt x="13558" y="7821"/>
                      <a:pt x="14054" y="7913"/>
                    </a:cubicBezTo>
                    <a:lnTo>
                      <a:pt x="14054" y="16040"/>
                    </a:lnTo>
                    <a:lnTo>
                      <a:pt x="13700" y="16040"/>
                    </a:lnTo>
                    <a:cubicBezTo>
                      <a:pt x="13504" y="16040"/>
                      <a:pt x="13343" y="16198"/>
                      <a:pt x="13343" y="16395"/>
                    </a:cubicBezTo>
                    <a:cubicBezTo>
                      <a:pt x="13343" y="16590"/>
                      <a:pt x="13504" y="16748"/>
                      <a:pt x="13700" y="16748"/>
                    </a:cubicBezTo>
                    <a:lnTo>
                      <a:pt x="15260" y="16748"/>
                    </a:lnTo>
                    <a:cubicBezTo>
                      <a:pt x="15457" y="16748"/>
                      <a:pt x="15614" y="16909"/>
                      <a:pt x="15614" y="17105"/>
                    </a:cubicBezTo>
                    <a:cubicBezTo>
                      <a:pt x="15614" y="17301"/>
                      <a:pt x="15457" y="17459"/>
                      <a:pt x="15260" y="17459"/>
                    </a:cubicBezTo>
                    <a:lnTo>
                      <a:pt x="1064" y="17459"/>
                    </a:lnTo>
                    <a:cubicBezTo>
                      <a:pt x="872" y="17459"/>
                      <a:pt x="710" y="17301"/>
                      <a:pt x="710" y="17105"/>
                    </a:cubicBezTo>
                    <a:cubicBezTo>
                      <a:pt x="710" y="16909"/>
                      <a:pt x="872" y="16748"/>
                      <a:pt x="1064" y="16748"/>
                    </a:cubicBezTo>
                    <a:lnTo>
                      <a:pt x="10861" y="16748"/>
                    </a:lnTo>
                    <a:cubicBezTo>
                      <a:pt x="11056" y="16748"/>
                      <a:pt x="11214" y="16590"/>
                      <a:pt x="11214" y="16395"/>
                    </a:cubicBezTo>
                    <a:cubicBezTo>
                      <a:pt x="11214" y="16198"/>
                      <a:pt x="11056" y="16040"/>
                      <a:pt x="10861" y="16040"/>
                    </a:cubicBezTo>
                    <a:lnTo>
                      <a:pt x="2271" y="16040"/>
                    </a:lnTo>
                    <a:lnTo>
                      <a:pt x="2271" y="7913"/>
                    </a:lnTo>
                    <a:cubicBezTo>
                      <a:pt x="2767" y="7821"/>
                      <a:pt x="3197" y="7536"/>
                      <a:pt x="3477" y="7140"/>
                    </a:cubicBezTo>
                    <a:cubicBezTo>
                      <a:pt x="3828" y="7628"/>
                      <a:pt x="4396" y="7947"/>
                      <a:pt x="5042" y="7947"/>
                    </a:cubicBezTo>
                    <a:cubicBezTo>
                      <a:pt x="5683" y="7947"/>
                      <a:pt x="6253" y="7628"/>
                      <a:pt x="6602" y="7140"/>
                    </a:cubicBezTo>
                    <a:cubicBezTo>
                      <a:pt x="6948" y="7628"/>
                      <a:pt x="7521" y="7947"/>
                      <a:pt x="8163" y="7947"/>
                    </a:cubicBezTo>
                    <a:cubicBezTo>
                      <a:pt x="8808" y="7947"/>
                      <a:pt x="9377" y="7628"/>
                      <a:pt x="9722" y="7140"/>
                    </a:cubicBezTo>
                    <a:cubicBezTo>
                      <a:pt x="10072" y="7628"/>
                      <a:pt x="10641" y="7947"/>
                      <a:pt x="11287" y="7947"/>
                    </a:cubicBezTo>
                    <a:cubicBezTo>
                      <a:pt x="11929" y="7947"/>
                      <a:pt x="12501" y="7628"/>
                      <a:pt x="12847" y="7140"/>
                    </a:cubicBezTo>
                    <a:close/>
                    <a:moveTo>
                      <a:pt x="3051" y="0"/>
                    </a:moveTo>
                    <a:cubicBezTo>
                      <a:pt x="2136" y="0"/>
                      <a:pt x="1563" y="353"/>
                      <a:pt x="1299" y="1079"/>
                    </a:cubicBezTo>
                    <a:cubicBezTo>
                      <a:pt x="1230" y="1264"/>
                      <a:pt x="1325" y="1467"/>
                      <a:pt x="1510" y="1537"/>
                    </a:cubicBezTo>
                    <a:cubicBezTo>
                      <a:pt x="1550" y="1551"/>
                      <a:pt x="1591" y="1558"/>
                      <a:pt x="1631" y="1558"/>
                    </a:cubicBezTo>
                    <a:cubicBezTo>
                      <a:pt x="1776" y="1558"/>
                      <a:pt x="1912" y="1470"/>
                      <a:pt x="1964" y="1325"/>
                    </a:cubicBezTo>
                    <a:cubicBezTo>
                      <a:pt x="2083" y="1006"/>
                      <a:pt x="2294" y="710"/>
                      <a:pt x="3051" y="710"/>
                    </a:cubicBezTo>
                    <a:lnTo>
                      <a:pt x="4031" y="710"/>
                    </a:lnTo>
                    <a:cubicBezTo>
                      <a:pt x="3977" y="834"/>
                      <a:pt x="3931" y="972"/>
                      <a:pt x="3897" y="1125"/>
                    </a:cubicBezTo>
                    <a:cubicBezTo>
                      <a:pt x="3762" y="1737"/>
                      <a:pt x="3658" y="2209"/>
                      <a:pt x="3543" y="2713"/>
                    </a:cubicBezTo>
                    <a:cubicBezTo>
                      <a:pt x="3466" y="3062"/>
                      <a:pt x="3385" y="3420"/>
                      <a:pt x="3293" y="3835"/>
                    </a:cubicBezTo>
                    <a:lnTo>
                      <a:pt x="3282" y="3892"/>
                    </a:lnTo>
                    <a:cubicBezTo>
                      <a:pt x="3182" y="4346"/>
                      <a:pt x="3124" y="4600"/>
                      <a:pt x="3124" y="5142"/>
                    </a:cubicBezTo>
                    <a:lnTo>
                      <a:pt x="3124" y="6029"/>
                    </a:lnTo>
                    <a:cubicBezTo>
                      <a:pt x="3124" y="6694"/>
                      <a:pt x="2583" y="7236"/>
                      <a:pt x="1918" y="7236"/>
                    </a:cubicBezTo>
                    <a:cubicBezTo>
                      <a:pt x="1253" y="7236"/>
                      <a:pt x="710" y="6694"/>
                      <a:pt x="710" y="6029"/>
                    </a:cubicBezTo>
                    <a:lnTo>
                      <a:pt x="710" y="5142"/>
                    </a:lnTo>
                    <a:cubicBezTo>
                      <a:pt x="710" y="4704"/>
                      <a:pt x="772" y="4534"/>
                      <a:pt x="937" y="4092"/>
                    </a:cubicBezTo>
                    <a:lnTo>
                      <a:pt x="957" y="4035"/>
                    </a:lnTo>
                    <a:cubicBezTo>
                      <a:pt x="1026" y="3851"/>
                      <a:pt x="933" y="3647"/>
                      <a:pt x="749" y="3578"/>
                    </a:cubicBezTo>
                    <a:cubicBezTo>
                      <a:pt x="708" y="3563"/>
                      <a:pt x="667" y="3555"/>
                      <a:pt x="626" y="3555"/>
                    </a:cubicBezTo>
                    <a:cubicBezTo>
                      <a:pt x="481" y="3555"/>
                      <a:pt x="345" y="3645"/>
                      <a:pt x="292" y="3789"/>
                    </a:cubicBezTo>
                    <a:lnTo>
                      <a:pt x="272" y="3846"/>
                    </a:lnTo>
                    <a:cubicBezTo>
                      <a:pt x="96" y="4316"/>
                      <a:pt x="0" y="4573"/>
                      <a:pt x="0" y="5142"/>
                    </a:cubicBezTo>
                    <a:lnTo>
                      <a:pt x="0" y="6029"/>
                    </a:lnTo>
                    <a:cubicBezTo>
                      <a:pt x="0" y="6967"/>
                      <a:pt x="676" y="7748"/>
                      <a:pt x="1563" y="7913"/>
                    </a:cubicBezTo>
                    <a:lnTo>
                      <a:pt x="1563" y="16040"/>
                    </a:lnTo>
                    <a:lnTo>
                      <a:pt x="1064" y="16040"/>
                    </a:lnTo>
                    <a:cubicBezTo>
                      <a:pt x="480" y="16040"/>
                      <a:pt x="0" y="16517"/>
                      <a:pt x="0" y="17105"/>
                    </a:cubicBezTo>
                    <a:cubicBezTo>
                      <a:pt x="0" y="17690"/>
                      <a:pt x="480" y="18170"/>
                      <a:pt x="1064" y="18170"/>
                    </a:cubicBezTo>
                    <a:lnTo>
                      <a:pt x="15260" y="18170"/>
                    </a:lnTo>
                    <a:cubicBezTo>
                      <a:pt x="15849" y="18170"/>
                      <a:pt x="16325" y="17690"/>
                      <a:pt x="16325" y="17105"/>
                    </a:cubicBezTo>
                    <a:cubicBezTo>
                      <a:pt x="16325" y="16517"/>
                      <a:pt x="15849" y="16040"/>
                      <a:pt x="15260" y="16040"/>
                    </a:cubicBezTo>
                    <a:lnTo>
                      <a:pt x="14765" y="16040"/>
                    </a:lnTo>
                    <a:lnTo>
                      <a:pt x="14765" y="7913"/>
                    </a:lnTo>
                    <a:cubicBezTo>
                      <a:pt x="15652" y="7748"/>
                      <a:pt x="16325" y="6967"/>
                      <a:pt x="16325" y="6029"/>
                    </a:cubicBezTo>
                    <a:lnTo>
                      <a:pt x="16325" y="5142"/>
                    </a:lnTo>
                    <a:cubicBezTo>
                      <a:pt x="16325" y="4573"/>
                      <a:pt x="16229" y="4316"/>
                      <a:pt x="16056" y="3846"/>
                    </a:cubicBezTo>
                    <a:lnTo>
                      <a:pt x="16033" y="3789"/>
                    </a:lnTo>
                    <a:cubicBezTo>
                      <a:pt x="15879" y="3378"/>
                      <a:pt x="15749" y="3021"/>
                      <a:pt x="15618" y="2667"/>
                    </a:cubicBezTo>
                    <a:cubicBezTo>
                      <a:pt x="15430" y="2168"/>
                      <a:pt x="15253" y="1691"/>
                      <a:pt x="15026" y="1079"/>
                    </a:cubicBezTo>
                    <a:cubicBezTo>
                      <a:pt x="14761" y="353"/>
                      <a:pt x="14188" y="0"/>
                      <a:pt x="1327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36"/>
              <p:cNvSpPr/>
              <p:nvPr/>
            </p:nvSpPr>
            <p:spPr>
              <a:xfrm>
                <a:off x="5268790" y="4297442"/>
                <a:ext cx="102465" cy="76685"/>
              </a:xfrm>
              <a:custGeom>
                <a:rect b="b" l="l" r="r" t="t"/>
                <a:pathLst>
                  <a:path extrusionOk="0" h="4221" w="5640">
                    <a:moveTo>
                      <a:pt x="2819" y="712"/>
                    </a:moveTo>
                    <a:cubicBezTo>
                      <a:pt x="3983" y="712"/>
                      <a:pt x="4928" y="1657"/>
                      <a:pt x="4928" y="2822"/>
                    </a:cubicBezTo>
                    <a:cubicBezTo>
                      <a:pt x="4928" y="3087"/>
                      <a:pt x="4878" y="3271"/>
                      <a:pt x="4782" y="3363"/>
                    </a:cubicBezTo>
                    <a:cubicBezTo>
                      <a:pt x="4662" y="3479"/>
                      <a:pt x="4410" y="3510"/>
                      <a:pt x="4104" y="3510"/>
                    </a:cubicBezTo>
                    <a:cubicBezTo>
                      <a:pt x="3933" y="3510"/>
                      <a:pt x="3744" y="3500"/>
                      <a:pt x="3552" y="3491"/>
                    </a:cubicBezTo>
                    <a:cubicBezTo>
                      <a:pt x="3318" y="3479"/>
                      <a:pt x="3076" y="3468"/>
                      <a:pt x="2819" y="3468"/>
                    </a:cubicBezTo>
                    <a:cubicBezTo>
                      <a:pt x="2560" y="3468"/>
                      <a:pt x="2319" y="3479"/>
                      <a:pt x="2088" y="3491"/>
                    </a:cubicBezTo>
                    <a:cubicBezTo>
                      <a:pt x="1895" y="3500"/>
                      <a:pt x="1707" y="3510"/>
                      <a:pt x="1535" y="3510"/>
                    </a:cubicBezTo>
                    <a:cubicBezTo>
                      <a:pt x="1229" y="3510"/>
                      <a:pt x="978" y="3479"/>
                      <a:pt x="854" y="3363"/>
                    </a:cubicBezTo>
                    <a:cubicBezTo>
                      <a:pt x="758" y="3271"/>
                      <a:pt x="708" y="3087"/>
                      <a:pt x="708" y="2822"/>
                    </a:cubicBezTo>
                    <a:cubicBezTo>
                      <a:pt x="708" y="1657"/>
                      <a:pt x="1658" y="712"/>
                      <a:pt x="2819" y="712"/>
                    </a:cubicBezTo>
                    <a:close/>
                    <a:moveTo>
                      <a:pt x="2819" y="1"/>
                    </a:moveTo>
                    <a:cubicBezTo>
                      <a:pt x="1266" y="1"/>
                      <a:pt x="1" y="1265"/>
                      <a:pt x="1" y="2822"/>
                    </a:cubicBezTo>
                    <a:cubicBezTo>
                      <a:pt x="1" y="3298"/>
                      <a:pt x="121" y="3640"/>
                      <a:pt x="366" y="3879"/>
                    </a:cubicBezTo>
                    <a:cubicBezTo>
                      <a:pt x="662" y="4156"/>
                      <a:pt x="1066" y="4220"/>
                      <a:pt x="1539" y="4220"/>
                    </a:cubicBezTo>
                    <a:cubicBezTo>
                      <a:pt x="1723" y="4220"/>
                      <a:pt x="1919" y="4209"/>
                      <a:pt x="2122" y="4202"/>
                    </a:cubicBezTo>
                    <a:cubicBezTo>
                      <a:pt x="2346" y="4190"/>
                      <a:pt x="2580" y="4179"/>
                      <a:pt x="2819" y="4179"/>
                    </a:cubicBezTo>
                    <a:cubicBezTo>
                      <a:pt x="3057" y="4179"/>
                      <a:pt x="3291" y="4190"/>
                      <a:pt x="3514" y="4202"/>
                    </a:cubicBezTo>
                    <a:cubicBezTo>
                      <a:pt x="3715" y="4211"/>
                      <a:pt x="3909" y="4221"/>
                      <a:pt x="4092" y="4221"/>
                    </a:cubicBezTo>
                    <a:cubicBezTo>
                      <a:pt x="4568" y="4221"/>
                      <a:pt x="4976" y="4159"/>
                      <a:pt x="5270" y="3879"/>
                    </a:cubicBezTo>
                    <a:cubicBezTo>
                      <a:pt x="5517" y="3640"/>
                      <a:pt x="5639" y="3298"/>
                      <a:pt x="5639" y="2822"/>
                    </a:cubicBezTo>
                    <a:cubicBezTo>
                      <a:pt x="5639" y="1265"/>
                      <a:pt x="4375" y="1"/>
                      <a:pt x="281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36"/>
              <p:cNvSpPr/>
              <p:nvPr/>
            </p:nvSpPr>
            <p:spPr>
              <a:xfrm>
                <a:off x="5299730" y="4249424"/>
                <a:ext cx="40586" cy="43420"/>
              </a:xfrm>
              <a:custGeom>
                <a:rect b="b" l="l" r="r" t="t"/>
                <a:pathLst>
                  <a:path extrusionOk="0" h="2390" w="2234">
                    <a:moveTo>
                      <a:pt x="1116" y="711"/>
                    </a:moveTo>
                    <a:cubicBezTo>
                      <a:pt x="1338" y="711"/>
                      <a:pt x="1522" y="934"/>
                      <a:pt x="1522" y="1196"/>
                    </a:cubicBezTo>
                    <a:cubicBezTo>
                      <a:pt x="1522" y="1457"/>
                      <a:pt x="1338" y="1680"/>
                      <a:pt x="1116" y="1680"/>
                    </a:cubicBezTo>
                    <a:cubicBezTo>
                      <a:pt x="896" y="1680"/>
                      <a:pt x="708" y="1457"/>
                      <a:pt x="708" y="1196"/>
                    </a:cubicBezTo>
                    <a:cubicBezTo>
                      <a:pt x="708" y="934"/>
                      <a:pt x="896" y="711"/>
                      <a:pt x="1116" y="711"/>
                    </a:cubicBezTo>
                    <a:close/>
                    <a:moveTo>
                      <a:pt x="1116" y="0"/>
                    </a:moveTo>
                    <a:cubicBezTo>
                      <a:pt x="501" y="0"/>
                      <a:pt x="1" y="538"/>
                      <a:pt x="1" y="1196"/>
                    </a:cubicBezTo>
                    <a:cubicBezTo>
                      <a:pt x="1" y="1852"/>
                      <a:pt x="501" y="2390"/>
                      <a:pt x="1116" y="2390"/>
                    </a:cubicBezTo>
                    <a:cubicBezTo>
                      <a:pt x="1730" y="2390"/>
                      <a:pt x="2234" y="1852"/>
                      <a:pt x="2234" y="1196"/>
                    </a:cubicBezTo>
                    <a:cubicBezTo>
                      <a:pt x="2234" y="538"/>
                      <a:pt x="1730" y="0"/>
                      <a:pt x="111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36"/>
              <p:cNvSpPr/>
              <p:nvPr/>
            </p:nvSpPr>
            <p:spPr>
              <a:xfrm>
                <a:off x="5246171" y="4266392"/>
                <a:ext cx="44928" cy="42730"/>
              </a:xfrm>
              <a:custGeom>
                <a:rect b="b" l="l" r="r" t="t"/>
                <a:pathLst>
                  <a:path extrusionOk="0" h="2352" w="2473">
                    <a:moveTo>
                      <a:pt x="1233" y="710"/>
                    </a:moveTo>
                    <a:cubicBezTo>
                      <a:pt x="1390" y="710"/>
                      <a:pt x="1553" y="806"/>
                      <a:pt x="1650" y="972"/>
                    </a:cubicBezTo>
                    <a:cubicBezTo>
                      <a:pt x="1719" y="1092"/>
                      <a:pt x="1742" y="1222"/>
                      <a:pt x="1715" y="1345"/>
                    </a:cubicBezTo>
                    <a:cubicBezTo>
                      <a:pt x="1689" y="1456"/>
                      <a:pt x="1627" y="1545"/>
                      <a:pt x="1538" y="1594"/>
                    </a:cubicBezTo>
                    <a:cubicBezTo>
                      <a:pt x="1484" y="1626"/>
                      <a:pt x="1424" y="1641"/>
                      <a:pt x="1362" y="1641"/>
                    </a:cubicBezTo>
                    <a:cubicBezTo>
                      <a:pt x="1205" y="1641"/>
                      <a:pt x="1040" y="1545"/>
                      <a:pt x="946" y="1379"/>
                    </a:cubicBezTo>
                    <a:cubicBezTo>
                      <a:pt x="812" y="1149"/>
                      <a:pt x="862" y="868"/>
                      <a:pt x="1054" y="757"/>
                    </a:cubicBezTo>
                    <a:cubicBezTo>
                      <a:pt x="1110" y="725"/>
                      <a:pt x="1171" y="710"/>
                      <a:pt x="1233" y="710"/>
                    </a:cubicBezTo>
                    <a:close/>
                    <a:moveTo>
                      <a:pt x="1231" y="1"/>
                    </a:moveTo>
                    <a:cubicBezTo>
                      <a:pt x="1049" y="1"/>
                      <a:pt x="867" y="46"/>
                      <a:pt x="701" y="142"/>
                    </a:cubicBezTo>
                    <a:cubicBezTo>
                      <a:pt x="167" y="450"/>
                      <a:pt x="1" y="1165"/>
                      <a:pt x="332" y="1733"/>
                    </a:cubicBezTo>
                    <a:cubicBezTo>
                      <a:pt x="559" y="2129"/>
                      <a:pt x="962" y="2352"/>
                      <a:pt x="1366" y="2352"/>
                    </a:cubicBezTo>
                    <a:cubicBezTo>
                      <a:pt x="1546" y="2352"/>
                      <a:pt x="1730" y="2305"/>
                      <a:pt x="1896" y="2210"/>
                    </a:cubicBezTo>
                    <a:cubicBezTo>
                      <a:pt x="2157" y="2056"/>
                      <a:pt x="2342" y="1802"/>
                      <a:pt x="2407" y="1495"/>
                    </a:cubicBezTo>
                    <a:cubicBezTo>
                      <a:pt x="2473" y="1199"/>
                      <a:pt x="2422" y="888"/>
                      <a:pt x="2265" y="619"/>
                    </a:cubicBezTo>
                    <a:cubicBezTo>
                      <a:pt x="2037" y="224"/>
                      <a:pt x="1634" y="1"/>
                      <a:pt x="123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36"/>
              <p:cNvSpPr/>
              <p:nvPr/>
            </p:nvSpPr>
            <p:spPr>
              <a:xfrm>
                <a:off x="5348892" y="4266392"/>
                <a:ext cx="44910" cy="42730"/>
              </a:xfrm>
              <a:custGeom>
                <a:rect b="b" l="l" r="r" t="t"/>
                <a:pathLst>
                  <a:path extrusionOk="0" h="2352" w="2472">
                    <a:moveTo>
                      <a:pt x="1241" y="711"/>
                    </a:moveTo>
                    <a:cubicBezTo>
                      <a:pt x="1303" y="711"/>
                      <a:pt x="1365" y="726"/>
                      <a:pt x="1418" y="757"/>
                    </a:cubicBezTo>
                    <a:cubicBezTo>
                      <a:pt x="1615" y="868"/>
                      <a:pt x="1665" y="1149"/>
                      <a:pt x="1530" y="1379"/>
                    </a:cubicBezTo>
                    <a:cubicBezTo>
                      <a:pt x="1461" y="1498"/>
                      <a:pt x="1357" y="1583"/>
                      <a:pt x="1238" y="1622"/>
                    </a:cubicBezTo>
                    <a:cubicBezTo>
                      <a:pt x="1195" y="1636"/>
                      <a:pt x="1152" y="1643"/>
                      <a:pt x="1110" y="1643"/>
                    </a:cubicBezTo>
                    <a:cubicBezTo>
                      <a:pt x="1047" y="1643"/>
                      <a:pt x="987" y="1627"/>
                      <a:pt x="934" y="1594"/>
                    </a:cubicBezTo>
                    <a:cubicBezTo>
                      <a:pt x="846" y="1545"/>
                      <a:pt x="785" y="1456"/>
                      <a:pt x="762" y="1345"/>
                    </a:cubicBezTo>
                    <a:cubicBezTo>
                      <a:pt x="734" y="1222"/>
                      <a:pt x="757" y="1092"/>
                      <a:pt x="823" y="972"/>
                    </a:cubicBezTo>
                    <a:cubicBezTo>
                      <a:pt x="918" y="807"/>
                      <a:pt x="1084" y="711"/>
                      <a:pt x="1241" y="711"/>
                    </a:cubicBezTo>
                    <a:close/>
                    <a:moveTo>
                      <a:pt x="1243" y="1"/>
                    </a:moveTo>
                    <a:cubicBezTo>
                      <a:pt x="840" y="1"/>
                      <a:pt x="436" y="224"/>
                      <a:pt x="208" y="619"/>
                    </a:cubicBezTo>
                    <a:cubicBezTo>
                      <a:pt x="54" y="888"/>
                      <a:pt x="1" y="1199"/>
                      <a:pt x="65" y="1495"/>
                    </a:cubicBezTo>
                    <a:cubicBezTo>
                      <a:pt x="134" y="1802"/>
                      <a:pt x="315" y="2056"/>
                      <a:pt x="581" y="2210"/>
                    </a:cubicBezTo>
                    <a:cubicBezTo>
                      <a:pt x="742" y="2305"/>
                      <a:pt x="923" y="2352"/>
                      <a:pt x="1111" y="2352"/>
                    </a:cubicBezTo>
                    <a:cubicBezTo>
                      <a:pt x="1223" y="2352"/>
                      <a:pt x="1342" y="2332"/>
                      <a:pt x="1453" y="2298"/>
                    </a:cubicBezTo>
                    <a:cubicBezTo>
                      <a:pt x="1741" y="2206"/>
                      <a:pt x="1987" y="2006"/>
                      <a:pt x="2145" y="1733"/>
                    </a:cubicBezTo>
                    <a:cubicBezTo>
                      <a:pt x="2472" y="1165"/>
                      <a:pt x="2307" y="450"/>
                      <a:pt x="1772" y="142"/>
                    </a:cubicBezTo>
                    <a:cubicBezTo>
                      <a:pt x="1607" y="46"/>
                      <a:pt x="1425" y="1"/>
                      <a:pt x="1243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36"/>
              <p:cNvSpPr/>
              <p:nvPr/>
            </p:nvSpPr>
            <p:spPr>
              <a:xfrm>
                <a:off x="5388335" y="4387028"/>
                <a:ext cx="12953" cy="12863"/>
              </a:xfrm>
              <a:custGeom>
                <a:rect b="b" l="l" r="r" t="t"/>
                <a:pathLst>
                  <a:path extrusionOk="0" h="708" w="713">
                    <a:moveTo>
                      <a:pt x="354" y="0"/>
                    </a:moveTo>
                    <a:cubicBezTo>
                      <a:pt x="159" y="0"/>
                      <a:pt x="1" y="158"/>
                      <a:pt x="1" y="355"/>
                    </a:cubicBezTo>
                    <a:cubicBezTo>
                      <a:pt x="1" y="550"/>
                      <a:pt x="159" y="708"/>
                      <a:pt x="354" y="708"/>
                    </a:cubicBezTo>
                    <a:cubicBezTo>
                      <a:pt x="551" y="708"/>
                      <a:pt x="712" y="550"/>
                      <a:pt x="712" y="355"/>
                    </a:cubicBezTo>
                    <a:cubicBezTo>
                      <a:pt x="712" y="158"/>
                      <a:pt x="551" y="0"/>
                      <a:pt x="35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4" name="Google Shape;1074;p36"/>
            <p:cNvGrpSpPr/>
            <p:nvPr/>
          </p:nvGrpSpPr>
          <p:grpSpPr>
            <a:xfrm>
              <a:off x="5849869" y="2018838"/>
              <a:ext cx="293670" cy="236760"/>
              <a:chOff x="7152917" y="2291021"/>
              <a:chExt cx="233907" cy="188579"/>
            </a:xfrm>
          </p:grpSpPr>
          <p:sp>
            <p:nvSpPr>
              <p:cNvPr id="1075" name="Google Shape;1075;p36"/>
              <p:cNvSpPr/>
              <p:nvPr/>
            </p:nvSpPr>
            <p:spPr>
              <a:xfrm>
                <a:off x="7152917" y="2291021"/>
                <a:ext cx="233907" cy="188579"/>
              </a:xfrm>
              <a:custGeom>
                <a:rect b="b" l="l" r="r" t="t"/>
                <a:pathLst>
                  <a:path extrusionOk="0" h="10380" w="12875">
                    <a:moveTo>
                      <a:pt x="6696" y="495"/>
                    </a:moveTo>
                    <a:cubicBezTo>
                      <a:pt x="7304" y="495"/>
                      <a:pt x="7902" y="734"/>
                      <a:pt x="8340" y="1172"/>
                    </a:cubicBezTo>
                    <a:cubicBezTo>
                      <a:pt x="8536" y="1367"/>
                      <a:pt x="8694" y="1594"/>
                      <a:pt x="8805" y="1840"/>
                    </a:cubicBezTo>
                    <a:cubicBezTo>
                      <a:pt x="8502" y="1791"/>
                      <a:pt x="8190" y="1759"/>
                      <a:pt x="7875" y="1759"/>
                    </a:cubicBezTo>
                    <a:cubicBezTo>
                      <a:pt x="7202" y="1759"/>
                      <a:pt x="6546" y="1887"/>
                      <a:pt x="5930" y="2121"/>
                    </a:cubicBezTo>
                    <a:cubicBezTo>
                      <a:pt x="5788" y="1694"/>
                      <a:pt x="5769" y="1233"/>
                      <a:pt x="5884" y="799"/>
                    </a:cubicBezTo>
                    <a:lnTo>
                      <a:pt x="5884" y="795"/>
                    </a:lnTo>
                    <a:cubicBezTo>
                      <a:pt x="5911" y="688"/>
                      <a:pt x="5996" y="603"/>
                      <a:pt x="6104" y="572"/>
                    </a:cubicBezTo>
                    <a:cubicBezTo>
                      <a:pt x="6299" y="520"/>
                      <a:pt x="6498" y="495"/>
                      <a:pt x="6696" y="495"/>
                    </a:cubicBezTo>
                    <a:close/>
                    <a:moveTo>
                      <a:pt x="7875" y="2256"/>
                    </a:moveTo>
                    <a:cubicBezTo>
                      <a:pt x="9650" y="2256"/>
                      <a:pt x="11307" y="3212"/>
                      <a:pt x="12195" y="4750"/>
                    </a:cubicBezTo>
                    <a:cubicBezTo>
                      <a:pt x="12356" y="5030"/>
                      <a:pt x="12353" y="5372"/>
                      <a:pt x="12187" y="5645"/>
                    </a:cubicBezTo>
                    <a:cubicBezTo>
                      <a:pt x="12187" y="5645"/>
                      <a:pt x="12187" y="5649"/>
                      <a:pt x="12183" y="5649"/>
                    </a:cubicBezTo>
                    <a:cubicBezTo>
                      <a:pt x="11292" y="7174"/>
                      <a:pt x="9643" y="8123"/>
                      <a:pt x="7875" y="8123"/>
                    </a:cubicBezTo>
                    <a:cubicBezTo>
                      <a:pt x="6104" y="8123"/>
                      <a:pt x="4447" y="7167"/>
                      <a:pt x="3559" y="5629"/>
                    </a:cubicBezTo>
                    <a:cubicBezTo>
                      <a:pt x="3398" y="5353"/>
                      <a:pt x="3401" y="5007"/>
                      <a:pt x="3567" y="4734"/>
                    </a:cubicBezTo>
                    <a:cubicBezTo>
                      <a:pt x="3567" y="4734"/>
                      <a:pt x="3567" y="4730"/>
                      <a:pt x="3571" y="4730"/>
                    </a:cubicBezTo>
                    <a:cubicBezTo>
                      <a:pt x="4462" y="3205"/>
                      <a:pt x="6111" y="2256"/>
                      <a:pt x="7875" y="2256"/>
                    </a:cubicBezTo>
                    <a:close/>
                    <a:moveTo>
                      <a:pt x="5930" y="8258"/>
                    </a:moveTo>
                    <a:cubicBezTo>
                      <a:pt x="6542" y="8492"/>
                      <a:pt x="7202" y="8620"/>
                      <a:pt x="7875" y="8620"/>
                    </a:cubicBezTo>
                    <a:cubicBezTo>
                      <a:pt x="8190" y="8620"/>
                      <a:pt x="8502" y="8588"/>
                      <a:pt x="8805" y="8538"/>
                    </a:cubicBezTo>
                    <a:lnTo>
                      <a:pt x="8805" y="8538"/>
                    </a:lnTo>
                    <a:cubicBezTo>
                      <a:pt x="8694" y="8785"/>
                      <a:pt x="8536" y="9012"/>
                      <a:pt x="8340" y="9207"/>
                    </a:cubicBezTo>
                    <a:cubicBezTo>
                      <a:pt x="7902" y="9645"/>
                      <a:pt x="7304" y="9884"/>
                      <a:pt x="6696" y="9884"/>
                    </a:cubicBezTo>
                    <a:cubicBezTo>
                      <a:pt x="6498" y="9884"/>
                      <a:pt x="6299" y="9859"/>
                      <a:pt x="6104" y="9807"/>
                    </a:cubicBezTo>
                    <a:cubicBezTo>
                      <a:pt x="5996" y="9776"/>
                      <a:pt x="5911" y="9691"/>
                      <a:pt x="5884" y="9584"/>
                    </a:cubicBezTo>
                    <a:lnTo>
                      <a:pt x="5884" y="9580"/>
                    </a:lnTo>
                    <a:cubicBezTo>
                      <a:pt x="5769" y="9146"/>
                      <a:pt x="5788" y="8685"/>
                      <a:pt x="5930" y="8258"/>
                    </a:cubicBezTo>
                    <a:close/>
                    <a:moveTo>
                      <a:pt x="6697" y="1"/>
                    </a:moveTo>
                    <a:cubicBezTo>
                      <a:pt x="6455" y="1"/>
                      <a:pt x="6212" y="32"/>
                      <a:pt x="5973" y="95"/>
                    </a:cubicBezTo>
                    <a:cubicBezTo>
                      <a:pt x="5692" y="172"/>
                      <a:pt x="5477" y="391"/>
                      <a:pt x="5407" y="676"/>
                    </a:cubicBezTo>
                    <a:cubicBezTo>
                      <a:pt x="5265" y="1218"/>
                      <a:pt x="5288" y="1794"/>
                      <a:pt x="5473" y="2321"/>
                    </a:cubicBezTo>
                    <a:cubicBezTo>
                      <a:pt x="5292" y="2409"/>
                      <a:pt x="5116" y="2509"/>
                      <a:pt x="4946" y="2616"/>
                    </a:cubicBezTo>
                    <a:cubicBezTo>
                      <a:pt x="4859" y="2501"/>
                      <a:pt x="4762" y="2398"/>
                      <a:pt x="4662" y="2293"/>
                    </a:cubicBezTo>
                    <a:cubicBezTo>
                      <a:pt x="4447" y="2078"/>
                      <a:pt x="4205" y="1890"/>
                      <a:pt x="3944" y="1733"/>
                    </a:cubicBezTo>
                    <a:cubicBezTo>
                      <a:pt x="3905" y="1709"/>
                      <a:pt x="3861" y="1698"/>
                      <a:pt x="3819" y="1698"/>
                    </a:cubicBezTo>
                    <a:cubicBezTo>
                      <a:pt x="3734" y="1698"/>
                      <a:pt x="3651" y="1741"/>
                      <a:pt x="3605" y="1817"/>
                    </a:cubicBezTo>
                    <a:cubicBezTo>
                      <a:pt x="3532" y="1933"/>
                      <a:pt x="3571" y="2086"/>
                      <a:pt x="3690" y="2155"/>
                    </a:cubicBezTo>
                    <a:cubicBezTo>
                      <a:pt x="3917" y="2293"/>
                      <a:pt x="4124" y="2459"/>
                      <a:pt x="4313" y="2644"/>
                    </a:cubicBezTo>
                    <a:cubicBezTo>
                      <a:pt x="4393" y="2724"/>
                      <a:pt x="4470" y="2809"/>
                      <a:pt x="4539" y="2897"/>
                    </a:cubicBezTo>
                    <a:cubicBezTo>
                      <a:pt x="4289" y="3093"/>
                      <a:pt x="4052" y="3308"/>
                      <a:pt x="3836" y="3543"/>
                    </a:cubicBezTo>
                    <a:cubicBezTo>
                      <a:pt x="3424" y="3254"/>
                      <a:pt x="2791" y="2993"/>
                      <a:pt x="2341" y="2944"/>
                    </a:cubicBezTo>
                    <a:cubicBezTo>
                      <a:pt x="2333" y="2943"/>
                      <a:pt x="2325" y="2943"/>
                      <a:pt x="2318" y="2943"/>
                    </a:cubicBezTo>
                    <a:cubicBezTo>
                      <a:pt x="2193" y="2943"/>
                      <a:pt x="2083" y="3035"/>
                      <a:pt x="2072" y="3166"/>
                    </a:cubicBezTo>
                    <a:cubicBezTo>
                      <a:pt x="2056" y="3301"/>
                      <a:pt x="2152" y="3423"/>
                      <a:pt x="2291" y="3435"/>
                    </a:cubicBezTo>
                    <a:cubicBezTo>
                      <a:pt x="2637" y="3474"/>
                      <a:pt x="3175" y="3693"/>
                      <a:pt x="3517" y="3923"/>
                    </a:cubicBezTo>
                    <a:cubicBezTo>
                      <a:pt x="3383" y="4100"/>
                      <a:pt x="3256" y="4285"/>
                      <a:pt x="3144" y="4480"/>
                    </a:cubicBezTo>
                    <a:cubicBezTo>
                      <a:pt x="3055" y="4622"/>
                      <a:pt x="2998" y="4780"/>
                      <a:pt x="2968" y="4941"/>
                    </a:cubicBezTo>
                    <a:lnTo>
                      <a:pt x="2479" y="4941"/>
                    </a:lnTo>
                    <a:cubicBezTo>
                      <a:pt x="2345" y="4941"/>
                      <a:pt x="2234" y="5053"/>
                      <a:pt x="2234" y="5191"/>
                    </a:cubicBezTo>
                    <a:cubicBezTo>
                      <a:pt x="2234" y="5326"/>
                      <a:pt x="2345" y="5438"/>
                      <a:pt x="2479" y="5438"/>
                    </a:cubicBezTo>
                    <a:lnTo>
                      <a:pt x="2968" y="5438"/>
                    </a:lnTo>
                    <a:cubicBezTo>
                      <a:pt x="2995" y="5587"/>
                      <a:pt x="3048" y="5737"/>
                      <a:pt x="3129" y="5876"/>
                    </a:cubicBezTo>
                    <a:cubicBezTo>
                      <a:pt x="3248" y="6080"/>
                      <a:pt x="3375" y="6271"/>
                      <a:pt x="3517" y="6456"/>
                    </a:cubicBezTo>
                    <a:cubicBezTo>
                      <a:pt x="3175" y="6686"/>
                      <a:pt x="2637" y="6905"/>
                      <a:pt x="2291" y="6944"/>
                    </a:cubicBezTo>
                    <a:cubicBezTo>
                      <a:pt x="2152" y="6959"/>
                      <a:pt x="2056" y="7078"/>
                      <a:pt x="2072" y="7213"/>
                    </a:cubicBezTo>
                    <a:cubicBezTo>
                      <a:pt x="2083" y="7339"/>
                      <a:pt x="2191" y="7435"/>
                      <a:pt x="2314" y="7435"/>
                    </a:cubicBezTo>
                    <a:lnTo>
                      <a:pt x="2341" y="7435"/>
                    </a:lnTo>
                    <a:cubicBezTo>
                      <a:pt x="2791" y="7386"/>
                      <a:pt x="3424" y="7128"/>
                      <a:pt x="3836" y="6836"/>
                    </a:cubicBezTo>
                    <a:cubicBezTo>
                      <a:pt x="4052" y="7071"/>
                      <a:pt x="4289" y="7286"/>
                      <a:pt x="4539" y="7481"/>
                    </a:cubicBezTo>
                    <a:cubicBezTo>
                      <a:pt x="4470" y="7570"/>
                      <a:pt x="4393" y="7655"/>
                      <a:pt x="4313" y="7735"/>
                    </a:cubicBezTo>
                    <a:cubicBezTo>
                      <a:pt x="3688" y="8360"/>
                      <a:pt x="2842" y="8700"/>
                      <a:pt x="1978" y="8700"/>
                    </a:cubicBezTo>
                    <a:cubicBezTo>
                      <a:pt x="1694" y="8700"/>
                      <a:pt x="1408" y="8664"/>
                      <a:pt x="1127" y="8588"/>
                    </a:cubicBezTo>
                    <a:cubicBezTo>
                      <a:pt x="946" y="8538"/>
                      <a:pt x="804" y="8396"/>
                      <a:pt x="762" y="8212"/>
                    </a:cubicBezTo>
                    <a:cubicBezTo>
                      <a:pt x="762" y="8212"/>
                      <a:pt x="758" y="8212"/>
                      <a:pt x="758" y="8208"/>
                    </a:cubicBezTo>
                    <a:cubicBezTo>
                      <a:pt x="501" y="7220"/>
                      <a:pt x="719" y="6149"/>
                      <a:pt x="1349" y="5342"/>
                    </a:cubicBezTo>
                    <a:cubicBezTo>
                      <a:pt x="1418" y="5253"/>
                      <a:pt x="1418" y="5126"/>
                      <a:pt x="1349" y="5037"/>
                    </a:cubicBezTo>
                    <a:cubicBezTo>
                      <a:pt x="719" y="4230"/>
                      <a:pt x="501" y="3158"/>
                      <a:pt x="758" y="2171"/>
                    </a:cubicBezTo>
                    <a:lnTo>
                      <a:pt x="762" y="2167"/>
                    </a:lnTo>
                    <a:cubicBezTo>
                      <a:pt x="804" y="1982"/>
                      <a:pt x="946" y="1840"/>
                      <a:pt x="1127" y="1791"/>
                    </a:cubicBezTo>
                    <a:cubicBezTo>
                      <a:pt x="1380" y="1725"/>
                      <a:pt x="1645" y="1686"/>
                      <a:pt x="1911" y="1683"/>
                    </a:cubicBezTo>
                    <a:cubicBezTo>
                      <a:pt x="2049" y="1679"/>
                      <a:pt x="2156" y="1567"/>
                      <a:pt x="2152" y="1429"/>
                    </a:cubicBezTo>
                    <a:cubicBezTo>
                      <a:pt x="2152" y="1294"/>
                      <a:pt x="2041" y="1187"/>
                      <a:pt x="1907" y="1187"/>
                    </a:cubicBezTo>
                    <a:lnTo>
                      <a:pt x="1902" y="1187"/>
                    </a:lnTo>
                    <a:cubicBezTo>
                      <a:pt x="1595" y="1195"/>
                      <a:pt x="1292" y="1237"/>
                      <a:pt x="1000" y="1314"/>
                    </a:cubicBezTo>
                    <a:cubicBezTo>
                      <a:pt x="643" y="1410"/>
                      <a:pt x="370" y="1690"/>
                      <a:pt x="281" y="2048"/>
                    </a:cubicBezTo>
                    <a:cubicBezTo>
                      <a:pt x="1" y="3123"/>
                      <a:pt x="212" y="4281"/>
                      <a:pt x="846" y="5191"/>
                    </a:cubicBezTo>
                    <a:cubicBezTo>
                      <a:pt x="212" y="6098"/>
                      <a:pt x="1" y="7256"/>
                      <a:pt x="281" y="8331"/>
                    </a:cubicBezTo>
                    <a:cubicBezTo>
                      <a:pt x="370" y="8689"/>
                      <a:pt x="643" y="8969"/>
                      <a:pt x="1000" y="9065"/>
                    </a:cubicBezTo>
                    <a:cubicBezTo>
                      <a:pt x="1322" y="9150"/>
                      <a:pt x="1649" y="9192"/>
                      <a:pt x="1976" y="9192"/>
                    </a:cubicBezTo>
                    <a:cubicBezTo>
                      <a:pt x="2971" y="9192"/>
                      <a:pt x="3944" y="8804"/>
                      <a:pt x="4662" y="8086"/>
                    </a:cubicBezTo>
                    <a:cubicBezTo>
                      <a:pt x="4762" y="7981"/>
                      <a:pt x="4859" y="7878"/>
                      <a:pt x="4946" y="7766"/>
                    </a:cubicBezTo>
                    <a:cubicBezTo>
                      <a:pt x="5116" y="7873"/>
                      <a:pt x="5292" y="7970"/>
                      <a:pt x="5473" y="8058"/>
                    </a:cubicBezTo>
                    <a:cubicBezTo>
                      <a:pt x="5288" y="8588"/>
                      <a:pt x="5265" y="9161"/>
                      <a:pt x="5407" y="9703"/>
                    </a:cubicBezTo>
                    <a:cubicBezTo>
                      <a:pt x="5477" y="9987"/>
                      <a:pt x="5692" y="10207"/>
                      <a:pt x="5973" y="10284"/>
                    </a:cubicBezTo>
                    <a:cubicBezTo>
                      <a:pt x="6214" y="10349"/>
                      <a:pt x="6457" y="10379"/>
                      <a:pt x="6699" y="10379"/>
                    </a:cubicBezTo>
                    <a:cubicBezTo>
                      <a:pt x="7436" y="10379"/>
                      <a:pt x="8160" y="10087"/>
                      <a:pt x="8690" y="9557"/>
                    </a:cubicBezTo>
                    <a:cubicBezTo>
                      <a:pt x="9013" y="9234"/>
                      <a:pt x="9251" y="8838"/>
                      <a:pt x="9385" y="8404"/>
                    </a:cubicBezTo>
                    <a:cubicBezTo>
                      <a:pt x="10723" y="8016"/>
                      <a:pt x="11891" y="7128"/>
                      <a:pt x="12610" y="5899"/>
                    </a:cubicBezTo>
                    <a:cubicBezTo>
                      <a:pt x="12871" y="5472"/>
                      <a:pt x="12875" y="4938"/>
                      <a:pt x="12625" y="4503"/>
                    </a:cubicBezTo>
                    <a:cubicBezTo>
                      <a:pt x="11906" y="3258"/>
                      <a:pt x="10730" y="2362"/>
                      <a:pt x="9385" y="1975"/>
                    </a:cubicBezTo>
                    <a:cubicBezTo>
                      <a:pt x="9251" y="1541"/>
                      <a:pt x="9013" y="1145"/>
                      <a:pt x="8690" y="822"/>
                    </a:cubicBezTo>
                    <a:cubicBezTo>
                      <a:pt x="8157" y="289"/>
                      <a:pt x="7435" y="1"/>
                      <a:pt x="669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36"/>
              <p:cNvSpPr/>
              <p:nvPr/>
            </p:nvSpPr>
            <p:spPr>
              <a:xfrm>
                <a:off x="7298352" y="2341673"/>
                <a:ext cx="20130" cy="70762"/>
              </a:xfrm>
              <a:custGeom>
                <a:rect b="b" l="l" r="r" t="t"/>
                <a:pathLst>
                  <a:path extrusionOk="0" h="3895" w="1108">
                    <a:moveTo>
                      <a:pt x="827" y="0"/>
                    </a:moveTo>
                    <a:cubicBezTo>
                      <a:pt x="742" y="0"/>
                      <a:pt x="659" y="44"/>
                      <a:pt x="612" y="124"/>
                    </a:cubicBezTo>
                    <a:cubicBezTo>
                      <a:pt x="212" y="816"/>
                      <a:pt x="1" y="1604"/>
                      <a:pt x="1" y="2403"/>
                    </a:cubicBezTo>
                    <a:cubicBezTo>
                      <a:pt x="1" y="2849"/>
                      <a:pt x="66" y="3292"/>
                      <a:pt x="197" y="3718"/>
                    </a:cubicBezTo>
                    <a:cubicBezTo>
                      <a:pt x="227" y="3826"/>
                      <a:pt x="327" y="3895"/>
                      <a:pt x="431" y="3895"/>
                    </a:cubicBezTo>
                    <a:cubicBezTo>
                      <a:pt x="454" y="3895"/>
                      <a:pt x="481" y="3891"/>
                      <a:pt x="504" y="3883"/>
                    </a:cubicBezTo>
                    <a:cubicBezTo>
                      <a:pt x="635" y="3845"/>
                      <a:pt x="708" y="3707"/>
                      <a:pt x="669" y="3576"/>
                    </a:cubicBezTo>
                    <a:cubicBezTo>
                      <a:pt x="554" y="3195"/>
                      <a:pt x="497" y="2799"/>
                      <a:pt x="497" y="2403"/>
                    </a:cubicBezTo>
                    <a:cubicBezTo>
                      <a:pt x="497" y="1689"/>
                      <a:pt x="685" y="989"/>
                      <a:pt x="1038" y="370"/>
                    </a:cubicBezTo>
                    <a:cubicBezTo>
                      <a:pt x="1107" y="251"/>
                      <a:pt x="1069" y="101"/>
                      <a:pt x="950" y="32"/>
                    </a:cubicBezTo>
                    <a:cubicBezTo>
                      <a:pt x="911" y="11"/>
                      <a:pt x="869" y="0"/>
                      <a:pt x="82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36"/>
              <p:cNvSpPr/>
              <p:nvPr/>
            </p:nvSpPr>
            <p:spPr>
              <a:xfrm>
                <a:off x="7321335" y="2355863"/>
                <a:ext cx="25762" cy="13498"/>
              </a:xfrm>
              <a:custGeom>
                <a:rect b="b" l="l" r="r" t="t"/>
                <a:pathLst>
                  <a:path extrusionOk="0" h="743" w="1418">
                    <a:moveTo>
                      <a:pt x="711" y="1"/>
                    </a:moveTo>
                    <a:cubicBezTo>
                      <a:pt x="446" y="1"/>
                      <a:pt x="200" y="143"/>
                      <a:pt x="69" y="370"/>
                    </a:cubicBezTo>
                    <a:cubicBezTo>
                      <a:pt x="0" y="489"/>
                      <a:pt x="39" y="638"/>
                      <a:pt x="158" y="707"/>
                    </a:cubicBezTo>
                    <a:cubicBezTo>
                      <a:pt x="197" y="730"/>
                      <a:pt x="239" y="741"/>
                      <a:pt x="281" y="741"/>
                    </a:cubicBezTo>
                    <a:cubicBezTo>
                      <a:pt x="366" y="741"/>
                      <a:pt x="449" y="696"/>
                      <a:pt x="495" y="615"/>
                    </a:cubicBezTo>
                    <a:cubicBezTo>
                      <a:pt x="538" y="542"/>
                      <a:pt x="623" y="492"/>
                      <a:pt x="711" y="492"/>
                    </a:cubicBezTo>
                    <a:cubicBezTo>
                      <a:pt x="800" y="492"/>
                      <a:pt x="880" y="542"/>
                      <a:pt x="922" y="615"/>
                    </a:cubicBezTo>
                    <a:cubicBezTo>
                      <a:pt x="969" y="696"/>
                      <a:pt x="1053" y="742"/>
                      <a:pt x="1137" y="742"/>
                    </a:cubicBezTo>
                    <a:cubicBezTo>
                      <a:pt x="1180" y="742"/>
                      <a:pt x="1222" y="730"/>
                      <a:pt x="1261" y="707"/>
                    </a:cubicBezTo>
                    <a:cubicBezTo>
                      <a:pt x="1380" y="638"/>
                      <a:pt x="1418" y="489"/>
                      <a:pt x="1353" y="370"/>
                    </a:cubicBezTo>
                    <a:cubicBezTo>
                      <a:pt x="1218" y="143"/>
                      <a:pt x="972" y="1"/>
                      <a:pt x="71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36"/>
              <p:cNvSpPr/>
              <p:nvPr/>
            </p:nvSpPr>
            <p:spPr>
              <a:xfrm>
                <a:off x="7269937" y="2349631"/>
                <a:ext cx="15588" cy="71326"/>
              </a:xfrm>
              <a:custGeom>
                <a:rect b="b" l="l" r="r" t="t"/>
                <a:pathLst>
                  <a:path extrusionOk="0" h="3926" w="858">
                    <a:moveTo>
                      <a:pt x="577" y="0"/>
                    </a:moveTo>
                    <a:cubicBezTo>
                      <a:pt x="535" y="0"/>
                      <a:pt x="493" y="11"/>
                      <a:pt x="454" y="32"/>
                    </a:cubicBezTo>
                    <a:cubicBezTo>
                      <a:pt x="174" y="193"/>
                      <a:pt x="0" y="497"/>
                      <a:pt x="0" y="820"/>
                    </a:cubicBezTo>
                    <a:cubicBezTo>
                      <a:pt x="0" y="1032"/>
                      <a:pt x="73" y="1231"/>
                      <a:pt x="204" y="1393"/>
                    </a:cubicBezTo>
                    <a:cubicBezTo>
                      <a:pt x="73" y="1550"/>
                      <a:pt x="0" y="1754"/>
                      <a:pt x="0" y="1965"/>
                    </a:cubicBezTo>
                    <a:cubicBezTo>
                      <a:pt x="0" y="2173"/>
                      <a:pt x="73" y="2377"/>
                      <a:pt x="204" y="2534"/>
                    </a:cubicBezTo>
                    <a:cubicBezTo>
                      <a:pt x="73" y="2696"/>
                      <a:pt x="0" y="2895"/>
                      <a:pt x="0" y="3107"/>
                    </a:cubicBezTo>
                    <a:cubicBezTo>
                      <a:pt x="0" y="3430"/>
                      <a:pt x="174" y="3733"/>
                      <a:pt x="454" y="3895"/>
                    </a:cubicBezTo>
                    <a:cubicBezTo>
                      <a:pt x="493" y="3918"/>
                      <a:pt x="534" y="3925"/>
                      <a:pt x="577" y="3925"/>
                    </a:cubicBezTo>
                    <a:cubicBezTo>
                      <a:pt x="662" y="3925"/>
                      <a:pt x="746" y="3883"/>
                      <a:pt x="793" y="3803"/>
                    </a:cubicBezTo>
                    <a:cubicBezTo>
                      <a:pt x="857" y="3684"/>
                      <a:pt x="819" y="3533"/>
                      <a:pt x="700" y="3464"/>
                    </a:cubicBezTo>
                    <a:cubicBezTo>
                      <a:pt x="573" y="3391"/>
                      <a:pt x="493" y="3253"/>
                      <a:pt x="493" y="3107"/>
                    </a:cubicBezTo>
                    <a:cubicBezTo>
                      <a:pt x="493" y="2961"/>
                      <a:pt x="573" y="2822"/>
                      <a:pt x="700" y="2749"/>
                    </a:cubicBezTo>
                    <a:cubicBezTo>
                      <a:pt x="777" y="2707"/>
                      <a:pt x="823" y="2623"/>
                      <a:pt x="823" y="2534"/>
                    </a:cubicBezTo>
                    <a:cubicBezTo>
                      <a:pt x="823" y="2446"/>
                      <a:pt x="777" y="2365"/>
                      <a:pt x="700" y="2323"/>
                    </a:cubicBezTo>
                    <a:cubicBezTo>
                      <a:pt x="573" y="2249"/>
                      <a:pt x="493" y="2111"/>
                      <a:pt x="493" y="1965"/>
                    </a:cubicBezTo>
                    <a:cubicBezTo>
                      <a:pt x="493" y="1816"/>
                      <a:pt x="573" y="1681"/>
                      <a:pt x="700" y="1604"/>
                    </a:cubicBezTo>
                    <a:cubicBezTo>
                      <a:pt x="777" y="1562"/>
                      <a:pt x="823" y="1481"/>
                      <a:pt x="823" y="1393"/>
                    </a:cubicBezTo>
                    <a:cubicBezTo>
                      <a:pt x="823" y="1304"/>
                      <a:pt x="777" y="1220"/>
                      <a:pt x="700" y="1178"/>
                    </a:cubicBezTo>
                    <a:cubicBezTo>
                      <a:pt x="573" y="1105"/>
                      <a:pt x="493" y="966"/>
                      <a:pt x="493" y="820"/>
                    </a:cubicBezTo>
                    <a:cubicBezTo>
                      <a:pt x="493" y="674"/>
                      <a:pt x="573" y="536"/>
                      <a:pt x="700" y="463"/>
                    </a:cubicBezTo>
                    <a:cubicBezTo>
                      <a:pt x="819" y="394"/>
                      <a:pt x="857" y="243"/>
                      <a:pt x="793" y="124"/>
                    </a:cubicBezTo>
                    <a:cubicBezTo>
                      <a:pt x="746" y="44"/>
                      <a:pt x="663" y="0"/>
                      <a:pt x="57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36"/>
              <p:cNvSpPr/>
              <p:nvPr/>
            </p:nvSpPr>
            <p:spPr>
              <a:xfrm>
                <a:off x="7242994" y="2360005"/>
                <a:ext cx="15642" cy="50542"/>
              </a:xfrm>
              <a:custGeom>
                <a:rect b="b" l="l" r="r" t="t"/>
                <a:pathLst>
                  <a:path extrusionOk="0" h="2782" w="861">
                    <a:moveTo>
                      <a:pt x="576" y="1"/>
                    </a:moveTo>
                    <a:cubicBezTo>
                      <a:pt x="535" y="1"/>
                      <a:pt x="493" y="11"/>
                      <a:pt x="454" y="34"/>
                    </a:cubicBezTo>
                    <a:cubicBezTo>
                      <a:pt x="173" y="195"/>
                      <a:pt x="0" y="499"/>
                      <a:pt x="0" y="822"/>
                    </a:cubicBezTo>
                    <a:cubicBezTo>
                      <a:pt x="0" y="1033"/>
                      <a:pt x="73" y="1233"/>
                      <a:pt x="204" y="1394"/>
                    </a:cubicBezTo>
                    <a:cubicBezTo>
                      <a:pt x="73" y="1552"/>
                      <a:pt x="0" y="1752"/>
                      <a:pt x="0" y="1963"/>
                    </a:cubicBezTo>
                    <a:cubicBezTo>
                      <a:pt x="0" y="2286"/>
                      <a:pt x="173" y="2590"/>
                      <a:pt x="454" y="2751"/>
                    </a:cubicBezTo>
                    <a:cubicBezTo>
                      <a:pt x="492" y="2774"/>
                      <a:pt x="534" y="2782"/>
                      <a:pt x="577" y="2782"/>
                    </a:cubicBezTo>
                    <a:cubicBezTo>
                      <a:pt x="661" y="2782"/>
                      <a:pt x="745" y="2739"/>
                      <a:pt x="792" y="2659"/>
                    </a:cubicBezTo>
                    <a:cubicBezTo>
                      <a:pt x="861" y="2544"/>
                      <a:pt x="818" y="2390"/>
                      <a:pt x="699" y="2320"/>
                    </a:cubicBezTo>
                    <a:cubicBezTo>
                      <a:pt x="573" y="2247"/>
                      <a:pt x="495" y="2113"/>
                      <a:pt x="495" y="1963"/>
                    </a:cubicBezTo>
                    <a:cubicBezTo>
                      <a:pt x="495" y="1817"/>
                      <a:pt x="573" y="1678"/>
                      <a:pt x="699" y="1606"/>
                    </a:cubicBezTo>
                    <a:cubicBezTo>
                      <a:pt x="777" y="1563"/>
                      <a:pt x="823" y="1479"/>
                      <a:pt x="823" y="1394"/>
                    </a:cubicBezTo>
                    <a:cubicBezTo>
                      <a:pt x="823" y="1306"/>
                      <a:pt x="777" y="1222"/>
                      <a:pt x="699" y="1179"/>
                    </a:cubicBezTo>
                    <a:cubicBezTo>
                      <a:pt x="573" y="1107"/>
                      <a:pt x="495" y="968"/>
                      <a:pt x="495" y="822"/>
                    </a:cubicBezTo>
                    <a:cubicBezTo>
                      <a:pt x="495" y="672"/>
                      <a:pt x="573" y="537"/>
                      <a:pt x="699" y="465"/>
                    </a:cubicBezTo>
                    <a:cubicBezTo>
                      <a:pt x="818" y="395"/>
                      <a:pt x="861" y="241"/>
                      <a:pt x="792" y="126"/>
                    </a:cubicBezTo>
                    <a:cubicBezTo>
                      <a:pt x="745" y="46"/>
                      <a:pt x="662" y="1"/>
                      <a:pt x="57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36"/>
              <p:cNvSpPr/>
              <p:nvPr/>
            </p:nvSpPr>
            <p:spPr>
              <a:xfrm>
                <a:off x="7200536" y="2314767"/>
                <a:ext cx="9992" cy="8993"/>
              </a:xfrm>
              <a:custGeom>
                <a:rect b="b" l="l" r="r" t="t"/>
                <a:pathLst>
                  <a:path extrusionOk="0" h="495" w="550">
                    <a:moveTo>
                      <a:pt x="274" y="0"/>
                    </a:moveTo>
                    <a:cubicBezTo>
                      <a:pt x="168" y="0"/>
                      <a:pt x="71" y="72"/>
                      <a:pt x="39" y="179"/>
                    </a:cubicBezTo>
                    <a:cubicBezTo>
                      <a:pt x="1" y="310"/>
                      <a:pt x="77" y="449"/>
                      <a:pt x="208" y="484"/>
                    </a:cubicBezTo>
                    <a:lnTo>
                      <a:pt x="208" y="487"/>
                    </a:lnTo>
                    <a:cubicBezTo>
                      <a:pt x="231" y="491"/>
                      <a:pt x="255" y="495"/>
                      <a:pt x="278" y="495"/>
                    </a:cubicBezTo>
                    <a:cubicBezTo>
                      <a:pt x="385" y="495"/>
                      <a:pt x="485" y="426"/>
                      <a:pt x="516" y="314"/>
                    </a:cubicBezTo>
                    <a:cubicBezTo>
                      <a:pt x="550" y="184"/>
                      <a:pt x="477" y="49"/>
                      <a:pt x="342" y="10"/>
                    </a:cubicBezTo>
                    <a:cubicBezTo>
                      <a:pt x="319" y="4"/>
                      <a:pt x="296" y="0"/>
                      <a:pt x="27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36"/>
              <p:cNvSpPr/>
              <p:nvPr/>
            </p:nvSpPr>
            <p:spPr>
              <a:xfrm>
                <a:off x="7308199" y="2419941"/>
                <a:ext cx="10283" cy="8975"/>
              </a:xfrm>
              <a:custGeom>
                <a:rect b="b" l="l" r="r" t="t"/>
                <a:pathLst>
                  <a:path extrusionOk="0" h="494" w="566">
                    <a:moveTo>
                      <a:pt x="284" y="1"/>
                    </a:moveTo>
                    <a:cubicBezTo>
                      <a:pt x="251" y="1"/>
                      <a:pt x="218" y="7"/>
                      <a:pt x="185" y="21"/>
                    </a:cubicBezTo>
                    <a:cubicBezTo>
                      <a:pt x="62" y="75"/>
                      <a:pt x="1" y="220"/>
                      <a:pt x="54" y="344"/>
                    </a:cubicBezTo>
                    <a:cubicBezTo>
                      <a:pt x="97" y="440"/>
                      <a:pt x="189" y="493"/>
                      <a:pt x="285" y="493"/>
                    </a:cubicBezTo>
                    <a:cubicBezTo>
                      <a:pt x="315" y="493"/>
                      <a:pt x="350" y="490"/>
                      <a:pt x="381" y="474"/>
                    </a:cubicBezTo>
                    <a:cubicBezTo>
                      <a:pt x="508" y="421"/>
                      <a:pt x="565" y="275"/>
                      <a:pt x="512" y="151"/>
                    </a:cubicBezTo>
                    <a:cubicBezTo>
                      <a:pt x="471" y="57"/>
                      <a:pt x="380" y="1"/>
                      <a:pt x="284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2" name="Google Shape;1082;p36"/>
            <p:cNvGrpSpPr/>
            <p:nvPr/>
          </p:nvGrpSpPr>
          <p:grpSpPr>
            <a:xfrm>
              <a:off x="5865740" y="3730970"/>
              <a:ext cx="261927" cy="235275"/>
              <a:chOff x="6683929" y="2821781"/>
              <a:chExt cx="244244" cy="219391"/>
            </a:xfrm>
          </p:grpSpPr>
          <p:sp>
            <p:nvSpPr>
              <p:cNvPr id="1083" name="Google Shape;1083;p36"/>
              <p:cNvSpPr/>
              <p:nvPr/>
            </p:nvSpPr>
            <p:spPr>
              <a:xfrm>
                <a:off x="6683929" y="2821781"/>
                <a:ext cx="244244" cy="219391"/>
              </a:xfrm>
              <a:custGeom>
                <a:rect b="b" l="l" r="r" t="t"/>
                <a:pathLst>
                  <a:path extrusionOk="0" h="12076" w="13444">
                    <a:moveTo>
                      <a:pt x="10008" y="1615"/>
                    </a:moveTo>
                    <a:lnTo>
                      <a:pt x="10008" y="1615"/>
                    </a:lnTo>
                    <a:cubicBezTo>
                      <a:pt x="10754" y="2172"/>
                      <a:pt x="11353" y="2910"/>
                      <a:pt x="11742" y="3763"/>
                    </a:cubicBezTo>
                    <a:cubicBezTo>
                      <a:pt x="11469" y="3848"/>
                      <a:pt x="11146" y="3913"/>
                      <a:pt x="10796" y="3959"/>
                    </a:cubicBezTo>
                    <a:cubicBezTo>
                      <a:pt x="10277" y="3256"/>
                      <a:pt x="10089" y="2437"/>
                      <a:pt x="10008" y="1615"/>
                    </a:cubicBezTo>
                    <a:close/>
                    <a:moveTo>
                      <a:pt x="7645" y="604"/>
                    </a:moveTo>
                    <a:lnTo>
                      <a:pt x="7645" y="604"/>
                    </a:lnTo>
                    <a:cubicBezTo>
                      <a:pt x="8294" y="712"/>
                      <a:pt x="8905" y="934"/>
                      <a:pt x="9454" y="1253"/>
                    </a:cubicBezTo>
                    <a:cubicBezTo>
                      <a:pt x="9512" y="2149"/>
                      <a:pt x="9658" y="3144"/>
                      <a:pt x="10200" y="4013"/>
                    </a:cubicBezTo>
                    <a:cubicBezTo>
                      <a:pt x="10014" y="4024"/>
                      <a:pt x="9823" y="4030"/>
                      <a:pt x="9629" y="4030"/>
                    </a:cubicBezTo>
                    <a:cubicBezTo>
                      <a:pt x="9488" y="4030"/>
                      <a:pt x="9345" y="4027"/>
                      <a:pt x="9201" y="4020"/>
                    </a:cubicBezTo>
                    <a:cubicBezTo>
                      <a:pt x="8205" y="3064"/>
                      <a:pt x="7675" y="1888"/>
                      <a:pt x="7645" y="604"/>
                    </a:cubicBezTo>
                    <a:close/>
                    <a:moveTo>
                      <a:pt x="11937" y="4251"/>
                    </a:moveTo>
                    <a:cubicBezTo>
                      <a:pt x="12068" y="4632"/>
                      <a:pt x="12157" y="5031"/>
                      <a:pt x="12203" y="5442"/>
                    </a:cubicBezTo>
                    <a:cubicBezTo>
                      <a:pt x="11465" y="5692"/>
                      <a:pt x="10688" y="5907"/>
                      <a:pt x="9897" y="6084"/>
                    </a:cubicBezTo>
                    <a:cubicBezTo>
                      <a:pt x="9024" y="5596"/>
                      <a:pt x="8248" y="5027"/>
                      <a:pt x="7575" y="4382"/>
                    </a:cubicBezTo>
                    <a:lnTo>
                      <a:pt x="7575" y="4382"/>
                    </a:lnTo>
                    <a:cubicBezTo>
                      <a:pt x="8221" y="4493"/>
                      <a:pt x="8913" y="4550"/>
                      <a:pt x="9597" y="4554"/>
                    </a:cubicBezTo>
                    <a:lnTo>
                      <a:pt x="9612" y="4554"/>
                    </a:lnTo>
                    <a:cubicBezTo>
                      <a:pt x="9993" y="4554"/>
                      <a:pt x="10353" y="4536"/>
                      <a:pt x="10696" y="4497"/>
                    </a:cubicBezTo>
                    <a:lnTo>
                      <a:pt x="10727" y="4497"/>
                    </a:lnTo>
                    <a:cubicBezTo>
                      <a:pt x="11184" y="4443"/>
                      <a:pt x="11591" y="4362"/>
                      <a:pt x="11937" y="4251"/>
                    </a:cubicBezTo>
                    <a:close/>
                    <a:moveTo>
                      <a:pt x="6722" y="527"/>
                    </a:moveTo>
                    <a:cubicBezTo>
                      <a:pt x="6857" y="527"/>
                      <a:pt x="6987" y="531"/>
                      <a:pt x="7122" y="538"/>
                    </a:cubicBezTo>
                    <a:cubicBezTo>
                      <a:pt x="7130" y="1807"/>
                      <a:pt x="7579" y="2979"/>
                      <a:pt x="8429" y="3970"/>
                    </a:cubicBezTo>
                    <a:cubicBezTo>
                      <a:pt x="7914" y="3917"/>
                      <a:pt x="7407" y="3832"/>
                      <a:pt x="6933" y="3713"/>
                    </a:cubicBezTo>
                    <a:cubicBezTo>
                      <a:pt x="6733" y="3479"/>
                      <a:pt x="6541" y="3240"/>
                      <a:pt x="6364" y="2994"/>
                    </a:cubicBezTo>
                    <a:cubicBezTo>
                      <a:pt x="6313" y="2922"/>
                      <a:pt x="6234" y="2883"/>
                      <a:pt x="6152" y="2883"/>
                    </a:cubicBezTo>
                    <a:cubicBezTo>
                      <a:pt x="6100" y="2883"/>
                      <a:pt x="6047" y="2899"/>
                      <a:pt x="6000" y="2933"/>
                    </a:cubicBezTo>
                    <a:cubicBezTo>
                      <a:pt x="5880" y="3018"/>
                      <a:pt x="5853" y="3183"/>
                      <a:pt x="5938" y="3302"/>
                    </a:cubicBezTo>
                    <a:cubicBezTo>
                      <a:pt x="6138" y="3575"/>
                      <a:pt x="6350" y="3844"/>
                      <a:pt x="6577" y="4101"/>
                    </a:cubicBezTo>
                    <a:cubicBezTo>
                      <a:pt x="6584" y="4112"/>
                      <a:pt x="6595" y="4124"/>
                      <a:pt x="6607" y="4135"/>
                    </a:cubicBezTo>
                    <a:cubicBezTo>
                      <a:pt x="7314" y="4935"/>
                      <a:pt x="8159" y="5638"/>
                      <a:pt x="9128" y="6242"/>
                    </a:cubicBezTo>
                    <a:cubicBezTo>
                      <a:pt x="8482" y="6361"/>
                      <a:pt x="7836" y="6457"/>
                      <a:pt x="7194" y="6522"/>
                    </a:cubicBezTo>
                    <a:cubicBezTo>
                      <a:pt x="5389" y="5204"/>
                      <a:pt x="4044" y="3417"/>
                      <a:pt x="3471" y="1588"/>
                    </a:cubicBezTo>
                    <a:cubicBezTo>
                      <a:pt x="3833" y="1322"/>
                      <a:pt x="4225" y="1104"/>
                      <a:pt x="4643" y="934"/>
                    </a:cubicBezTo>
                    <a:cubicBezTo>
                      <a:pt x="4716" y="1107"/>
                      <a:pt x="4789" y="1276"/>
                      <a:pt x="4862" y="1438"/>
                    </a:cubicBezTo>
                    <a:cubicBezTo>
                      <a:pt x="4908" y="1533"/>
                      <a:pt x="5004" y="1592"/>
                      <a:pt x="5101" y="1592"/>
                    </a:cubicBezTo>
                    <a:cubicBezTo>
                      <a:pt x="5139" y="1592"/>
                      <a:pt x="5177" y="1584"/>
                      <a:pt x="5211" y="1569"/>
                    </a:cubicBezTo>
                    <a:cubicBezTo>
                      <a:pt x="5342" y="1507"/>
                      <a:pt x="5401" y="1349"/>
                      <a:pt x="5339" y="1219"/>
                    </a:cubicBezTo>
                    <a:cubicBezTo>
                      <a:pt x="5273" y="1069"/>
                      <a:pt x="5204" y="919"/>
                      <a:pt x="5139" y="758"/>
                    </a:cubicBezTo>
                    <a:cubicBezTo>
                      <a:pt x="5639" y="607"/>
                      <a:pt x="6173" y="527"/>
                      <a:pt x="6722" y="527"/>
                    </a:cubicBezTo>
                    <a:close/>
                    <a:moveTo>
                      <a:pt x="3037" y="1941"/>
                    </a:moveTo>
                    <a:cubicBezTo>
                      <a:pt x="3356" y="2887"/>
                      <a:pt x="3863" y="3805"/>
                      <a:pt x="4547" y="4681"/>
                    </a:cubicBezTo>
                    <a:cubicBezTo>
                      <a:pt x="5085" y="5373"/>
                      <a:pt x="5727" y="6023"/>
                      <a:pt x="6422" y="6588"/>
                    </a:cubicBezTo>
                    <a:cubicBezTo>
                      <a:pt x="5967" y="6621"/>
                      <a:pt x="5516" y="6637"/>
                      <a:pt x="5078" y="6637"/>
                    </a:cubicBezTo>
                    <a:cubicBezTo>
                      <a:pt x="4862" y="6637"/>
                      <a:pt x="4649" y="6633"/>
                      <a:pt x="4439" y="6626"/>
                    </a:cubicBezTo>
                    <a:cubicBezTo>
                      <a:pt x="3271" y="5473"/>
                      <a:pt x="2529" y="4174"/>
                      <a:pt x="2061" y="3094"/>
                    </a:cubicBezTo>
                    <a:cubicBezTo>
                      <a:pt x="2334" y="2668"/>
                      <a:pt x="2660" y="2280"/>
                      <a:pt x="3037" y="1941"/>
                    </a:cubicBezTo>
                    <a:close/>
                    <a:moveTo>
                      <a:pt x="12233" y="5988"/>
                    </a:moveTo>
                    <a:lnTo>
                      <a:pt x="12233" y="6038"/>
                    </a:lnTo>
                    <a:cubicBezTo>
                      <a:pt x="12233" y="6491"/>
                      <a:pt x="12180" y="6937"/>
                      <a:pt x="12075" y="7360"/>
                    </a:cubicBezTo>
                    <a:cubicBezTo>
                      <a:pt x="10211" y="7925"/>
                      <a:pt x="8398" y="8229"/>
                      <a:pt x="6876" y="8386"/>
                    </a:cubicBezTo>
                    <a:cubicBezTo>
                      <a:pt x="6176" y="8032"/>
                      <a:pt x="5566" y="7614"/>
                      <a:pt x="5027" y="7164"/>
                    </a:cubicBezTo>
                    <a:lnTo>
                      <a:pt x="5062" y="7164"/>
                    </a:lnTo>
                    <a:cubicBezTo>
                      <a:pt x="7356" y="7164"/>
                      <a:pt x="9961" y="6737"/>
                      <a:pt x="12233" y="5988"/>
                    </a:cubicBezTo>
                    <a:close/>
                    <a:moveTo>
                      <a:pt x="1745" y="3667"/>
                    </a:moveTo>
                    <a:cubicBezTo>
                      <a:pt x="2245" y="4735"/>
                      <a:pt x="3002" y="5961"/>
                      <a:pt x="4128" y="7056"/>
                    </a:cubicBezTo>
                    <a:cubicBezTo>
                      <a:pt x="4136" y="7068"/>
                      <a:pt x="4147" y="7080"/>
                      <a:pt x="4163" y="7087"/>
                    </a:cubicBezTo>
                    <a:cubicBezTo>
                      <a:pt x="4677" y="7587"/>
                      <a:pt x="5270" y="8055"/>
                      <a:pt x="5949" y="8470"/>
                    </a:cubicBezTo>
                    <a:cubicBezTo>
                      <a:pt x="5569" y="8497"/>
                      <a:pt x="5211" y="8517"/>
                      <a:pt x="4889" y="8532"/>
                    </a:cubicBezTo>
                    <a:cubicBezTo>
                      <a:pt x="4689" y="8540"/>
                      <a:pt x="4497" y="8543"/>
                      <a:pt x="4312" y="8548"/>
                    </a:cubicBezTo>
                    <a:cubicBezTo>
                      <a:pt x="2526" y="7675"/>
                      <a:pt x="1826" y="6237"/>
                      <a:pt x="1319" y="4942"/>
                    </a:cubicBezTo>
                    <a:cubicBezTo>
                      <a:pt x="1407" y="4497"/>
                      <a:pt x="1553" y="4070"/>
                      <a:pt x="1745" y="3667"/>
                    </a:cubicBezTo>
                    <a:close/>
                    <a:moveTo>
                      <a:pt x="1208" y="6015"/>
                    </a:moveTo>
                    <a:cubicBezTo>
                      <a:pt x="1665" y="6961"/>
                      <a:pt x="2279" y="7860"/>
                      <a:pt x="3283" y="8555"/>
                    </a:cubicBezTo>
                    <a:cubicBezTo>
                      <a:pt x="2549" y="8543"/>
                      <a:pt x="2022" y="8509"/>
                      <a:pt x="1784" y="8490"/>
                    </a:cubicBezTo>
                    <a:cubicBezTo>
                      <a:pt x="1415" y="7752"/>
                      <a:pt x="1208" y="6918"/>
                      <a:pt x="1208" y="6038"/>
                    </a:cubicBezTo>
                    <a:lnTo>
                      <a:pt x="1208" y="6015"/>
                    </a:lnTo>
                    <a:close/>
                    <a:moveTo>
                      <a:pt x="11887" y="7963"/>
                    </a:moveTo>
                    <a:lnTo>
                      <a:pt x="11887" y="7963"/>
                    </a:lnTo>
                    <a:cubicBezTo>
                      <a:pt x="11791" y="8225"/>
                      <a:pt x="11672" y="8479"/>
                      <a:pt x="11538" y="8720"/>
                    </a:cubicBezTo>
                    <a:cubicBezTo>
                      <a:pt x="11091" y="8901"/>
                      <a:pt x="10612" y="9070"/>
                      <a:pt x="10112" y="9220"/>
                    </a:cubicBezTo>
                    <a:cubicBezTo>
                      <a:pt x="9973" y="9263"/>
                      <a:pt x="9897" y="9408"/>
                      <a:pt x="9938" y="9550"/>
                    </a:cubicBezTo>
                    <a:cubicBezTo>
                      <a:pt x="9973" y="9662"/>
                      <a:pt x="10077" y="9735"/>
                      <a:pt x="10188" y="9735"/>
                    </a:cubicBezTo>
                    <a:cubicBezTo>
                      <a:pt x="10215" y="9735"/>
                      <a:pt x="10238" y="9731"/>
                      <a:pt x="10266" y="9724"/>
                    </a:cubicBezTo>
                    <a:cubicBezTo>
                      <a:pt x="10527" y="9643"/>
                      <a:pt x="10781" y="9562"/>
                      <a:pt x="11030" y="9474"/>
                    </a:cubicBezTo>
                    <a:lnTo>
                      <a:pt x="11030" y="9474"/>
                    </a:lnTo>
                    <a:cubicBezTo>
                      <a:pt x="10020" y="10738"/>
                      <a:pt x="8463" y="11553"/>
                      <a:pt x="6722" y="11553"/>
                    </a:cubicBezTo>
                    <a:cubicBezTo>
                      <a:pt x="5580" y="11553"/>
                      <a:pt x="4520" y="11203"/>
                      <a:pt x="3636" y="10607"/>
                    </a:cubicBezTo>
                    <a:lnTo>
                      <a:pt x="3636" y="10607"/>
                    </a:lnTo>
                    <a:cubicBezTo>
                      <a:pt x="3890" y="10619"/>
                      <a:pt x="4151" y="10627"/>
                      <a:pt x="4416" y="10627"/>
                    </a:cubicBezTo>
                    <a:cubicBezTo>
                      <a:pt x="5592" y="10627"/>
                      <a:pt x="6891" y="10496"/>
                      <a:pt x="8202" y="10239"/>
                    </a:cubicBezTo>
                    <a:cubicBezTo>
                      <a:pt x="8344" y="10208"/>
                      <a:pt x="8436" y="10070"/>
                      <a:pt x="8409" y="9927"/>
                    </a:cubicBezTo>
                    <a:cubicBezTo>
                      <a:pt x="8386" y="9801"/>
                      <a:pt x="8275" y="9715"/>
                      <a:pt x="8151" y="9715"/>
                    </a:cubicBezTo>
                    <a:cubicBezTo>
                      <a:pt x="8135" y="9715"/>
                      <a:pt x="8119" y="9716"/>
                      <a:pt x="8102" y="9719"/>
                    </a:cubicBezTo>
                    <a:cubicBezTo>
                      <a:pt x="6825" y="9973"/>
                      <a:pt x="5568" y="10102"/>
                      <a:pt x="4431" y="10102"/>
                    </a:cubicBezTo>
                    <a:cubicBezTo>
                      <a:pt x="3894" y="10102"/>
                      <a:pt x="3383" y="10073"/>
                      <a:pt x="2910" y="10015"/>
                    </a:cubicBezTo>
                    <a:cubicBezTo>
                      <a:pt x="2602" y="9724"/>
                      <a:pt x="2329" y="9393"/>
                      <a:pt x="2099" y="9039"/>
                    </a:cubicBezTo>
                    <a:lnTo>
                      <a:pt x="2099" y="9039"/>
                    </a:lnTo>
                    <a:cubicBezTo>
                      <a:pt x="2456" y="9059"/>
                      <a:pt x="2987" y="9082"/>
                      <a:pt x="3655" y="9082"/>
                    </a:cubicBezTo>
                    <a:cubicBezTo>
                      <a:pt x="4028" y="9082"/>
                      <a:pt x="4447" y="9074"/>
                      <a:pt x="4897" y="9059"/>
                    </a:cubicBezTo>
                    <a:cubicBezTo>
                      <a:pt x="5461" y="9036"/>
                      <a:pt x="6111" y="8993"/>
                      <a:pt x="6830" y="8921"/>
                    </a:cubicBezTo>
                    <a:cubicBezTo>
                      <a:pt x="6845" y="8921"/>
                      <a:pt x="6857" y="8921"/>
                      <a:pt x="6872" y="8917"/>
                    </a:cubicBezTo>
                    <a:cubicBezTo>
                      <a:pt x="8344" y="8766"/>
                      <a:pt x="10089" y="8482"/>
                      <a:pt x="11887" y="7963"/>
                    </a:cubicBezTo>
                    <a:close/>
                    <a:moveTo>
                      <a:pt x="6722" y="1"/>
                    </a:moveTo>
                    <a:cubicBezTo>
                      <a:pt x="6023" y="1"/>
                      <a:pt x="5350" y="120"/>
                      <a:pt x="4727" y="339"/>
                    </a:cubicBezTo>
                    <a:cubicBezTo>
                      <a:pt x="4716" y="343"/>
                      <a:pt x="4704" y="346"/>
                      <a:pt x="4693" y="350"/>
                    </a:cubicBezTo>
                    <a:cubicBezTo>
                      <a:pt x="4686" y="350"/>
                      <a:pt x="4681" y="354"/>
                      <a:pt x="4677" y="358"/>
                    </a:cubicBezTo>
                    <a:cubicBezTo>
                      <a:pt x="4082" y="573"/>
                      <a:pt x="3528" y="877"/>
                      <a:pt x="3037" y="1257"/>
                    </a:cubicBezTo>
                    <a:cubicBezTo>
                      <a:pt x="3017" y="1269"/>
                      <a:pt x="2994" y="1284"/>
                      <a:pt x="2979" y="1303"/>
                    </a:cubicBezTo>
                    <a:cubicBezTo>
                      <a:pt x="2418" y="1749"/>
                      <a:pt x="1933" y="2291"/>
                      <a:pt x="1561" y="2906"/>
                    </a:cubicBezTo>
                    <a:cubicBezTo>
                      <a:pt x="1545" y="2925"/>
                      <a:pt x="1534" y="2945"/>
                      <a:pt x="1522" y="2968"/>
                    </a:cubicBezTo>
                    <a:cubicBezTo>
                      <a:pt x="1176" y="3555"/>
                      <a:pt x="923" y="4205"/>
                      <a:pt x="793" y="4900"/>
                    </a:cubicBezTo>
                    <a:cubicBezTo>
                      <a:pt x="789" y="4912"/>
                      <a:pt x="784" y="4923"/>
                      <a:pt x="784" y="4935"/>
                    </a:cubicBezTo>
                    <a:cubicBezTo>
                      <a:pt x="720" y="5292"/>
                      <a:pt x="685" y="5661"/>
                      <a:pt x="685" y="6038"/>
                    </a:cubicBezTo>
                    <a:cubicBezTo>
                      <a:pt x="685" y="7044"/>
                      <a:pt x="931" y="7994"/>
                      <a:pt x="1369" y="8828"/>
                    </a:cubicBezTo>
                    <a:cubicBezTo>
                      <a:pt x="1376" y="8851"/>
                      <a:pt x="1388" y="8871"/>
                      <a:pt x="1399" y="8889"/>
                    </a:cubicBezTo>
                    <a:cubicBezTo>
                      <a:pt x="1481" y="9039"/>
                      <a:pt x="1568" y="9185"/>
                      <a:pt x="1660" y="9327"/>
                    </a:cubicBezTo>
                    <a:cubicBezTo>
                      <a:pt x="1384" y="9424"/>
                      <a:pt x="1196" y="9597"/>
                      <a:pt x="1034" y="9747"/>
                    </a:cubicBezTo>
                    <a:cubicBezTo>
                      <a:pt x="812" y="9954"/>
                      <a:pt x="635" y="10116"/>
                      <a:pt x="262" y="10116"/>
                    </a:cubicBezTo>
                    <a:cubicBezTo>
                      <a:pt x="120" y="10116"/>
                      <a:pt x="0" y="10235"/>
                      <a:pt x="0" y="10381"/>
                    </a:cubicBezTo>
                    <a:cubicBezTo>
                      <a:pt x="0" y="10523"/>
                      <a:pt x="120" y="10642"/>
                      <a:pt x="262" y="10642"/>
                    </a:cubicBezTo>
                    <a:cubicBezTo>
                      <a:pt x="842" y="10642"/>
                      <a:pt x="1146" y="10361"/>
                      <a:pt x="1392" y="10134"/>
                    </a:cubicBezTo>
                    <a:cubicBezTo>
                      <a:pt x="1584" y="9954"/>
                      <a:pt x="1730" y="9816"/>
                      <a:pt x="1992" y="9785"/>
                    </a:cubicBezTo>
                    <a:cubicBezTo>
                      <a:pt x="2172" y="10015"/>
                      <a:pt x="2368" y="10231"/>
                      <a:pt x="2579" y="10430"/>
                    </a:cubicBezTo>
                    <a:cubicBezTo>
                      <a:pt x="2598" y="10450"/>
                      <a:pt x="2618" y="10469"/>
                      <a:pt x="2641" y="10485"/>
                    </a:cubicBezTo>
                    <a:cubicBezTo>
                      <a:pt x="3717" y="11472"/>
                      <a:pt x="5151" y="12076"/>
                      <a:pt x="6722" y="12076"/>
                    </a:cubicBezTo>
                    <a:cubicBezTo>
                      <a:pt x="8144" y="12076"/>
                      <a:pt x="9454" y="11580"/>
                      <a:pt x="10488" y="10753"/>
                    </a:cubicBezTo>
                    <a:cubicBezTo>
                      <a:pt x="11004" y="10776"/>
                      <a:pt x="11268" y="11034"/>
                      <a:pt x="11572" y="11326"/>
                    </a:cubicBezTo>
                    <a:cubicBezTo>
                      <a:pt x="11937" y="11679"/>
                      <a:pt x="12349" y="12076"/>
                      <a:pt x="13179" y="12076"/>
                    </a:cubicBezTo>
                    <a:cubicBezTo>
                      <a:pt x="13324" y="12076"/>
                      <a:pt x="13443" y="11961"/>
                      <a:pt x="13443" y="11814"/>
                    </a:cubicBezTo>
                    <a:cubicBezTo>
                      <a:pt x="13443" y="11668"/>
                      <a:pt x="13324" y="11553"/>
                      <a:pt x="13179" y="11553"/>
                    </a:cubicBezTo>
                    <a:cubicBezTo>
                      <a:pt x="12560" y="11553"/>
                      <a:pt x="12272" y="11272"/>
                      <a:pt x="11937" y="10950"/>
                    </a:cubicBezTo>
                    <a:cubicBezTo>
                      <a:pt x="11687" y="10707"/>
                      <a:pt x="11410" y="10442"/>
                      <a:pt x="10984" y="10308"/>
                    </a:cubicBezTo>
                    <a:cubicBezTo>
                      <a:pt x="11350" y="9946"/>
                      <a:pt x="11668" y="9535"/>
                      <a:pt x="11930" y="9089"/>
                    </a:cubicBezTo>
                    <a:cubicBezTo>
                      <a:pt x="11945" y="9074"/>
                      <a:pt x="11957" y="9051"/>
                      <a:pt x="11964" y="9028"/>
                    </a:cubicBezTo>
                    <a:cubicBezTo>
                      <a:pt x="12210" y="8601"/>
                      <a:pt x="12402" y="8140"/>
                      <a:pt x="12540" y="7656"/>
                    </a:cubicBezTo>
                    <a:cubicBezTo>
                      <a:pt x="12544" y="7640"/>
                      <a:pt x="12549" y="7629"/>
                      <a:pt x="12552" y="7614"/>
                    </a:cubicBezTo>
                    <a:cubicBezTo>
                      <a:pt x="12687" y="7110"/>
                      <a:pt x="12760" y="6583"/>
                      <a:pt x="12760" y="6038"/>
                    </a:cubicBezTo>
                    <a:cubicBezTo>
                      <a:pt x="12760" y="5896"/>
                      <a:pt x="12756" y="5758"/>
                      <a:pt x="12744" y="5619"/>
                    </a:cubicBezTo>
                    <a:lnTo>
                      <a:pt x="12744" y="5600"/>
                    </a:lnTo>
                    <a:cubicBezTo>
                      <a:pt x="12698" y="4985"/>
                      <a:pt x="12563" y="4397"/>
                      <a:pt x="12349" y="3848"/>
                    </a:cubicBezTo>
                    <a:cubicBezTo>
                      <a:pt x="12345" y="3836"/>
                      <a:pt x="12341" y="3825"/>
                      <a:pt x="12337" y="3816"/>
                    </a:cubicBezTo>
                    <a:cubicBezTo>
                      <a:pt x="12333" y="3809"/>
                      <a:pt x="12329" y="3802"/>
                      <a:pt x="12325" y="3790"/>
                    </a:cubicBezTo>
                    <a:cubicBezTo>
                      <a:pt x="11838" y="2583"/>
                      <a:pt x="10972" y="1565"/>
                      <a:pt x="9874" y="892"/>
                    </a:cubicBezTo>
                    <a:cubicBezTo>
                      <a:pt x="9855" y="877"/>
                      <a:pt x="9835" y="861"/>
                      <a:pt x="9812" y="854"/>
                    </a:cubicBezTo>
                    <a:cubicBezTo>
                      <a:pt x="9101" y="427"/>
                      <a:pt x="8294" y="143"/>
                      <a:pt x="7430" y="43"/>
                    </a:cubicBezTo>
                    <a:cubicBezTo>
                      <a:pt x="7421" y="39"/>
                      <a:pt x="7410" y="39"/>
                      <a:pt x="7402" y="39"/>
                    </a:cubicBezTo>
                    <a:cubicBezTo>
                      <a:pt x="7180" y="12"/>
                      <a:pt x="6953" y="1"/>
                      <a:pt x="6722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36"/>
              <p:cNvSpPr/>
              <p:nvPr/>
            </p:nvSpPr>
            <p:spPr>
              <a:xfrm>
                <a:off x="6779947" y="2858135"/>
                <a:ext cx="10901" cy="9538"/>
              </a:xfrm>
              <a:custGeom>
                <a:rect b="b" l="l" r="r" t="t"/>
                <a:pathLst>
                  <a:path extrusionOk="0" h="525" w="600">
                    <a:moveTo>
                      <a:pt x="301" y="0"/>
                    </a:moveTo>
                    <a:cubicBezTo>
                      <a:pt x="258" y="0"/>
                      <a:pt x="214" y="11"/>
                      <a:pt x="173" y="32"/>
                    </a:cubicBezTo>
                    <a:cubicBezTo>
                      <a:pt x="46" y="98"/>
                      <a:pt x="0" y="259"/>
                      <a:pt x="69" y="386"/>
                    </a:cubicBezTo>
                    <a:cubicBezTo>
                      <a:pt x="116" y="474"/>
                      <a:pt x="203" y="524"/>
                      <a:pt x="300" y="524"/>
                    </a:cubicBezTo>
                    <a:cubicBezTo>
                      <a:pt x="342" y="524"/>
                      <a:pt x="384" y="513"/>
                      <a:pt x="423" y="494"/>
                    </a:cubicBezTo>
                    <a:cubicBezTo>
                      <a:pt x="549" y="424"/>
                      <a:pt x="600" y="267"/>
                      <a:pt x="531" y="137"/>
                    </a:cubicBezTo>
                    <a:cubicBezTo>
                      <a:pt x="483" y="49"/>
                      <a:pt x="394" y="0"/>
                      <a:pt x="30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36"/>
              <p:cNvSpPr/>
              <p:nvPr/>
            </p:nvSpPr>
            <p:spPr>
              <a:xfrm>
                <a:off x="6845370" y="2994178"/>
                <a:ext cx="10610" cy="9574"/>
              </a:xfrm>
              <a:custGeom>
                <a:rect b="b" l="l" r="r" t="t"/>
                <a:pathLst>
                  <a:path extrusionOk="0" h="527" w="584">
                    <a:moveTo>
                      <a:pt x="293" y="0"/>
                    </a:moveTo>
                    <a:cubicBezTo>
                      <a:pt x="269" y="0"/>
                      <a:pt x="244" y="4"/>
                      <a:pt x="219" y="12"/>
                    </a:cubicBezTo>
                    <a:cubicBezTo>
                      <a:pt x="80" y="50"/>
                      <a:pt x="0" y="196"/>
                      <a:pt x="38" y="334"/>
                    </a:cubicBezTo>
                    <a:cubicBezTo>
                      <a:pt x="73" y="450"/>
                      <a:pt x="176" y="526"/>
                      <a:pt x="292" y="526"/>
                    </a:cubicBezTo>
                    <a:cubicBezTo>
                      <a:pt x="315" y="526"/>
                      <a:pt x="338" y="523"/>
                      <a:pt x="361" y="515"/>
                    </a:cubicBezTo>
                    <a:lnTo>
                      <a:pt x="365" y="515"/>
                    </a:lnTo>
                    <a:cubicBezTo>
                      <a:pt x="504" y="477"/>
                      <a:pt x="584" y="331"/>
                      <a:pt x="541" y="192"/>
                    </a:cubicBezTo>
                    <a:cubicBezTo>
                      <a:pt x="510" y="76"/>
                      <a:pt x="406" y="0"/>
                      <a:pt x="293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" name="Google Shape;1086;p36"/>
            <p:cNvGrpSpPr/>
            <p:nvPr/>
          </p:nvGrpSpPr>
          <p:grpSpPr>
            <a:xfrm>
              <a:off x="5866617" y="2546410"/>
              <a:ext cx="260173" cy="283598"/>
              <a:chOff x="8119163" y="2922577"/>
              <a:chExt cx="281451" cy="306758"/>
            </a:xfrm>
          </p:grpSpPr>
          <p:sp>
            <p:nvSpPr>
              <p:cNvPr id="1087" name="Google Shape;1087;p36"/>
              <p:cNvSpPr/>
              <p:nvPr/>
            </p:nvSpPr>
            <p:spPr>
              <a:xfrm>
                <a:off x="8119163" y="2922577"/>
                <a:ext cx="281451" cy="306758"/>
              </a:xfrm>
              <a:custGeom>
                <a:rect b="b" l="l" r="r" t="t"/>
                <a:pathLst>
                  <a:path extrusionOk="0" h="16885" w="15492">
                    <a:moveTo>
                      <a:pt x="11522" y="1725"/>
                    </a:moveTo>
                    <a:cubicBezTo>
                      <a:pt x="12265" y="1725"/>
                      <a:pt x="12852" y="2376"/>
                      <a:pt x="13782" y="3484"/>
                    </a:cubicBezTo>
                    <a:cubicBezTo>
                      <a:pt x="13924" y="3653"/>
                      <a:pt x="14066" y="3822"/>
                      <a:pt x="14220" y="3999"/>
                    </a:cubicBezTo>
                    <a:cubicBezTo>
                      <a:pt x="14651" y="4506"/>
                      <a:pt x="14804" y="5094"/>
                      <a:pt x="14674" y="5751"/>
                    </a:cubicBezTo>
                    <a:cubicBezTo>
                      <a:pt x="14497" y="6631"/>
                      <a:pt x="13835" y="7465"/>
                      <a:pt x="13167" y="7965"/>
                    </a:cubicBezTo>
                    <a:lnTo>
                      <a:pt x="13167" y="6193"/>
                    </a:lnTo>
                    <a:cubicBezTo>
                      <a:pt x="13167" y="4829"/>
                      <a:pt x="12633" y="3541"/>
                      <a:pt x="11661" y="2569"/>
                    </a:cubicBezTo>
                    <a:cubicBezTo>
                      <a:pt x="11403" y="2312"/>
                      <a:pt x="11123" y="2089"/>
                      <a:pt x="10827" y="1893"/>
                    </a:cubicBezTo>
                    <a:cubicBezTo>
                      <a:pt x="11080" y="1779"/>
                      <a:pt x="11308" y="1725"/>
                      <a:pt x="11522" y="1725"/>
                    </a:cubicBezTo>
                    <a:close/>
                    <a:moveTo>
                      <a:pt x="4367" y="913"/>
                    </a:moveTo>
                    <a:lnTo>
                      <a:pt x="4367" y="913"/>
                    </a:lnTo>
                    <a:cubicBezTo>
                      <a:pt x="5093" y="1239"/>
                      <a:pt x="6361" y="1723"/>
                      <a:pt x="7453" y="1723"/>
                    </a:cubicBezTo>
                    <a:lnTo>
                      <a:pt x="8037" y="1723"/>
                    </a:lnTo>
                    <a:cubicBezTo>
                      <a:pt x="8748" y="1723"/>
                      <a:pt x="9420" y="1888"/>
                      <a:pt x="10016" y="2185"/>
                    </a:cubicBezTo>
                    <a:cubicBezTo>
                      <a:pt x="10035" y="2200"/>
                      <a:pt x="10058" y="2211"/>
                      <a:pt x="10081" y="2220"/>
                    </a:cubicBezTo>
                    <a:cubicBezTo>
                      <a:pt x="11522" y="2965"/>
                      <a:pt x="12506" y="4464"/>
                      <a:pt x="12506" y="6193"/>
                    </a:cubicBezTo>
                    <a:lnTo>
                      <a:pt x="12506" y="9471"/>
                    </a:lnTo>
                    <a:cubicBezTo>
                      <a:pt x="12075" y="9251"/>
                      <a:pt x="11499" y="9084"/>
                      <a:pt x="10749" y="9084"/>
                    </a:cubicBezTo>
                    <a:cubicBezTo>
                      <a:pt x="10491" y="9084"/>
                      <a:pt x="10212" y="9104"/>
                      <a:pt x="9912" y="9148"/>
                    </a:cubicBezTo>
                    <a:cubicBezTo>
                      <a:pt x="9805" y="8930"/>
                      <a:pt x="9601" y="8726"/>
                      <a:pt x="9228" y="8598"/>
                    </a:cubicBezTo>
                    <a:cubicBezTo>
                      <a:pt x="8805" y="8453"/>
                      <a:pt x="8244" y="8433"/>
                      <a:pt x="7748" y="8433"/>
                    </a:cubicBezTo>
                    <a:cubicBezTo>
                      <a:pt x="7253" y="8433"/>
                      <a:pt x="6692" y="8453"/>
                      <a:pt x="6269" y="8598"/>
                    </a:cubicBezTo>
                    <a:cubicBezTo>
                      <a:pt x="5896" y="8726"/>
                      <a:pt x="5692" y="8930"/>
                      <a:pt x="5585" y="9141"/>
                    </a:cubicBezTo>
                    <a:cubicBezTo>
                      <a:pt x="5298" y="9099"/>
                      <a:pt x="5021" y="9078"/>
                      <a:pt x="4755" y="9078"/>
                    </a:cubicBezTo>
                    <a:cubicBezTo>
                      <a:pt x="4195" y="9078"/>
                      <a:pt x="3685" y="9171"/>
                      <a:pt x="3229" y="9356"/>
                    </a:cubicBezTo>
                    <a:cubicBezTo>
                      <a:pt x="3145" y="9391"/>
                      <a:pt x="3060" y="9429"/>
                      <a:pt x="2979" y="9471"/>
                    </a:cubicBezTo>
                    <a:lnTo>
                      <a:pt x="2979" y="6193"/>
                    </a:lnTo>
                    <a:cubicBezTo>
                      <a:pt x="2979" y="5901"/>
                      <a:pt x="3010" y="5605"/>
                      <a:pt x="3067" y="5317"/>
                    </a:cubicBezTo>
                    <a:cubicBezTo>
                      <a:pt x="3102" y="5140"/>
                      <a:pt x="2987" y="4967"/>
                      <a:pt x="2810" y="4929"/>
                    </a:cubicBezTo>
                    <a:cubicBezTo>
                      <a:pt x="2788" y="4924"/>
                      <a:pt x="2767" y="4923"/>
                      <a:pt x="2746" y="4923"/>
                    </a:cubicBezTo>
                    <a:cubicBezTo>
                      <a:pt x="2590" y="4923"/>
                      <a:pt x="2452" y="5031"/>
                      <a:pt x="2421" y="5190"/>
                    </a:cubicBezTo>
                    <a:cubicBezTo>
                      <a:pt x="2357" y="5517"/>
                      <a:pt x="2322" y="5855"/>
                      <a:pt x="2322" y="6193"/>
                    </a:cubicBezTo>
                    <a:lnTo>
                      <a:pt x="2322" y="8027"/>
                    </a:lnTo>
                    <a:cubicBezTo>
                      <a:pt x="1657" y="7523"/>
                      <a:pt x="1000" y="6681"/>
                      <a:pt x="823" y="5782"/>
                    </a:cubicBezTo>
                    <a:cubicBezTo>
                      <a:pt x="688" y="5109"/>
                      <a:pt x="839" y="4510"/>
                      <a:pt x="1277" y="3999"/>
                    </a:cubicBezTo>
                    <a:cubicBezTo>
                      <a:pt x="1426" y="3825"/>
                      <a:pt x="1573" y="3653"/>
                      <a:pt x="1711" y="3488"/>
                    </a:cubicBezTo>
                    <a:cubicBezTo>
                      <a:pt x="2549" y="2484"/>
                      <a:pt x="3171" y="1743"/>
                      <a:pt x="3948" y="1723"/>
                    </a:cubicBezTo>
                    <a:cubicBezTo>
                      <a:pt x="4021" y="1893"/>
                      <a:pt x="4109" y="2066"/>
                      <a:pt x="4213" y="2223"/>
                    </a:cubicBezTo>
                    <a:cubicBezTo>
                      <a:pt x="4036" y="2365"/>
                      <a:pt x="3870" y="2519"/>
                      <a:pt x="3717" y="2684"/>
                    </a:cubicBezTo>
                    <a:cubicBezTo>
                      <a:pt x="3594" y="2819"/>
                      <a:pt x="3597" y="3027"/>
                      <a:pt x="3732" y="3149"/>
                    </a:cubicBezTo>
                    <a:cubicBezTo>
                      <a:pt x="3795" y="3211"/>
                      <a:pt x="3877" y="3240"/>
                      <a:pt x="3958" y="3240"/>
                    </a:cubicBezTo>
                    <a:cubicBezTo>
                      <a:pt x="4046" y="3240"/>
                      <a:pt x="4133" y="3206"/>
                      <a:pt x="4197" y="3138"/>
                    </a:cubicBezTo>
                    <a:cubicBezTo>
                      <a:pt x="4340" y="2988"/>
                      <a:pt x="4489" y="2846"/>
                      <a:pt x="4647" y="2719"/>
                    </a:cubicBezTo>
                    <a:cubicBezTo>
                      <a:pt x="4654" y="2723"/>
                      <a:pt x="4663" y="2731"/>
                      <a:pt x="4666" y="2734"/>
                    </a:cubicBezTo>
                    <a:cubicBezTo>
                      <a:pt x="4317" y="3337"/>
                      <a:pt x="4271" y="4233"/>
                      <a:pt x="4582" y="4990"/>
                    </a:cubicBezTo>
                    <a:cubicBezTo>
                      <a:pt x="4628" y="5102"/>
                      <a:pt x="4739" y="5182"/>
                      <a:pt x="4862" y="5190"/>
                    </a:cubicBezTo>
                    <a:cubicBezTo>
                      <a:pt x="4872" y="5191"/>
                      <a:pt x="4881" y="5192"/>
                      <a:pt x="4890" y="5192"/>
                    </a:cubicBezTo>
                    <a:cubicBezTo>
                      <a:pt x="5004" y="5192"/>
                      <a:pt x="5110" y="5131"/>
                      <a:pt x="5170" y="5033"/>
                    </a:cubicBezTo>
                    <a:cubicBezTo>
                      <a:pt x="5500" y="4483"/>
                      <a:pt x="6096" y="4029"/>
                      <a:pt x="6776" y="3795"/>
                    </a:cubicBezTo>
                    <a:cubicBezTo>
                      <a:pt x="6822" y="4217"/>
                      <a:pt x="6949" y="4909"/>
                      <a:pt x="7279" y="5652"/>
                    </a:cubicBezTo>
                    <a:cubicBezTo>
                      <a:pt x="7333" y="5776"/>
                      <a:pt x="7452" y="5849"/>
                      <a:pt x="7579" y="5849"/>
                    </a:cubicBezTo>
                    <a:cubicBezTo>
                      <a:pt x="7624" y="5849"/>
                      <a:pt x="7670" y="5839"/>
                      <a:pt x="7714" y="5820"/>
                    </a:cubicBezTo>
                    <a:cubicBezTo>
                      <a:pt x="7879" y="5748"/>
                      <a:pt x="7955" y="5551"/>
                      <a:pt x="7883" y="5386"/>
                    </a:cubicBezTo>
                    <a:cubicBezTo>
                      <a:pt x="7414" y="4333"/>
                      <a:pt x="7402" y="3376"/>
                      <a:pt x="7402" y="3364"/>
                    </a:cubicBezTo>
                    <a:cubicBezTo>
                      <a:pt x="7402" y="3268"/>
                      <a:pt x="7361" y="3172"/>
                      <a:pt x="7279" y="3111"/>
                    </a:cubicBezTo>
                    <a:cubicBezTo>
                      <a:pt x="7221" y="3064"/>
                      <a:pt x="7149" y="3038"/>
                      <a:pt x="7074" y="3038"/>
                    </a:cubicBezTo>
                    <a:cubicBezTo>
                      <a:pt x="7051" y="3038"/>
                      <a:pt x="7027" y="3040"/>
                      <a:pt x="7003" y="3046"/>
                    </a:cubicBezTo>
                    <a:cubicBezTo>
                      <a:pt x="6242" y="3211"/>
                      <a:pt x="5546" y="3599"/>
                      <a:pt x="5039" y="4125"/>
                    </a:cubicBezTo>
                    <a:cubicBezTo>
                      <a:pt x="4993" y="3599"/>
                      <a:pt x="5147" y="3111"/>
                      <a:pt x="5381" y="2876"/>
                    </a:cubicBezTo>
                    <a:cubicBezTo>
                      <a:pt x="5458" y="2800"/>
                      <a:pt x="5493" y="2688"/>
                      <a:pt x="5473" y="2580"/>
                    </a:cubicBezTo>
                    <a:cubicBezTo>
                      <a:pt x="5454" y="2477"/>
                      <a:pt x="5381" y="2385"/>
                      <a:pt x="5281" y="2342"/>
                    </a:cubicBezTo>
                    <a:cubicBezTo>
                      <a:pt x="4793" y="2124"/>
                      <a:pt x="4509" y="1459"/>
                      <a:pt x="4367" y="913"/>
                    </a:cubicBezTo>
                    <a:close/>
                    <a:moveTo>
                      <a:pt x="7748" y="9095"/>
                    </a:moveTo>
                    <a:cubicBezTo>
                      <a:pt x="9090" y="9095"/>
                      <a:pt x="9358" y="9295"/>
                      <a:pt x="9358" y="9625"/>
                    </a:cubicBezTo>
                    <a:cubicBezTo>
                      <a:pt x="9358" y="10159"/>
                      <a:pt x="8682" y="10959"/>
                      <a:pt x="7748" y="10959"/>
                    </a:cubicBezTo>
                    <a:cubicBezTo>
                      <a:pt x="6815" y="10959"/>
                      <a:pt x="6138" y="10159"/>
                      <a:pt x="6138" y="9625"/>
                    </a:cubicBezTo>
                    <a:cubicBezTo>
                      <a:pt x="6138" y="9295"/>
                      <a:pt x="6407" y="9095"/>
                      <a:pt x="7748" y="9095"/>
                    </a:cubicBezTo>
                    <a:close/>
                    <a:moveTo>
                      <a:pt x="7418" y="14636"/>
                    </a:moveTo>
                    <a:lnTo>
                      <a:pt x="7418" y="15136"/>
                    </a:lnTo>
                    <a:cubicBezTo>
                      <a:pt x="7418" y="15317"/>
                      <a:pt x="7564" y="15466"/>
                      <a:pt x="7748" y="15466"/>
                    </a:cubicBezTo>
                    <a:cubicBezTo>
                      <a:pt x="7929" y="15466"/>
                      <a:pt x="8079" y="15317"/>
                      <a:pt x="8079" y="15136"/>
                    </a:cubicBezTo>
                    <a:lnTo>
                      <a:pt x="8079" y="14640"/>
                    </a:lnTo>
                    <a:cubicBezTo>
                      <a:pt x="8375" y="14783"/>
                      <a:pt x="8659" y="14898"/>
                      <a:pt x="8932" y="14990"/>
                    </a:cubicBezTo>
                    <a:lnTo>
                      <a:pt x="8932" y="15044"/>
                    </a:lnTo>
                    <a:cubicBezTo>
                      <a:pt x="8932" y="15693"/>
                      <a:pt x="8402" y="16227"/>
                      <a:pt x="7748" y="16227"/>
                    </a:cubicBezTo>
                    <a:cubicBezTo>
                      <a:pt x="7095" y="16227"/>
                      <a:pt x="6565" y="15693"/>
                      <a:pt x="6565" y="15044"/>
                    </a:cubicBezTo>
                    <a:lnTo>
                      <a:pt x="6565" y="14986"/>
                    </a:lnTo>
                    <a:cubicBezTo>
                      <a:pt x="6834" y="14893"/>
                      <a:pt x="7118" y="14778"/>
                      <a:pt x="7418" y="14636"/>
                    </a:cubicBezTo>
                    <a:close/>
                    <a:moveTo>
                      <a:pt x="3920" y="0"/>
                    </a:moveTo>
                    <a:cubicBezTo>
                      <a:pt x="3857" y="0"/>
                      <a:pt x="3794" y="19"/>
                      <a:pt x="3740" y="56"/>
                    </a:cubicBezTo>
                    <a:cubicBezTo>
                      <a:pt x="3640" y="121"/>
                      <a:pt x="3583" y="240"/>
                      <a:pt x="3594" y="363"/>
                    </a:cubicBezTo>
                    <a:cubicBezTo>
                      <a:pt x="3597" y="394"/>
                      <a:pt x="3629" y="689"/>
                      <a:pt x="3728" y="1078"/>
                    </a:cubicBezTo>
                    <a:cubicBezTo>
                      <a:pt x="3340" y="1128"/>
                      <a:pt x="2964" y="1301"/>
                      <a:pt x="2576" y="1608"/>
                    </a:cubicBezTo>
                    <a:cubicBezTo>
                      <a:pt x="2122" y="1970"/>
                      <a:pt x="1696" y="2477"/>
                      <a:pt x="1208" y="3061"/>
                    </a:cubicBezTo>
                    <a:cubicBezTo>
                      <a:pt x="1069" y="3226"/>
                      <a:pt x="923" y="3399"/>
                      <a:pt x="777" y="3572"/>
                    </a:cubicBezTo>
                    <a:cubicBezTo>
                      <a:pt x="208" y="4233"/>
                      <a:pt x="0" y="5040"/>
                      <a:pt x="174" y="5909"/>
                    </a:cubicBezTo>
                    <a:cubicBezTo>
                      <a:pt x="427" y="7165"/>
                      <a:pt x="1412" y="8288"/>
                      <a:pt x="2322" y="8818"/>
                    </a:cubicBezTo>
                    <a:lnTo>
                      <a:pt x="2322" y="9925"/>
                    </a:lnTo>
                    <a:cubicBezTo>
                      <a:pt x="2076" y="10148"/>
                      <a:pt x="1868" y="10413"/>
                      <a:pt x="1711" y="10712"/>
                    </a:cubicBezTo>
                    <a:cubicBezTo>
                      <a:pt x="1412" y="11285"/>
                      <a:pt x="1300" y="11965"/>
                      <a:pt x="1400" y="12630"/>
                    </a:cubicBezTo>
                    <a:cubicBezTo>
                      <a:pt x="1499" y="13302"/>
                      <a:pt x="1815" y="13930"/>
                      <a:pt x="2283" y="14394"/>
                    </a:cubicBezTo>
                    <a:cubicBezTo>
                      <a:pt x="2645" y="14751"/>
                      <a:pt x="3429" y="15328"/>
                      <a:pt x="4720" y="15328"/>
                    </a:cubicBezTo>
                    <a:cubicBezTo>
                      <a:pt x="5078" y="15328"/>
                      <a:pt x="5473" y="15282"/>
                      <a:pt x="5912" y="15178"/>
                    </a:cubicBezTo>
                    <a:cubicBezTo>
                      <a:pt x="5981" y="16131"/>
                      <a:pt x="6776" y="16885"/>
                      <a:pt x="7748" y="16885"/>
                    </a:cubicBezTo>
                    <a:cubicBezTo>
                      <a:pt x="8716" y="16885"/>
                      <a:pt x="9512" y="16135"/>
                      <a:pt x="9585" y="15182"/>
                    </a:cubicBezTo>
                    <a:cubicBezTo>
                      <a:pt x="10023" y="15285"/>
                      <a:pt x="10419" y="15328"/>
                      <a:pt x="10777" y="15328"/>
                    </a:cubicBezTo>
                    <a:cubicBezTo>
                      <a:pt x="11719" y="15328"/>
                      <a:pt x="12372" y="15028"/>
                      <a:pt x="12767" y="14763"/>
                    </a:cubicBezTo>
                    <a:cubicBezTo>
                      <a:pt x="12921" y="14659"/>
                      <a:pt x="12959" y="14455"/>
                      <a:pt x="12860" y="14302"/>
                    </a:cubicBezTo>
                    <a:cubicBezTo>
                      <a:pt x="12795" y="14208"/>
                      <a:pt x="12691" y="14158"/>
                      <a:pt x="12585" y="14158"/>
                    </a:cubicBezTo>
                    <a:cubicBezTo>
                      <a:pt x="12521" y="14158"/>
                      <a:pt x="12456" y="14176"/>
                      <a:pt x="12398" y="14214"/>
                    </a:cubicBezTo>
                    <a:cubicBezTo>
                      <a:pt x="11946" y="14519"/>
                      <a:pt x="11401" y="14671"/>
                      <a:pt x="10786" y="14671"/>
                    </a:cubicBezTo>
                    <a:cubicBezTo>
                      <a:pt x="9951" y="14671"/>
                      <a:pt x="8987" y="14392"/>
                      <a:pt x="7948" y="13837"/>
                    </a:cubicBezTo>
                    <a:cubicBezTo>
                      <a:pt x="7895" y="13795"/>
                      <a:pt x="7822" y="13772"/>
                      <a:pt x="7748" y="13772"/>
                    </a:cubicBezTo>
                    <a:cubicBezTo>
                      <a:pt x="7691" y="13772"/>
                      <a:pt x="7637" y="13783"/>
                      <a:pt x="7587" y="13810"/>
                    </a:cubicBezTo>
                    <a:lnTo>
                      <a:pt x="7587" y="13814"/>
                    </a:lnTo>
                    <a:cubicBezTo>
                      <a:pt x="6530" y="14381"/>
                      <a:pt x="5547" y="14666"/>
                      <a:pt x="4701" y="14666"/>
                    </a:cubicBezTo>
                    <a:cubicBezTo>
                      <a:pt x="3915" y="14666"/>
                      <a:pt x="3247" y="14420"/>
                      <a:pt x="2749" y="13925"/>
                    </a:cubicBezTo>
                    <a:cubicBezTo>
                      <a:pt x="1995" y="13176"/>
                      <a:pt x="1804" y="11954"/>
                      <a:pt x="2295" y="11020"/>
                    </a:cubicBezTo>
                    <a:cubicBezTo>
                      <a:pt x="2433" y="10759"/>
                      <a:pt x="2614" y="10535"/>
                      <a:pt x="2829" y="10351"/>
                    </a:cubicBezTo>
                    <a:cubicBezTo>
                      <a:pt x="2849" y="10340"/>
                      <a:pt x="2868" y="10324"/>
                      <a:pt x="2887" y="10309"/>
                    </a:cubicBezTo>
                    <a:cubicBezTo>
                      <a:pt x="3360" y="9933"/>
                      <a:pt x="3997" y="9738"/>
                      <a:pt x="4756" y="9738"/>
                    </a:cubicBezTo>
                    <a:cubicBezTo>
                      <a:pt x="4989" y="9738"/>
                      <a:pt x="5233" y="9757"/>
                      <a:pt x="5488" y="9794"/>
                    </a:cubicBezTo>
                    <a:cubicBezTo>
                      <a:pt x="5600" y="10674"/>
                      <a:pt x="6549" y="11615"/>
                      <a:pt x="7748" y="11615"/>
                    </a:cubicBezTo>
                    <a:cubicBezTo>
                      <a:pt x="8943" y="11615"/>
                      <a:pt x="9889" y="10678"/>
                      <a:pt x="10004" y="9802"/>
                    </a:cubicBezTo>
                    <a:cubicBezTo>
                      <a:pt x="10264" y="9764"/>
                      <a:pt x="10512" y="9745"/>
                      <a:pt x="10749" y="9745"/>
                    </a:cubicBezTo>
                    <a:cubicBezTo>
                      <a:pt x="11508" y="9745"/>
                      <a:pt x="12145" y="9941"/>
                      <a:pt x="12625" y="10328"/>
                    </a:cubicBezTo>
                    <a:cubicBezTo>
                      <a:pt x="12629" y="10332"/>
                      <a:pt x="12633" y="10332"/>
                      <a:pt x="12636" y="10336"/>
                    </a:cubicBezTo>
                    <a:cubicBezTo>
                      <a:pt x="12641" y="10340"/>
                      <a:pt x="12645" y="10344"/>
                      <a:pt x="12648" y="10344"/>
                    </a:cubicBezTo>
                    <a:cubicBezTo>
                      <a:pt x="13171" y="10778"/>
                      <a:pt x="13471" y="11435"/>
                      <a:pt x="13471" y="12149"/>
                    </a:cubicBezTo>
                    <a:cubicBezTo>
                      <a:pt x="13475" y="12330"/>
                      <a:pt x="13620" y="12477"/>
                      <a:pt x="13801" y="12477"/>
                    </a:cubicBezTo>
                    <a:cubicBezTo>
                      <a:pt x="13986" y="12477"/>
                      <a:pt x="14131" y="12330"/>
                      <a:pt x="14131" y="12146"/>
                    </a:cubicBezTo>
                    <a:cubicBezTo>
                      <a:pt x="14131" y="11282"/>
                      <a:pt x="13782" y="10478"/>
                      <a:pt x="13167" y="9925"/>
                    </a:cubicBezTo>
                    <a:lnTo>
                      <a:pt x="13167" y="8756"/>
                    </a:lnTo>
                    <a:cubicBezTo>
                      <a:pt x="14082" y="8222"/>
                      <a:pt x="15073" y="7112"/>
                      <a:pt x="15323" y="5878"/>
                    </a:cubicBezTo>
                    <a:cubicBezTo>
                      <a:pt x="15492" y="5024"/>
                      <a:pt x="15284" y="4229"/>
                      <a:pt x="14720" y="3572"/>
                    </a:cubicBezTo>
                    <a:cubicBezTo>
                      <a:pt x="14570" y="3399"/>
                      <a:pt x="14428" y="3226"/>
                      <a:pt x="14289" y="3061"/>
                    </a:cubicBezTo>
                    <a:cubicBezTo>
                      <a:pt x="13705" y="2365"/>
                      <a:pt x="13202" y="1766"/>
                      <a:pt x="12636" y="1404"/>
                    </a:cubicBezTo>
                    <a:cubicBezTo>
                      <a:pt x="12276" y="1178"/>
                      <a:pt x="11908" y="1065"/>
                      <a:pt x="11525" y="1065"/>
                    </a:cubicBezTo>
                    <a:cubicBezTo>
                      <a:pt x="11205" y="1065"/>
                      <a:pt x="10875" y="1144"/>
                      <a:pt x="10531" y="1301"/>
                    </a:cubicBezTo>
                    <a:cubicBezTo>
                      <a:pt x="10492" y="1320"/>
                      <a:pt x="10423" y="1358"/>
                      <a:pt x="10169" y="1528"/>
                    </a:cubicBezTo>
                    <a:cubicBezTo>
                      <a:pt x="9509" y="1224"/>
                      <a:pt x="8786" y="1063"/>
                      <a:pt x="8037" y="1063"/>
                    </a:cubicBezTo>
                    <a:lnTo>
                      <a:pt x="7453" y="1063"/>
                    </a:lnTo>
                    <a:cubicBezTo>
                      <a:pt x="6008" y="1063"/>
                      <a:pt x="4097" y="48"/>
                      <a:pt x="4078" y="40"/>
                    </a:cubicBezTo>
                    <a:cubicBezTo>
                      <a:pt x="4029" y="14"/>
                      <a:pt x="3974" y="0"/>
                      <a:pt x="392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36"/>
              <p:cNvSpPr/>
              <p:nvPr/>
            </p:nvSpPr>
            <p:spPr>
              <a:xfrm>
                <a:off x="8198848" y="3041160"/>
                <a:ext cx="34427" cy="18040"/>
              </a:xfrm>
              <a:custGeom>
                <a:rect b="b" l="l" r="r" t="t"/>
                <a:pathLst>
                  <a:path extrusionOk="0" h="993" w="1895">
                    <a:moveTo>
                      <a:pt x="949" y="1"/>
                    </a:moveTo>
                    <a:cubicBezTo>
                      <a:pt x="595" y="1"/>
                      <a:pt x="268" y="193"/>
                      <a:pt x="92" y="496"/>
                    </a:cubicBezTo>
                    <a:cubicBezTo>
                      <a:pt x="0" y="654"/>
                      <a:pt x="54" y="854"/>
                      <a:pt x="211" y="946"/>
                    </a:cubicBezTo>
                    <a:cubicBezTo>
                      <a:pt x="263" y="977"/>
                      <a:pt x="321" y="991"/>
                      <a:pt x="377" y="991"/>
                    </a:cubicBezTo>
                    <a:cubicBezTo>
                      <a:pt x="491" y="991"/>
                      <a:pt x="601" y="932"/>
                      <a:pt x="660" y="826"/>
                    </a:cubicBezTo>
                    <a:cubicBezTo>
                      <a:pt x="722" y="723"/>
                      <a:pt x="830" y="661"/>
                      <a:pt x="949" y="661"/>
                    </a:cubicBezTo>
                    <a:cubicBezTo>
                      <a:pt x="1064" y="661"/>
                      <a:pt x="1176" y="723"/>
                      <a:pt x="1233" y="826"/>
                    </a:cubicBezTo>
                    <a:cubicBezTo>
                      <a:pt x="1295" y="931"/>
                      <a:pt x="1407" y="992"/>
                      <a:pt x="1517" y="992"/>
                    </a:cubicBezTo>
                    <a:cubicBezTo>
                      <a:pt x="1575" y="992"/>
                      <a:pt x="1633" y="977"/>
                      <a:pt x="1683" y="946"/>
                    </a:cubicBezTo>
                    <a:cubicBezTo>
                      <a:pt x="1840" y="854"/>
                      <a:pt x="1895" y="654"/>
                      <a:pt x="1806" y="496"/>
                    </a:cubicBezTo>
                    <a:cubicBezTo>
                      <a:pt x="1629" y="193"/>
                      <a:pt x="1299" y="1"/>
                      <a:pt x="94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36"/>
              <p:cNvSpPr/>
              <p:nvPr/>
            </p:nvSpPr>
            <p:spPr>
              <a:xfrm>
                <a:off x="8286526" y="3041160"/>
                <a:ext cx="34500" cy="18040"/>
              </a:xfrm>
              <a:custGeom>
                <a:rect b="b" l="l" r="r" t="t"/>
                <a:pathLst>
                  <a:path extrusionOk="0" h="993" w="1899">
                    <a:moveTo>
                      <a:pt x="950" y="1"/>
                    </a:moveTo>
                    <a:cubicBezTo>
                      <a:pt x="596" y="1"/>
                      <a:pt x="270" y="193"/>
                      <a:pt x="93" y="496"/>
                    </a:cubicBezTo>
                    <a:cubicBezTo>
                      <a:pt x="1" y="654"/>
                      <a:pt x="54" y="854"/>
                      <a:pt x="212" y="946"/>
                    </a:cubicBezTo>
                    <a:cubicBezTo>
                      <a:pt x="264" y="977"/>
                      <a:pt x="321" y="991"/>
                      <a:pt x="378" y="991"/>
                    </a:cubicBezTo>
                    <a:cubicBezTo>
                      <a:pt x="492" y="991"/>
                      <a:pt x="604" y="932"/>
                      <a:pt x="666" y="826"/>
                    </a:cubicBezTo>
                    <a:cubicBezTo>
                      <a:pt x="723" y="723"/>
                      <a:pt x="831" y="661"/>
                      <a:pt x="950" y="661"/>
                    </a:cubicBezTo>
                    <a:cubicBezTo>
                      <a:pt x="1065" y="661"/>
                      <a:pt x="1177" y="723"/>
                      <a:pt x="1234" y="826"/>
                    </a:cubicBezTo>
                    <a:cubicBezTo>
                      <a:pt x="1296" y="931"/>
                      <a:pt x="1407" y="992"/>
                      <a:pt x="1522" y="992"/>
                    </a:cubicBezTo>
                    <a:cubicBezTo>
                      <a:pt x="1576" y="992"/>
                      <a:pt x="1634" y="977"/>
                      <a:pt x="1684" y="946"/>
                    </a:cubicBezTo>
                    <a:cubicBezTo>
                      <a:pt x="1845" y="854"/>
                      <a:pt x="1899" y="654"/>
                      <a:pt x="1807" y="496"/>
                    </a:cubicBezTo>
                    <a:cubicBezTo>
                      <a:pt x="1630" y="193"/>
                      <a:pt x="1303" y="1"/>
                      <a:pt x="95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36"/>
              <p:cNvSpPr/>
              <p:nvPr/>
            </p:nvSpPr>
            <p:spPr>
              <a:xfrm>
                <a:off x="8177609" y="3125242"/>
                <a:ext cx="13353" cy="12009"/>
              </a:xfrm>
              <a:custGeom>
                <a:rect b="b" l="l" r="r" t="t"/>
                <a:pathLst>
                  <a:path extrusionOk="0" h="661" w="735">
                    <a:moveTo>
                      <a:pt x="370" y="1"/>
                    </a:moveTo>
                    <a:cubicBezTo>
                      <a:pt x="290" y="1"/>
                      <a:pt x="210" y="30"/>
                      <a:pt x="146" y="88"/>
                    </a:cubicBezTo>
                    <a:cubicBezTo>
                      <a:pt x="12" y="211"/>
                      <a:pt x="0" y="418"/>
                      <a:pt x="123" y="553"/>
                    </a:cubicBezTo>
                    <a:cubicBezTo>
                      <a:pt x="189" y="626"/>
                      <a:pt x="281" y="661"/>
                      <a:pt x="369" y="661"/>
                    </a:cubicBezTo>
                    <a:cubicBezTo>
                      <a:pt x="446" y="661"/>
                      <a:pt x="527" y="634"/>
                      <a:pt x="593" y="576"/>
                    </a:cubicBezTo>
                    <a:cubicBezTo>
                      <a:pt x="726" y="453"/>
                      <a:pt x="735" y="242"/>
                      <a:pt x="611" y="107"/>
                    </a:cubicBezTo>
                    <a:cubicBezTo>
                      <a:pt x="547" y="36"/>
                      <a:pt x="459" y="1"/>
                      <a:pt x="3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36"/>
              <p:cNvSpPr/>
              <p:nvPr/>
            </p:nvSpPr>
            <p:spPr>
              <a:xfrm>
                <a:off x="8185022" y="3156400"/>
                <a:ext cx="13408" cy="11991"/>
              </a:xfrm>
              <a:custGeom>
                <a:rect b="b" l="l" r="r" t="t"/>
                <a:pathLst>
                  <a:path extrusionOk="0" h="660" w="738">
                    <a:moveTo>
                      <a:pt x="370" y="0"/>
                    </a:moveTo>
                    <a:cubicBezTo>
                      <a:pt x="275" y="0"/>
                      <a:pt x="180" y="40"/>
                      <a:pt x="115" y="118"/>
                    </a:cubicBezTo>
                    <a:cubicBezTo>
                      <a:pt x="0" y="260"/>
                      <a:pt x="19" y="467"/>
                      <a:pt x="157" y="583"/>
                    </a:cubicBezTo>
                    <a:cubicBezTo>
                      <a:pt x="219" y="633"/>
                      <a:pt x="295" y="659"/>
                      <a:pt x="369" y="659"/>
                    </a:cubicBezTo>
                    <a:cubicBezTo>
                      <a:pt x="465" y="659"/>
                      <a:pt x="557" y="617"/>
                      <a:pt x="623" y="540"/>
                    </a:cubicBezTo>
                    <a:cubicBezTo>
                      <a:pt x="738" y="402"/>
                      <a:pt x="719" y="194"/>
                      <a:pt x="580" y="75"/>
                    </a:cubicBezTo>
                    <a:cubicBezTo>
                      <a:pt x="520" y="25"/>
                      <a:pt x="445" y="0"/>
                      <a:pt x="370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36"/>
              <p:cNvSpPr/>
              <p:nvPr/>
            </p:nvSpPr>
            <p:spPr>
              <a:xfrm>
                <a:off x="8206024" y="3128621"/>
                <a:ext cx="13353" cy="12045"/>
              </a:xfrm>
              <a:custGeom>
                <a:rect b="b" l="l" r="r" t="t"/>
                <a:pathLst>
                  <a:path extrusionOk="0" h="663" w="735">
                    <a:moveTo>
                      <a:pt x="367" y="1"/>
                    </a:moveTo>
                    <a:cubicBezTo>
                      <a:pt x="288" y="1"/>
                      <a:pt x="209" y="29"/>
                      <a:pt x="146" y="86"/>
                    </a:cubicBezTo>
                    <a:cubicBezTo>
                      <a:pt x="12" y="209"/>
                      <a:pt x="1" y="417"/>
                      <a:pt x="123" y="551"/>
                    </a:cubicBezTo>
                    <a:cubicBezTo>
                      <a:pt x="189" y="624"/>
                      <a:pt x="277" y="663"/>
                      <a:pt x="366" y="663"/>
                    </a:cubicBezTo>
                    <a:cubicBezTo>
                      <a:pt x="446" y="663"/>
                      <a:pt x="527" y="632"/>
                      <a:pt x="588" y="574"/>
                    </a:cubicBezTo>
                    <a:cubicBezTo>
                      <a:pt x="723" y="452"/>
                      <a:pt x="735" y="244"/>
                      <a:pt x="611" y="109"/>
                    </a:cubicBezTo>
                    <a:cubicBezTo>
                      <a:pt x="546" y="38"/>
                      <a:pt x="456" y="1"/>
                      <a:pt x="367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36"/>
              <p:cNvSpPr/>
              <p:nvPr/>
            </p:nvSpPr>
            <p:spPr>
              <a:xfrm>
                <a:off x="8212928" y="3155982"/>
                <a:ext cx="13498" cy="11991"/>
              </a:xfrm>
              <a:custGeom>
                <a:rect b="b" l="l" r="r" t="t"/>
                <a:pathLst>
                  <a:path extrusionOk="0" h="660" w="743">
                    <a:moveTo>
                      <a:pt x="372" y="0"/>
                    </a:moveTo>
                    <a:cubicBezTo>
                      <a:pt x="278" y="0"/>
                      <a:pt x="184" y="40"/>
                      <a:pt x="120" y="118"/>
                    </a:cubicBezTo>
                    <a:cubicBezTo>
                      <a:pt x="1" y="260"/>
                      <a:pt x="20" y="467"/>
                      <a:pt x="162" y="583"/>
                    </a:cubicBezTo>
                    <a:cubicBezTo>
                      <a:pt x="224" y="633"/>
                      <a:pt x="297" y="659"/>
                      <a:pt x="370" y="659"/>
                    </a:cubicBezTo>
                    <a:cubicBezTo>
                      <a:pt x="466" y="659"/>
                      <a:pt x="558" y="617"/>
                      <a:pt x="623" y="540"/>
                    </a:cubicBezTo>
                    <a:cubicBezTo>
                      <a:pt x="742" y="402"/>
                      <a:pt x="724" y="194"/>
                      <a:pt x="581" y="75"/>
                    </a:cubicBezTo>
                    <a:cubicBezTo>
                      <a:pt x="520" y="25"/>
                      <a:pt x="446" y="0"/>
                      <a:pt x="37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36"/>
              <p:cNvSpPr/>
              <p:nvPr/>
            </p:nvSpPr>
            <p:spPr>
              <a:xfrm>
                <a:off x="8328839" y="3125242"/>
                <a:ext cx="13353" cy="12009"/>
              </a:xfrm>
              <a:custGeom>
                <a:rect b="b" l="l" r="r" t="t"/>
                <a:pathLst>
                  <a:path extrusionOk="0" h="661" w="735">
                    <a:moveTo>
                      <a:pt x="370" y="1"/>
                    </a:moveTo>
                    <a:cubicBezTo>
                      <a:pt x="290" y="1"/>
                      <a:pt x="210" y="30"/>
                      <a:pt x="146" y="88"/>
                    </a:cubicBezTo>
                    <a:cubicBezTo>
                      <a:pt x="12" y="211"/>
                      <a:pt x="1" y="418"/>
                      <a:pt x="127" y="553"/>
                    </a:cubicBezTo>
                    <a:cubicBezTo>
                      <a:pt x="189" y="626"/>
                      <a:pt x="281" y="661"/>
                      <a:pt x="369" y="661"/>
                    </a:cubicBezTo>
                    <a:cubicBezTo>
                      <a:pt x="450" y="661"/>
                      <a:pt x="527" y="634"/>
                      <a:pt x="593" y="572"/>
                    </a:cubicBezTo>
                    <a:cubicBezTo>
                      <a:pt x="726" y="449"/>
                      <a:pt x="735" y="242"/>
                      <a:pt x="611" y="107"/>
                    </a:cubicBezTo>
                    <a:cubicBezTo>
                      <a:pt x="547" y="36"/>
                      <a:pt x="459" y="1"/>
                      <a:pt x="37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36"/>
              <p:cNvSpPr/>
              <p:nvPr/>
            </p:nvSpPr>
            <p:spPr>
              <a:xfrm>
                <a:off x="8321500" y="3156382"/>
                <a:ext cx="13226" cy="12009"/>
              </a:xfrm>
              <a:custGeom>
                <a:rect b="b" l="l" r="r" t="t"/>
                <a:pathLst>
                  <a:path extrusionOk="0" h="661" w="728">
                    <a:moveTo>
                      <a:pt x="364" y="0"/>
                    </a:moveTo>
                    <a:cubicBezTo>
                      <a:pt x="280" y="0"/>
                      <a:pt x="195" y="32"/>
                      <a:pt x="132" y="96"/>
                    </a:cubicBezTo>
                    <a:cubicBezTo>
                      <a:pt x="1" y="226"/>
                      <a:pt x="1" y="433"/>
                      <a:pt x="132" y="564"/>
                    </a:cubicBezTo>
                    <a:cubicBezTo>
                      <a:pt x="197" y="630"/>
                      <a:pt x="282" y="660"/>
                      <a:pt x="366" y="660"/>
                    </a:cubicBezTo>
                    <a:cubicBezTo>
                      <a:pt x="451" y="660"/>
                      <a:pt x="536" y="630"/>
                      <a:pt x="596" y="564"/>
                    </a:cubicBezTo>
                    <a:cubicBezTo>
                      <a:pt x="727" y="433"/>
                      <a:pt x="727" y="226"/>
                      <a:pt x="596" y="96"/>
                    </a:cubicBezTo>
                    <a:cubicBezTo>
                      <a:pt x="533" y="32"/>
                      <a:pt x="449" y="0"/>
                      <a:pt x="364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36"/>
              <p:cNvSpPr/>
              <p:nvPr/>
            </p:nvSpPr>
            <p:spPr>
              <a:xfrm>
                <a:off x="8300479" y="3128621"/>
                <a:ext cx="13371" cy="12045"/>
              </a:xfrm>
              <a:custGeom>
                <a:rect b="b" l="l" r="r" t="t"/>
                <a:pathLst>
                  <a:path extrusionOk="0" h="663" w="736">
                    <a:moveTo>
                      <a:pt x="369" y="1"/>
                    </a:moveTo>
                    <a:cubicBezTo>
                      <a:pt x="279" y="1"/>
                      <a:pt x="190" y="38"/>
                      <a:pt x="125" y="109"/>
                    </a:cubicBezTo>
                    <a:cubicBezTo>
                      <a:pt x="1" y="244"/>
                      <a:pt x="9" y="452"/>
                      <a:pt x="143" y="574"/>
                    </a:cubicBezTo>
                    <a:cubicBezTo>
                      <a:pt x="208" y="632"/>
                      <a:pt x="290" y="663"/>
                      <a:pt x="366" y="663"/>
                    </a:cubicBezTo>
                    <a:cubicBezTo>
                      <a:pt x="458" y="663"/>
                      <a:pt x="547" y="624"/>
                      <a:pt x="612" y="551"/>
                    </a:cubicBezTo>
                    <a:cubicBezTo>
                      <a:pt x="735" y="417"/>
                      <a:pt x="724" y="209"/>
                      <a:pt x="589" y="86"/>
                    </a:cubicBezTo>
                    <a:cubicBezTo>
                      <a:pt x="527" y="29"/>
                      <a:pt x="448" y="1"/>
                      <a:pt x="369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36"/>
              <p:cNvSpPr/>
              <p:nvPr/>
            </p:nvSpPr>
            <p:spPr>
              <a:xfrm>
                <a:off x="8293575" y="3155964"/>
                <a:ext cx="13153" cy="12009"/>
              </a:xfrm>
              <a:custGeom>
                <a:rect b="b" l="l" r="r" t="t"/>
                <a:pathLst>
                  <a:path extrusionOk="0" h="661" w="724">
                    <a:moveTo>
                      <a:pt x="362" y="0"/>
                    </a:moveTo>
                    <a:cubicBezTo>
                      <a:pt x="277" y="0"/>
                      <a:pt x="193" y="32"/>
                      <a:pt x="127" y="96"/>
                    </a:cubicBezTo>
                    <a:cubicBezTo>
                      <a:pt x="1" y="226"/>
                      <a:pt x="1" y="433"/>
                      <a:pt x="127" y="564"/>
                    </a:cubicBezTo>
                    <a:cubicBezTo>
                      <a:pt x="193" y="630"/>
                      <a:pt x="278" y="660"/>
                      <a:pt x="362" y="660"/>
                    </a:cubicBezTo>
                    <a:cubicBezTo>
                      <a:pt x="446" y="660"/>
                      <a:pt x="531" y="630"/>
                      <a:pt x="597" y="564"/>
                    </a:cubicBezTo>
                    <a:cubicBezTo>
                      <a:pt x="723" y="433"/>
                      <a:pt x="723" y="226"/>
                      <a:pt x="597" y="96"/>
                    </a:cubicBezTo>
                    <a:cubicBezTo>
                      <a:pt x="531" y="32"/>
                      <a:pt x="447" y="0"/>
                      <a:pt x="36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36"/>
              <p:cNvSpPr/>
              <p:nvPr/>
            </p:nvSpPr>
            <p:spPr>
              <a:xfrm>
                <a:off x="8170197" y="2989163"/>
                <a:ext cx="13716" cy="12009"/>
              </a:xfrm>
              <a:custGeom>
                <a:rect b="b" l="l" r="r" t="t"/>
                <a:pathLst>
                  <a:path extrusionOk="0" h="661" w="755">
                    <a:moveTo>
                      <a:pt x="379" y="0"/>
                    </a:moveTo>
                    <a:cubicBezTo>
                      <a:pt x="269" y="0"/>
                      <a:pt x="160" y="57"/>
                      <a:pt x="97" y="157"/>
                    </a:cubicBezTo>
                    <a:cubicBezTo>
                      <a:pt x="1" y="314"/>
                      <a:pt x="51" y="518"/>
                      <a:pt x="205" y="610"/>
                    </a:cubicBezTo>
                    <a:cubicBezTo>
                      <a:pt x="258" y="645"/>
                      <a:pt x="320" y="660"/>
                      <a:pt x="378" y="660"/>
                    </a:cubicBezTo>
                    <a:cubicBezTo>
                      <a:pt x="489" y="660"/>
                      <a:pt x="597" y="607"/>
                      <a:pt x="658" y="503"/>
                    </a:cubicBezTo>
                    <a:cubicBezTo>
                      <a:pt x="754" y="349"/>
                      <a:pt x="708" y="146"/>
                      <a:pt x="550" y="50"/>
                    </a:cubicBezTo>
                    <a:cubicBezTo>
                      <a:pt x="497" y="16"/>
                      <a:pt x="438" y="0"/>
                      <a:pt x="37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9" name="Google Shape;1099;p36"/>
            <p:cNvGrpSpPr/>
            <p:nvPr/>
          </p:nvGrpSpPr>
          <p:grpSpPr>
            <a:xfrm>
              <a:off x="4292257" y="1495281"/>
              <a:ext cx="169319" cy="288957"/>
              <a:chOff x="2804088" y="4681833"/>
              <a:chExt cx="169319" cy="288957"/>
            </a:xfrm>
          </p:grpSpPr>
          <p:sp>
            <p:nvSpPr>
              <p:cNvPr id="1100" name="Google Shape;1100;p36"/>
              <p:cNvSpPr/>
              <p:nvPr/>
            </p:nvSpPr>
            <p:spPr>
              <a:xfrm>
                <a:off x="2804088" y="4681833"/>
                <a:ext cx="169319" cy="288957"/>
              </a:xfrm>
              <a:custGeom>
                <a:rect b="b" l="l" r="r" t="t"/>
                <a:pathLst>
                  <a:path extrusionOk="0" h="12668" w="7423">
                    <a:moveTo>
                      <a:pt x="6434" y="2968"/>
                    </a:moveTo>
                    <a:lnTo>
                      <a:pt x="6434" y="3959"/>
                    </a:lnTo>
                    <a:lnTo>
                      <a:pt x="989" y="3959"/>
                    </a:lnTo>
                    <a:lnTo>
                      <a:pt x="989" y="2968"/>
                    </a:lnTo>
                    <a:close/>
                    <a:moveTo>
                      <a:pt x="6434" y="4451"/>
                    </a:moveTo>
                    <a:lnTo>
                      <a:pt x="6434" y="10688"/>
                    </a:lnTo>
                    <a:lnTo>
                      <a:pt x="989" y="10688"/>
                    </a:lnTo>
                    <a:lnTo>
                      <a:pt x="989" y="4451"/>
                    </a:lnTo>
                    <a:close/>
                    <a:moveTo>
                      <a:pt x="6434" y="11184"/>
                    </a:moveTo>
                    <a:lnTo>
                      <a:pt x="6434" y="11926"/>
                    </a:lnTo>
                    <a:cubicBezTo>
                      <a:pt x="6434" y="12060"/>
                      <a:pt x="6323" y="12172"/>
                      <a:pt x="6184" y="12172"/>
                    </a:cubicBezTo>
                    <a:lnTo>
                      <a:pt x="1239" y="12172"/>
                    </a:lnTo>
                    <a:cubicBezTo>
                      <a:pt x="1100" y="12172"/>
                      <a:pt x="989" y="12060"/>
                      <a:pt x="989" y="11926"/>
                    </a:cubicBezTo>
                    <a:lnTo>
                      <a:pt x="989" y="11184"/>
                    </a:lnTo>
                    <a:close/>
                    <a:moveTo>
                      <a:pt x="742" y="0"/>
                    </a:moveTo>
                    <a:cubicBezTo>
                      <a:pt x="331" y="0"/>
                      <a:pt x="1" y="332"/>
                      <a:pt x="1" y="743"/>
                    </a:cubicBezTo>
                    <a:lnTo>
                      <a:pt x="1" y="2226"/>
                    </a:lnTo>
                    <a:cubicBezTo>
                      <a:pt x="1" y="2549"/>
                      <a:pt x="205" y="2826"/>
                      <a:pt x="493" y="2925"/>
                    </a:cubicBezTo>
                    <a:lnTo>
                      <a:pt x="493" y="11926"/>
                    </a:lnTo>
                    <a:cubicBezTo>
                      <a:pt x="493" y="12333"/>
                      <a:pt x="827" y="12668"/>
                      <a:pt x="1239" y="12668"/>
                    </a:cubicBezTo>
                    <a:lnTo>
                      <a:pt x="6184" y="12668"/>
                    </a:lnTo>
                    <a:cubicBezTo>
                      <a:pt x="6596" y="12668"/>
                      <a:pt x="6926" y="12333"/>
                      <a:pt x="6926" y="11926"/>
                    </a:cubicBezTo>
                    <a:lnTo>
                      <a:pt x="6926" y="2925"/>
                    </a:lnTo>
                    <a:cubicBezTo>
                      <a:pt x="7214" y="2826"/>
                      <a:pt x="7422" y="2549"/>
                      <a:pt x="7422" y="2226"/>
                    </a:cubicBezTo>
                    <a:lnTo>
                      <a:pt x="7422" y="743"/>
                    </a:lnTo>
                    <a:cubicBezTo>
                      <a:pt x="7422" y="332"/>
                      <a:pt x="7087" y="0"/>
                      <a:pt x="6680" y="0"/>
                    </a:cubicBezTo>
                    <a:lnTo>
                      <a:pt x="3218" y="0"/>
                    </a:lnTo>
                    <a:cubicBezTo>
                      <a:pt x="3080" y="0"/>
                      <a:pt x="2968" y="108"/>
                      <a:pt x="2968" y="247"/>
                    </a:cubicBezTo>
                    <a:cubicBezTo>
                      <a:pt x="2968" y="385"/>
                      <a:pt x="3080" y="493"/>
                      <a:pt x="3218" y="493"/>
                    </a:cubicBezTo>
                    <a:lnTo>
                      <a:pt x="6680" y="493"/>
                    </a:lnTo>
                    <a:cubicBezTo>
                      <a:pt x="6815" y="493"/>
                      <a:pt x="6926" y="605"/>
                      <a:pt x="6926" y="743"/>
                    </a:cubicBezTo>
                    <a:lnTo>
                      <a:pt x="6926" y="2226"/>
                    </a:lnTo>
                    <a:cubicBezTo>
                      <a:pt x="6926" y="2364"/>
                      <a:pt x="6815" y="2472"/>
                      <a:pt x="6680" y="2472"/>
                    </a:cubicBezTo>
                    <a:lnTo>
                      <a:pt x="742" y="2472"/>
                    </a:lnTo>
                    <a:cubicBezTo>
                      <a:pt x="604" y="2472"/>
                      <a:pt x="493" y="2364"/>
                      <a:pt x="493" y="2226"/>
                    </a:cubicBezTo>
                    <a:lnTo>
                      <a:pt x="493" y="743"/>
                    </a:lnTo>
                    <a:cubicBezTo>
                      <a:pt x="493" y="605"/>
                      <a:pt x="604" y="493"/>
                      <a:pt x="742" y="493"/>
                    </a:cubicBezTo>
                    <a:lnTo>
                      <a:pt x="1239" y="493"/>
                    </a:lnTo>
                    <a:cubicBezTo>
                      <a:pt x="1373" y="493"/>
                      <a:pt x="1484" y="385"/>
                      <a:pt x="1484" y="247"/>
                    </a:cubicBezTo>
                    <a:cubicBezTo>
                      <a:pt x="1484" y="108"/>
                      <a:pt x="1373" y="0"/>
                      <a:pt x="1239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36"/>
              <p:cNvSpPr/>
              <p:nvPr/>
            </p:nvSpPr>
            <p:spPr>
              <a:xfrm>
                <a:off x="2837060" y="4792804"/>
                <a:ext cx="103375" cy="67016"/>
              </a:xfrm>
              <a:custGeom>
                <a:rect b="b" l="l" r="r" t="t"/>
                <a:pathLst>
                  <a:path extrusionOk="0" h="2938" w="4532">
                    <a:moveTo>
                      <a:pt x="807" y="497"/>
                    </a:moveTo>
                    <a:cubicBezTo>
                      <a:pt x="1046" y="497"/>
                      <a:pt x="1277" y="589"/>
                      <a:pt x="1449" y="762"/>
                    </a:cubicBezTo>
                    <a:cubicBezTo>
                      <a:pt x="1488" y="796"/>
                      <a:pt x="1522" y="839"/>
                      <a:pt x="1553" y="881"/>
                    </a:cubicBezTo>
                    <a:cubicBezTo>
                      <a:pt x="1588" y="935"/>
                      <a:pt x="1646" y="973"/>
                      <a:pt x="1710" y="984"/>
                    </a:cubicBezTo>
                    <a:cubicBezTo>
                      <a:pt x="1725" y="987"/>
                      <a:pt x="1739" y="988"/>
                      <a:pt x="1753" y="988"/>
                    </a:cubicBezTo>
                    <a:cubicBezTo>
                      <a:pt x="1804" y="988"/>
                      <a:pt x="1853" y="972"/>
                      <a:pt x="1895" y="942"/>
                    </a:cubicBezTo>
                    <a:cubicBezTo>
                      <a:pt x="2145" y="773"/>
                      <a:pt x="2433" y="681"/>
                      <a:pt x="2729" y="681"/>
                    </a:cubicBezTo>
                    <a:cubicBezTo>
                      <a:pt x="3248" y="681"/>
                      <a:pt x="3728" y="958"/>
                      <a:pt x="3989" y="1403"/>
                    </a:cubicBezTo>
                    <a:cubicBezTo>
                      <a:pt x="3989" y="1403"/>
                      <a:pt x="3989" y="1408"/>
                      <a:pt x="3993" y="1408"/>
                    </a:cubicBezTo>
                    <a:cubicBezTo>
                      <a:pt x="4009" y="1435"/>
                      <a:pt x="4021" y="1484"/>
                      <a:pt x="3993" y="1527"/>
                    </a:cubicBezTo>
                    <a:cubicBezTo>
                      <a:pt x="3732" y="1976"/>
                      <a:pt x="3248" y="2256"/>
                      <a:pt x="2729" y="2256"/>
                    </a:cubicBezTo>
                    <a:cubicBezTo>
                      <a:pt x="2433" y="2256"/>
                      <a:pt x="2145" y="2164"/>
                      <a:pt x="1895" y="1992"/>
                    </a:cubicBezTo>
                    <a:cubicBezTo>
                      <a:pt x="1853" y="1964"/>
                      <a:pt x="1804" y="1949"/>
                      <a:pt x="1753" y="1949"/>
                    </a:cubicBezTo>
                    <a:cubicBezTo>
                      <a:pt x="1739" y="1949"/>
                      <a:pt x="1725" y="1950"/>
                      <a:pt x="1710" y="1953"/>
                    </a:cubicBezTo>
                    <a:cubicBezTo>
                      <a:pt x="1646" y="1965"/>
                      <a:pt x="1588" y="1999"/>
                      <a:pt x="1553" y="2053"/>
                    </a:cubicBezTo>
                    <a:cubicBezTo>
                      <a:pt x="1522" y="2100"/>
                      <a:pt x="1488" y="2141"/>
                      <a:pt x="1449" y="2176"/>
                    </a:cubicBezTo>
                    <a:cubicBezTo>
                      <a:pt x="1279" y="2349"/>
                      <a:pt x="1049" y="2442"/>
                      <a:pt x="813" y="2442"/>
                    </a:cubicBezTo>
                    <a:cubicBezTo>
                      <a:pt x="734" y="2442"/>
                      <a:pt x="655" y="2432"/>
                      <a:pt x="577" y="2410"/>
                    </a:cubicBezTo>
                    <a:lnTo>
                      <a:pt x="573" y="2407"/>
                    </a:lnTo>
                    <a:cubicBezTo>
                      <a:pt x="504" y="2137"/>
                      <a:pt x="566" y="1841"/>
                      <a:pt x="734" y="1619"/>
                    </a:cubicBezTo>
                    <a:cubicBezTo>
                      <a:pt x="804" y="1530"/>
                      <a:pt x="804" y="1408"/>
                      <a:pt x="734" y="1316"/>
                    </a:cubicBezTo>
                    <a:cubicBezTo>
                      <a:pt x="566" y="1096"/>
                      <a:pt x="504" y="800"/>
                      <a:pt x="573" y="532"/>
                    </a:cubicBezTo>
                    <a:cubicBezTo>
                      <a:pt x="573" y="527"/>
                      <a:pt x="573" y="527"/>
                      <a:pt x="577" y="527"/>
                    </a:cubicBezTo>
                    <a:cubicBezTo>
                      <a:pt x="654" y="504"/>
                      <a:pt x="731" y="497"/>
                      <a:pt x="807" y="497"/>
                    </a:cubicBezTo>
                    <a:close/>
                    <a:moveTo>
                      <a:pt x="806" y="1"/>
                    </a:moveTo>
                    <a:cubicBezTo>
                      <a:pt x="686" y="1"/>
                      <a:pt x="566" y="16"/>
                      <a:pt x="447" y="47"/>
                    </a:cubicBezTo>
                    <a:cubicBezTo>
                      <a:pt x="273" y="93"/>
                      <a:pt x="139" y="232"/>
                      <a:pt x="96" y="404"/>
                    </a:cubicBezTo>
                    <a:cubicBezTo>
                      <a:pt x="0" y="766"/>
                      <a:pt x="58" y="1150"/>
                      <a:pt x="243" y="1469"/>
                    </a:cubicBezTo>
                    <a:cubicBezTo>
                      <a:pt x="58" y="1788"/>
                      <a:pt x="0" y="2172"/>
                      <a:pt x="96" y="2529"/>
                    </a:cubicBezTo>
                    <a:cubicBezTo>
                      <a:pt x="139" y="2706"/>
                      <a:pt x="273" y="2845"/>
                      <a:pt x="447" y="2891"/>
                    </a:cubicBezTo>
                    <a:cubicBezTo>
                      <a:pt x="566" y="2921"/>
                      <a:pt x="688" y="2937"/>
                      <a:pt x="807" y="2937"/>
                    </a:cubicBezTo>
                    <a:cubicBezTo>
                      <a:pt x="1176" y="2937"/>
                      <a:pt x="1534" y="2791"/>
                      <a:pt x="1799" y="2526"/>
                    </a:cubicBezTo>
                    <a:cubicBezTo>
                      <a:pt x="1802" y="2526"/>
                      <a:pt x="1802" y="2522"/>
                      <a:pt x="1807" y="2518"/>
                    </a:cubicBezTo>
                    <a:cubicBezTo>
                      <a:pt x="2091" y="2671"/>
                      <a:pt x="2407" y="2753"/>
                      <a:pt x="2733" y="2753"/>
                    </a:cubicBezTo>
                    <a:cubicBezTo>
                      <a:pt x="3425" y="2753"/>
                      <a:pt x="4074" y="2376"/>
                      <a:pt x="4420" y="1777"/>
                    </a:cubicBezTo>
                    <a:cubicBezTo>
                      <a:pt x="4532" y="1584"/>
                      <a:pt x="4532" y="1342"/>
                      <a:pt x="4416" y="1154"/>
                    </a:cubicBezTo>
                    <a:cubicBezTo>
                      <a:pt x="4067" y="555"/>
                      <a:pt x="3421" y="186"/>
                      <a:pt x="2729" y="186"/>
                    </a:cubicBezTo>
                    <a:cubicBezTo>
                      <a:pt x="2407" y="186"/>
                      <a:pt x="2091" y="266"/>
                      <a:pt x="1807" y="420"/>
                    </a:cubicBezTo>
                    <a:cubicBezTo>
                      <a:pt x="1802" y="416"/>
                      <a:pt x="1802" y="412"/>
                      <a:pt x="1799" y="408"/>
                    </a:cubicBezTo>
                    <a:cubicBezTo>
                      <a:pt x="1532" y="144"/>
                      <a:pt x="1174" y="1"/>
                      <a:pt x="80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36"/>
              <p:cNvSpPr/>
              <p:nvPr/>
            </p:nvSpPr>
            <p:spPr>
              <a:xfrm>
                <a:off x="2883090" y="4820644"/>
                <a:ext cx="11314" cy="11337"/>
              </a:xfrm>
              <a:custGeom>
                <a:rect b="b" l="l" r="r" t="t"/>
                <a:pathLst>
                  <a:path extrusionOk="0" h="497" w="496">
                    <a:moveTo>
                      <a:pt x="246" y="1"/>
                    </a:moveTo>
                    <a:cubicBezTo>
                      <a:pt x="111" y="1"/>
                      <a:pt x="0" y="113"/>
                      <a:pt x="0" y="251"/>
                    </a:cubicBezTo>
                    <a:cubicBezTo>
                      <a:pt x="0" y="386"/>
                      <a:pt x="111" y="496"/>
                      <a:pt x="250" y="496"/>
                    </a:cubicBezTo>
                    <a:cubicBezTo>
                      <a:pt x="384" y="496"/>
                      <a:pt x="496" y="386"/>
                      <a:pt x="496" y="251"/>
                    </a:cubicBezTo>
                    <a:cubicBezTo>
                      <a:pt x="496" y="113"/>
                      <a:pt x="384" y="1"/>
                      <a:pt x="250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36"/>
              <p:cNvSpPr/>
              <p:nvPr/>
            </p:nvSpPr>
            <p:spPr>
              <a:xfrm>
                <a:off x="2883136" y="4732447"/>
                <a:ext cx="11223" cy="11245"/>
              </a:xfrm>
              <a:custGeom>
                <a:rect b="b" l="l" r="r" t="t"/>
                <a:pathLst>
                  <a:path extrusionOk="0" h="493" w="492">
                    <a:moveTo>
                      <a:pt x="246" y="0"/>
                    </a:moveTo>
                    <a:cubicBezTo>
                      <a:pt x="112" y="0"/>
                      <a:pt x="0" y="108"/>
                      <a:pt x="0" y="247"/>
                    </a:cubicBezTo>
                    <a:cubicBezTo>
                      <a:pt x="0" y="385"/>
                      <a:pt x="112" y="493"/>
                      <a:pt x="246" y="493"/>
                    </a:cubicBezTo>
                    <a:cubicBezTo>
                      <a:pt x="385" y="493"/>
                      <a:pt x="492" y="385"/>
                      <a:pt x="492" y="247"/>
                    </a:cubicBezTo>
                    <a:cubicBezTo>
                      <a:pt x="492" y="108"/>
                      <a:pt x="385" y="0"/>
                      <a:pt x="24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4" name="Google Shape;1104;p36"/>
            <p:cNvGrpSpPr/>
            <p:nvPr/>
          </p:nvGrpSpPr>
          <p:grpSpPr>
            <a:xfrm>
              <a:off x="5874217" y="1486711"/>
              <a:ext cx="244973" cy="265899"/>
              <a:chOff x="4060625" y="1158300"/>
              <a:chExt cx="282650" cy="306795"/>
            </a:xfrm>
          </p:grpSpPr>
          <p:sp>
            <p:nvSpPr>
              <p:cNvPr id="1105" name="Google Shape;1105;p36"/>
              <p:cNvSpPr/>
              <p:nvPr/>
            </p:nvSpPr>
            <p:spPr>
              <a:xfrm>
                <a:off x="4060625" y="1158300"/>
                <a:ext cx="282650" cy="306795"/>
              </a:xfrm>
              <a:custGeom>
                <a:rect b="b" l="l" r="r" t="t"/>
                <a:pathLst>
                  <a:path extrusionOk="0" h="16887" w="15558">
                    <a:moveTo>
                      <a:pt x="9267" y="658"/>
                    </a:moveTo>
                    <a:cubicBezTo>
                      <a:pt x="9451" y="658"/>
                      <a:pt x="9597" y="807"/>
                      <a:pt x="9597" y="992"/>
                    </a:cubicBezTo>
                    <a:lnTo>
                      <a:pt x="9597" y="1322"/>
                    </a:lnTo>
                    <a:lnTo>
                      <a:pt x="6073" y="1322"/>
                    </a:lnTo>
                    <a:lnTo>
                      <a:pt x="6073" y="992"/>
                    </a:lnTo>
                    <a:cubicBezTo>
                      <a:pt x="6073" y="807"/>
                      <a:pt x="6223" y="658"/>
                      <a:pt x="6404" y="658"/>
                    </a:cubicBezTo>
                    <a:close/>
                    <a:moveTo>
                      <a:pt x="5170" y="5795"/>
                    </a:moveTo>
                    <a:lnTo>
                      <a:pt x="5170" y="6491"/>
                    </a:lnTo>
                    <a:lnTo>
                      <a:pt x="4758" y="6491"/>
                    </a:lnTo>
                    <a:lnTo>
                      <a:pt x="5170" y="5795"/>
                    </a:lnTo>
                    <a:close/>
                    <a:moveTo>
                      <a:pt x="6138" y="4871"/>
                    </a:moveTo>
                    <a:cubicBezTo>
                      <a:pt x="6154" y="4871"/>
                      <a:pt x="6171" y="4872"/>
                      <a:pt x="6188" y="4873"/>
                    </a:cubicBezTo>
                    <a:lnTo>
                      <a:pt x="7452" y="4873"/>
                    </a:lnTo>
                    <a:lnTo>
                      <a:pt x="7452" y="6491"/>
                    </a:lnTo>
                    <a:lnTo>
                      <a:pt x="5831" y="6491"/>
                    </a:lnTo>
                    <a:lnTo>
                      <a:pt x="5831" y="4935"/>
                    </a:lnTo>
                    <a:cubicBezTo>
                      <a:pt x="5927" y="4892"/>
                      <a:pt x="6032" y="4871"/>
                      <a:pt x="6138" y="4871"/>
                    </a:cubicBezTo>
                    <a:close/>
                    <a:moveTo>
                      <a:pt x="9424" y="4873"/>
                    </a:moveTo>
                    <a:cubicBezTo>
                      <a:pt x="9531" y="4873"/>
                      <a:pt x="9636" y="4896"/>
                      <a:pt x="9732" y="4938"/>
                    </a:cubicBezTo>
                    <a:lnTo>
                      <a:pt x="9732" y="6491"/>
                    </a:lnTo>
                    <a:lnTo>
                      <a:pt x="8110" y="6491"/>
                    </a:lnTo>
                    <a:lnTo>
                      <a:pt x="8110" y="4873"/>
                    </a:lnTo>
                    <a:close/>
                    <a:moveTo>
                      <a:pt x="10389" y="5791"/>
                    </a:moveTo>
                    <a:lnTo>
                      <a:pt x="10804" y="6491"/>
                    </a:lnTo>
                    <a:lnTo>
                      <a:pt x="10389" y="6491"/>
                    </a:lnTo>
                    <a:lnTo>
                      <a:pt x="10389" y="5791"/>
                    </a:lnTo>
                    <a:close/>
                    <a:moveTo>
                      <a:pt x="5170" y="7152"/>
                    </a:moveTo>
                    <a:lnTo>
                      <a:pt x="5170" y="8774"/>
                    </a:lnTo>
                    <a:lnTo>
                      <a:pt x="3552" y="8774"/>
                    </a:lnTo>
                    <a:lnTo>
                      <a:pt x="3552" y="8723"/>
                    </a:lnTo>
                    <a:cubicBezTo>
                      <a:pt x="3552" y="8558"/>
                      <a:pt x="3605" y="8405"/>
                      <a:pt x="3702" y="8274"/>
                    </a:cubicBezTo>
                    <a:cubicBezTo>
                      <a:pt x="3710" y="8267"/>
                      <a:pt x="3717" y="8255"/>
                      <a:pt x="3725" y="8244"/>
                    </a:cubicBezTo>
                    <a:lnTo>
                      <a:pt x="4366" y="7152"/>
                    </a:lnTo>
                    <a:close/>
                    <a:moveTo>
                      <a:pt x="7452" y="7152"/>
                    </a:moveTo>
                    <a:lnTo>
                      <a:pt x="7452" y="8774"/>
                    </a:lnTo>
                    <a:lnTo>
                      <a:pt x="5831" y="8774"/>
                    </a:lnTo>
                    <a:lnTo>
                      <a:pt x="5831" y="7152"/>
                    </a:lnTo>
                    <a:close/>
                    <a:moveTo>
                      <a:pt x="9732" y="7152"/>
                    </a:moveTo>
                    <a:lnTo>
                      <a:pt x="9732" y="8774"/>
                    </a:lnTo>
                    <a:lnTo>
                      <a:pt x="8110" y="8774"/>
                    </a:lnTo>
                    <a:lnTo>
                      <a:pt x="8110" y="7152"/>
                    </a:lnTo>
                    <a:close/>
                    <a:moveTo>
                      <a:pt x="11196" y="7152"/>
                    </a:moveTo>
                    <a:lnTo>
                      <a:pt x="11842" y="8244"/>
                    </a:lnTo>
                    <a:cubicBezTo>
                      <a:pt x="11846" y="8251"/>
                      <a:pt x="11853" y="8262"/>
                      <a:pt x="11860" y="8274"/>
                    </a:cubicBezTo>
                    <a:cubicBezTo>
                      <a:pt x="11968" y="8416"/>
                      <a:pt x="12022" y="8593"/>
                      <a:pt x="12011" y="8774"/>
                    </a:cubicBezTo>
                    <a:lnTo>
                      <a:pt x="10389" y="8774"/>
                    </a:lnTo>
                    <a:lnTo>
                      <a:pt x="10389" y="7152"/>
                    </a:lnTo>
                    <a:close/>
                    <a:moveTo>
                      <a:pt x="5170" y="9431"/>
                    </a:moveTo>
                    <a:lnTo>
                      <a:pt x="5170" y="11052"/>
                    </a:lnTo>
                    <a:lnTo>
                      <a:pt x="3925" y="11052"/>
                    </a:lnTo>
                    <a:lnTo>
                      <a:pt x="3706" y="10745"/>
                    </a:lnTo>
                    <a:cubicBezTo>
                      <a:pt x="3706" y="10742"/>
                      <a:pt x="3702" y="10742"/>
                      <a:pt x="3702" y="10738"/>
                    </a:cubicBezTo>
                    <a:cubicBezTo>
                      <a:pt x="3591" y="10596"/>
                      <a:pt x="3541" y="10415"/>
                      <a:pt x="3552" y="10234"/>
                    </a:cubicBezTo>
                    <a:lnTo>
                      <a:pt x="3552" y="10211"/>
                    </a:lnTo>
                    <a:lnTo>
                      <a:pt x="3552" y="9431"/>
                    </a:lnTo>
                    <a:close/>
                    <a:moveTo>
                      <a:pt x="7452" y="9431"/>
                    </a:moveTo>
                    <a:lnTo>
                      <a:pt x="7452" y="11052"/>
                    </a:lnTo>
                    <a:lnTo>
                      <a:pt x="5831" y="11052"/>
                    </a:lnTo>
                    <a:lnTo>
                      <a:pt x="5831" y="9431"/>
                    </a:lnTo>
                    <a:close/>
                    <a:moveTo>
                      <a:pt x="9732" y="9431"/>
                    </a:moveTo>
                    <a:lnTo>
                      <a:pt x="9732" y="11052"/>
                    </a:lnTo>
                    <a:lnTo>
                      <a:pt x="8110" y="11052"/>
                    </a:lnTo>
                    <a:lnTo>
                      <a:pt x="8110" y="9431"/>
                    </a:lnTo>
                    <a:close/>
                    <a:moveTo>
                      <a:pt x="12011" y="9431"/>
                    </a:moveTo>
                    <a:lnTo>
                      <a:pt x="12011" y="10288"/>
                    </a:lnTo>
                    <a:cubicBezTo>
                      <a:pt x="12011" y="10449"/>
                      <a:pt x="11957" y="10607"/>
                      <a:pt x="11857" y="10738"/>
                    </a:cubicBezTo>
                    <a:cubicBezTo>
                      <a:pt x="11849" y="10749"/>
                      <a:pt x="11837" y="10765"/>
                      <a:pt x="11830" y="10780"/>
                    </a:cubicBezTo>
                    <a:lnTo>
                      <a:pt x="11638" y="11052"/>
                    </a:lnTo>
                    <a:lnTo>
                      <a:pt x="10389" y="11052"/>
                    </a:lnTo>
                    <a:lnTo>
                      <a:pt x="10389" y="9431"/>
                    </a:lnTo>
                    <a:close/>
                    <a:moveTo>
                      <a:pt x="3513" y="7302"/>
                    </a:moveTo>
                    <a:lnTo>
                      <a:pt x="3164" y="7893"/>
                    </a:lnTo>
                    <a:cubicBezTo>
                      <a:pt x="2987" y="8136"/>
                      <a:pt x="2891" y="8424"/>
                      <a:pt x="2891" y="8723"/>
                    </a:cubicBezTo>
                    <a:lnTo>
                      <a:pt x="2891" y="10204"/>
                    </a:lnTo>
                    <a:cubicBezTo>
                      <a:pt x="2872" y="10534"/>
                      <a:pt x="2972" y="10864"/>
                      <a:pt x="3172" y="11130"/>
                    </a:cubicBezTo>
                    <a:lnTo>
                      <a:pt x="3859" y="12098"/>
                    </a:lnTo>
                    <a:lnTo>
                      <a:pt x="954" y="12098"/>
                    </a:lnTo>
                    <a:cubicBezTo>
                      <a:pt x="789" y="12079"/>
                      <a:pt x="662" y="11941"/>
                      <a:pt x="662" y="11772"/>
                    </a:cubicBezTo>
                    <a:lnTo>
                      <a:pt x="662" y="7632"/>
                    </a:lnTo>
                    <a:cubicBezTo>
                      <a:pt x="662" y="7460"/>
                      <a:pt x="792" y="7317"/>
                      <a:pt x="962" y="7306"/>
                    </a:cubicBezTo>
                    <a:lnTo>
                      <a:pt x="973" y="7306"/>
                    </a:lnTo>
                    <a:cubicBezTo>
                      <a:pt x="985" y="7306"/>
                      <a:pt x="996" y="7302"/>
                      <a:pt x="1008" y="7302"/>
                    </a:cubicBezTo>
                    <a:close/>
                    <a:moveTo>
                      <a:pt x="14520" y="7302"/>
                    </a:moveTo>
                    <a:cubicBezTo>
                      <a:pt x="14531" y="7302"/>
                      <a:pt x="14543" y="7306"/>
                      <a:pt x="14554" y="7306"/>
                    </a:cubicBezTo>
                    <a:lnTo>
                      <a:pt x="14593" y="7306"/>
                    </a:lnTo>
                    <a:cubicBezTo>
                      <a:pt x="14766" y="7317"/>
                      <a:pt x="14900" y="7460"/>
                      <a:pt x="14900" y="7632"/>
                    </a:cubicBezTo>
                    <a:lnTo>
                      <a:pt x="14900" y="11772"/>
                    </a:lnTo>
                    <a:cubicBezTo>
                      <a:pt x="14900" y="11941"/>
                      <a:pt x="14770" y="12079"/>
                      <a:pt x="14609" y="12098"/>
                    </a:cubicBezTo>
                    <a:lnTo>
                      <a:pt x="11699" y="12098"/>
                    </a:lnTo>
                    <a:lnTo>
                      <a:pt x="12391" y="11130"/>
                    </a:lnTo>
                    <a:cubicBezTo>
                      <a:pt x="12399" y="11118"/>
                      <a:pt x="12406" y="11107"/>
                      <a:pt x="12410" y="11095"/>
                    </a:cubicBezTo>
                    <a:cubicBezTo>
                      <a:pt x="12580" y="10861"/>
                      <a:pt x="12667" y="10580"/>
                      <a:pt x="12667" y="10288"/>
                    </a:cubicBezTo>
                    <a:lnTo>
                      <a:pt x="12667" y="8808"/>
                    </a:lnTo>
                    <a:cubicBezTo>
                      <a:pt x="12687" y="8482"/>
                      <a:pt x="12591" y="8155"/>
                      <a:pt x="12399" y="7890"/>
                    </a:cubicBezTo>
                    <a:lnTo>
                      <a:pt x="12049" y="7302"/>
                    </a:lnTo>
                    <a:close/>
                    <a:moveTo>
                      <a:pt x="5170" y="11710"/>
                    </a:moveTo>
                    <a:lnTo>
                      <a:pt x="5170" y="12801"/>
                    </a:lnTo>
                    <a:lnTo>
                      <a:pt x="4394" y="11710"/>
                    </a:lnTo>
                    <a:close/>
                    <a:moveTo>
                      <a:pt x="11169" y="11710"/>
                    </a:moveTo>
                    <a:lnTo>
                      <a:pt x="10389" y="12801"/>
                    </a:lnTo>
                    <a:lnTo>
                      <a:pt x="10389" y="11710"/>
                    </a:lnTo>
                    <a:close/>
                    <a:moveTo>
                      <a:pt x="7452" y="11710"/>
                    </a:moveTo>
                    <a:lnTo>
                      <a:pt x="7452" y="13331"/>
                    </a:lnTo>
                    <a:lnTo>
                      <a:pt x="5934" y="13331"/>
                    </a:lnTo>
                    <a:cubicBezTo>
                      <a:pt x="5900" y="13331"/>
                      <a:pt x="5865" y="13328"/>
                      <a:pt x="5831" y="13324"/>
                    </a:cubicBezTo>
                    <a:lnTo>
                      <a:pt x="5831" y="11710"/>
                    </a:lnTo>
                    <a:close/>
                    <a:moveTo>
                      <a:pt x="9732" y="11710"/>
                    </a:moveTo>
                    <a:lnTo>
                      <a:pt x="9732" y="13324"/>
                    </a:lnTo>
                    <a:cubicBezTo>
                      <a:pt x="9692" y="13330"/>
                      <a:pt x="9655" y="13333"/>
                      <a:pt x="9617" y="13333"/>
                    </a:cubicBezTo>
                    <a:cubicBezTo>
                      <a:pt x="9603" y="13333"/>
                      <a:pt x="9588" y="13332"/>
                      <a:pt x="9574" y="13331"/>
                    </a:cubicBezTo>
                    <a:lnTo>
                      <a:pt x="8110" y="13331"/>
                    </a:lnTo>
                    <a:lnTo>
                      <a:pt x="8110" y="11710"/>
                    </a:lnTo>
                    <a:close/>
                    <a:moveTo>
                      <a:pt x="14005" y="12759"/>
                    </a:moveTo>
                    <a:lnTo>
                      <a:pt x="11938" y="15660"/>
                    </a:lnTo>
                    <a:cubicBezTo>
                      <a:pt x="11666" y="16018"/>
                      <a:pt x="11245" y="16226"/>
                      <a:pt x="10798" y="16226"/>
                    </a:cubicBezTo>
                    <a:cubicBezTo>
                      <a:pt x="10764" y="16226"/>
                      <a:pt x="10730" y="16225"/>
                      <a:pt x="10696" y="16222"/>
                    </a:cubicBezTo>
                    <a:lnTo>
                      <a:pt x="4763" y="16222"/>
                    </a:lnTo>
                    <a:cubicBezTo>
                      <a:pt x="4313" y="16222"/>
                      <a:pt x="3898" y="16015"/>
                      <a:pt x="3621" y="15653"/>
                    </a:cubicBezTo>
                    <a:cubicBezTo>
                      <a:pt x="3614" y="15641"/>
                      <a:pt x="3605" y="15630"/>
                      <a:pt x="3594" y="15618"/>
                    </a:cubicBezTo>
                    <a:lnTo>
                      <a:pt x="1558" y="12759"/>
                    </a:lnTo>
                    <a:lnTo>
                      <a:pt x="4332" y="12759"/>
                    </a:lnTo>
                    <a:lnTo>
                      <a:pt x="4804" y="13424"/>
                    </a:lnTo>
                    <a:cubicBezTo>
                      <a:pt x="4816" y="13439"/>
                      <a:pt x="4827" y="13455"/>
                      <a:pt x="4839" y="13466"/>
                    </a:cubicBezTo>
                    <a:cubicBezTo>
                      <a:pt x="5109" y="13801"/>
                      <a:pt x="5504" y="13989"/>
                      <a:pt x="5934" y="13989"/>
                    </a:cubicBezTo>
                    <a:lnTo>
                      <a:pt x="9540" y="13989"/>
                    </a:lnTo>
                    <a:cubicBezTo>
                      <a:pt x="9570" y="13993"/>
                      <a:pt x="9597" y="13993"/>
                      <a:pt x="9628" y="13993"/>
                    </a:cubicBezTo>
                    <a:cubicBezTo>
                      <a:pt x="10070" y="13993"/>
                      <a:pt x="10481" y="13789"/>
                      <a:pt x="10750" y="13432"/>
                    </a:cubicBezTo>
                    <a:cubicBezTo>
                      <a:pt x="10754" y="13432"/>
                      <a:pt x="10754" y="13427"/>
                      <a:pt x="10758" y="13424"/>
                    </a:cubicBezTo>
                    <a:lnTo>
                      <a:pt x="11230" y="12759"/>
                    </a:lnTo>
                    <a:close/>
                    <a:moveTo>
                      <a:pt x="6404" y="0"/>
                    </a:moveTo>
                    <a:cubicBezTo>
                      <a:pt x="5858" y="0"/>
                      <a:pt x="5412" y="445"/>
                      <a:pt x="5412" y="992"/>
                    </a:cubicBezTo>
                    <a:lnTo>
                      <a:pt x="5412" y="1322"/>
                    </a:lnTo>
                    <a:lnTo>
                      <a:pt x="5228" y="1322"/>
                    </a:lnTo>
                    <a:cubicBezTo>
                      <a:pt x="5185" y="1319"/>
                      <a:pt x="5143" y="1318"/>
                      <a:pt x="5101" y="1318"/>
                    </a:cubicBezTo>
                    <a:cubicBezTo>
                      <a:pt x="4441" y="1318"/>
                      <a:pt x="3822" y="1621"/>
                      <a:pt x="3421" y="2152"/>
                    </a:cubicBezTo>
                    <a:cubicBezTo>
                      <a:pt x="3314" y="2295"/>
                      <a:pt x="3341" y="2502"/>
                      <a:pt x="3486" y="2613"/>
                    </a:cubicBezTo>
                    <a:cubicBezTo>
                      <a:pt x="3547" y="2657"/>
                      <a:pt x="3617" y="2679"/>
                      <a:pt x="3687" y="2679"/>
                    </a:cubicBezTo>
                    <a:cubicBezTo>
                      <a:pt x="3787" y="2679"/>
                      <a:pt x="3885" y="2634"/>
                      <a:pt x="3948" y="2548"/>
                    </a:cubicBezTo>
                    <a:cubicBezTo>
                      <a:pt x="4223" y="2187"/>
                      <a:pt x="4644" y="1979"/>
                      <a:pt x="5091" y="1979"/>
                    </a:cubicBezTo>
                    <a:cubicBezTo>
                      <a:pt x="5125" y="1979"/>
                      <a:pt x="5159" y="1981"/>
                      <a:pt x="5193" y="1983"/>
                    </a:cubicBezTo>
                    <a:lnTo>
                      <a:pt x="10466" y="1983"/>
                    </a:lnTo>
                    <a:cubicBezTo>
                      <a:pt x="10920" y="1983"/>
                      <a:pt x="11335" y="2191"/>
                      <a:pt x="11607" y="2552"/>
                    </a:cubicBezTo>
                    <a:cubicBezTo>
                      <a:pt x="11611" y="2556"/>
                      <a:pt x="11615" y="2559"/>
                      <a:pt x="11619" y="2563"/>
                    </a:cubicBezTo>
                    <a:lnTo>
                      <a:pt x="14032" y="6645"/>
                    </a:lnTo>
                    <a:lnTo>
                      <a:pt x="11661" y="6645"/>
                    </a:lnTo>
                    <a:lnTo>
                      <a:pt x="10569" y="4804"/>
                    </a:lnTo>
                    <a:cubicBezTo>
                      <a:pt x="10554" y="4777"/>
                      <a:pt x="10539" y="4757"/>
                      <a:pt x="10519" y="4739"/>
                    </a:cubicBezTo>
                    <a:cubicBezTo>
                      <a:pt x="10251" y="4404"/>
                      <a:pt x="9854" y="4212"/>
                      <a:pt x="9424" y="4212"/>
                    </a:cubicBezTo>
                    <a:lnTo>
                      <a:pt x="6223" y="4212"/>
                    </a:lnTo>
                    <a:cubicBezTo>
                      <a:pt x="6195" y="4211"/>
                      <a:pt x="6167" y="4210"/>
                      <a:pt x="6139" y="4210"/>
                    </a:cubicBezTo>
                    <a:cubicBezTo>
                      <a:pt x="5839" y="4210"/>
                      <a:pt x="5548" y="4305"/>
                      <a:pt x="5312" y="4477"/>
                    </a:cubicBezTo>
                    <a:cubicBezTo>
                      <a:pt x="5304" y="4485"/>
                      <a:pt x="5297" y="4489"/>
                      <a:pt x="5293" y="4493"/>
                    </a:cubicBezTo>
                    <a:cubicBezTo>
                      <a:pt x="5185" y="4573"/>
                      <a:pt x="5093" y="4665"/>
                      <a:pt x="5012" y="4773"/>
                    </a:cubicBezTo>
                    <a:cubicBezTo>
                      <a:pt x="5005" y="4780"/>
                      <a:pt x="4997" y="4792"/>
                      <a:pt x="4994" y="4804"/>
                    </a:cubicBezTo>
                    <a:lnTo>
                      <a:pt x="3901" y="6645"/>
                    </a:lnTo>
                    <a:lnTo>
                      <a:pt x="1530" y="6645"/>
                    </a:lnTo>
                    <a:lnTo>
                      <a:pt x="2630" y="4789"/>
                    </a:lnTo>
                    <a:cubicBezTo>
                      <a:pt x="2722" y="4631"/>
                      <a:pt x="2668" y="4431"/>
                      <a:pt x="2511" y="4335"/>
                    </a:cubicBezTo>
                    <a:cubicBezTo>
                      <a:pt x="2459" y="4304"/>
                      <a:pt x="2403" y="4290"/>
                      <a:pt x="2347" y="4290"/>
                    </a:cubicBezTo>
                    <a:cubicBezTo>
                      <a:pt x="2233" y="4290"/>
                      <a:pt x="2122" y="4349"/>
                      <a:pt x="2060" y="4454"/>
                    </a:cubicBezTo>
                    <a:lnTo>
                      <a:pt x="746" y="6671"/>
                    </a:lnTo>
                    <a:cubicBezTo>
                      <a:pt x="320" y="6783"/>
                      <a:pt x="1" y="7171"/>
                      <a:pt x="1" y="7632"/>
                    </a:cubicBezTo>
                    <a:lnTo>
                      <a:pt x="1" y="11772"/>
                    </a:lnTo>
                    <a:cubicBezTo>
                      <a:pt x="1" y="12221"/>
                      <a:pt x="304" y="12602"/>
                      <a:pt x="719" y="12721"/>
                    </a:cubicBezTo>
                    <a:lnTo>
                      <a:pt x="3087" y="16045"/>
                    </a:lnTo>
                    <a:cubicBezTo>
                      <a:pt x="3103" y="16064"/>
                      <a:pt x="3114" y="16079"/>
                      <a:pt x="3133" y="16095"/>
                    </a:cubicBezTo>
                    <a:cubicBezTo>
                      <a:pt x="3529" y="16595"/>
                      <a:pt x="4121" y="16883"/>
                      <a:pt x="4763" y="16883"/>
                    </a:cubicBezTo>
                    <a:lnTo>
                      <a:pt x="10666" y="16883"/>
                    </a:lnTo>
                    <a:cubicBezTo>
                      <a:pt x="10707" y="16883"/>
                      <a:pt x="10754" y="16886"/>
                      <a:pt x="10796" y="16886"/>
                    </a:cubicBezTo>
                    <a:cubicBezTo>
                      <a:pt x="11454" y="16886"/>
                      <a:pt x="12068" y="16579"/>
                      <a:pt x="12468" y="16052"/>
                    </a:cubicBezTo>
                    <a:cubicBezTo>
                      <a:pt x="12468" y="16049"/>
                      <a:pt x="12472" y="16049"/>
                      <a:pt x="12472" y="16045"/>
                    </a:cubicBezTo>
                    <a:lnTo>
                      <a:pt x="14839" y="12721"/>
                    </a:lnTo>
                    <a:cubicBezTo>
                      <a:pt x="15255" y="12602"/>
                      <a:pt x="15558" y="12221"/>
                      <a:pt x="15558" y="11772"/>
                    </a:cubicBezTo>
                    <a:lnTo>
                      <a:pt x="15558" y="7632"/>
                    </a:lnTo>
                    <a:cubicBezTo>
                      <a:pt x="15558" y="7171"/>
                      <a:pt x="15243" y="6787"/>
                      <a:pt x="14820" y="6676"/>
                    </a:cubicBezTo>
                    <a:lnTo>
                      <a:pt x="12160" y="2183"/>
                    </a:lnTo>
                    <a:cubicBezTo>
                      <a:pt x="12142" y="2156"/>
                      <a:pt x="12122" y="2129"/>
                      <a:pt x="12099" y="2110"/>
                    </a:cubicBezTo>
                    <a:cubicBezTo>
                      <a:pt x="11699" y="1607"/>
                      <a:pt x="11108" y="1322"/>
                      <a:pt x="10466" y="1322"/>
                    </a:cubicBezTo>
                    <a:lnTo>
                      <a:pt x="10258" y="1322"/>
                    </a:lnTo>
                    <a:lnTo>
                      <a:pt x="10258" y="992"/>
                    </a:lnTo>
                    <a:cubicBezTo>
                      <a:pt x="10258" y="445"/>
                      <a:pt x="9813" y="0"/>
                      <a:pt x="926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36"/>
              <p:cNvSpPr/>
              <p:nvPr/>
            </p:nvSpPr>
            <p:spPr>
              <a:xfrm>
                <a:off x="4108515" y="1215602"/>
                <a:ext cx="13716" cy="12045"/>
              </a:xfrm>
              <a:custGeom>
                <a:rect b="b" l="l" r="r" t="t"/>
                <a:pathLst>
                  <a:path extrusionOk="0" h="663" w="755">
                    <a:moveTo>
                      <a:pt x="378" y="1"/>
                    </a:moveTo>
                    <a:cubicBezTo>
                      <a:pt x="261" y="1"/>
                      <a:pt x="148" y="63"/>
                      <a:pt x="89" y="174"/>
                    </a:cubicBezTo>
                    <a:cubicBezTo>
                      <a:pt x="1" y="335"/>
                      <a:pt x="63" y="535"/>
                      <a:pt x="224" y="620"/>
                    </a:cubicBezTo>
                    <a:cubicBezTo>
                      <a:pt x="274" y="647"/>
                      <a:pt x="324" y="663"/>
                      <a:pt x="378" y="663"/>
                    </a:cubicBezTo>
                    <a:cubicBezTo>
                      <a:pt x="497" y="663"/>
                      <a:pt x="609" y="597"/>
                      <a:pt x="670" y="489"/>
                    </a:cubicBezTo>
                    <a:cubicBezTo>
                      <a:pt x="754" y="328"/>
                      <a:pt x="697" y="128"/>
                      <a:pt x="536" y="40"/>
                    </a:cubicBezTo>
                    <a:cubicBezTo>
                      <a:pt x="486" y="14"/>
                      <a:pt x="432" y="1"/>
                      <a:pt x="378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6"/>
              <p:cNvSpPr/>
              <p:nvPr/>
            </p:nvSpPr>
            <p:spPr>
              <a:xfrm>
                <a:off x="4194613" y="1429058"/>
                <a:ext cx="12045" cy="11954"/>
              </a:xfrm>
              <a:custGeom>
                <a:rect b="b" l="l" r="r" t="t"/>
                <a:pathLst>
                  <a:path extrusionOk="0" h="658" w="663">
                    <a:moveTo>
                      <a:pt x="331" y="0"/>
                    </a:moveTo>
                    <a:cubicBezTo>
                      <a:pt x="150" y="0"/>
                      <a:pt x="1" y="147"/>
                      <a:pt x="1" y="328"/>
                    </a:cubicBezTo>
                    <a:cubicBezTo>
                      <a:pt x="1" y="512"/>
                      <a:pt x="150" y="658"/>
                      <a:pt x="331" y="658"/>
                    </a:cubicBezTo>
                    <a:cubicBezTo>
                      <a:pt x="516" y="658"/>
                      <a:pt x="662" y="512"/>
                      <a:pt x="662" y="328"/>
                    </a:cubicBezTo>
                    <a:cubicBezTo>
                      <a:pt x="662" y="147"/>
                      <a:pt x="516" y="0"/>
                      <a:pt x="331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6"/>
              <p:cNvSpPr/>
              <p:nvPr/>
            </p:nvSpPr>
            <p:spPr>
              <a:xfrm>
                <a:off x="4218631" y="1429058"/>
                <a:ext cx="47926" cy="11954"/>
              </a:xfrm>
              <a:custGeom>
                <a:rect b="b" l="l" r="r" t="t"/>
                <a:pathLst>
                  <a:path extrusionOk="0" h="658" w="2638">
                    <a:moveTo>
                      <a:pt x="327" y="0"/>
                    </a:moveTo>
                    <a:cubicBezTo>
                      <a:pt x="147" y="0"/>
                      <a:pt x="1" y="147"/>
                      <a:pt x="1" y="328"/>
                    </a:cubicBezTo>
                    <a:cubicBezTo>
                      <a:pt x="1" y="512"/>
                      <a:pt x="147" y="658"/>
                      <a:pt x="327" y="658"/>
                    </a:cubicBezTo>
                    <a:lnTo>
                      <a:pt x="2306" y="658"/>
                    </a:lnTo>
                    <a:cubicBezTo>
                      <a:pt x="2491" y="658"/>
                      <a:pt x="2638" y="512"/>
                      <a:pt x="2638" y="328"/>
                    </a:cubicBezTo>
                    <a:cubicBezTo>
                      <a:pt x="2638" y="147"/>
                      <a:pt x="2491" y="0"/>
                      <a:pt x="2306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112" name="Shape 1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" name="Google Shape;1113;p37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GUIDELINES</a:t>
            </a:r>
            <a:endParaRPr/>
          </a:p>
        </p:txBody>
      </p:sp>
      <p:sp>
        <p:nvSpPr>
          <p:cNvPr id="1114" name="Google Shape;1114;p37"/>
          <p:cNvSpPr txBox="1"/>
          <p:nvPr>
            <p:ph idx="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15" name="Google Shape;1115;p37"/>
          <p:cNvSpPr txBox="1"/>
          <p:nvPr>
            <p:ph idx="1" type="subTitle"/>
          </p:nvPr>
        </p:nvSpPr>
        <p:spPr>
          <a:xfrm>
            <a:off x="5315300" y="23592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</a:t>
            </a:r>
            <a:endParaRPr/>
          </a:p>
        </p:txBody>
      </p:sp>
      <p:pic>
        <p:nvPicPr>
          <p:cNvPr id="1116" name="Google Shape;1116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38250" y="1276775"/>
            <a:ext cx="1372775" cy="1373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7" name="Google Shape;1117;p3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38249" y="2808151"/>
            <a:ext cx="1372779" cy="13727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8" name="Google Shape;1118;p37"/>
          <p:cNvPicPr preferRelativeResize="0"/>
          <p:nvPr/>
        </p:nvPicPr>
        <p:blipFill rotWithShape="1">
          <a:blip r:embed="rId5">
            <a:alphaModFix/>
          </a:blip>
          <a:srcRect b="0" l="31574" r="41026" t="0"/>
          <a:stretch/>
        </p:blipFill>
        <p:spPr>
          <a:xfrm>
            <a:off x="2575175" y="1276775"/>
            <a:ext cx="1414651" cy="2904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p38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24" name="Google Shape;1124;p38"/>
          <p:cNvSpPr txBox="1"/>
          <p:nvPr/>
        </p:nvSpPr>
        <p:spPr>
          <a:xfrm flipH="1">
            <a:off x="5783000" y="2556400"/>
            <a:ext cx="18534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CHARACTER</a:t>
            </a:r>
            <a:endParaRPr sz="1800"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125" name="Google Shape;1125;p38"/>
          <p:cNvSpPr txBox="1"/>
          <p:nvPr/>
        </p:nvSpPr>
        <p:spPr>
          <a:xfrm>
            <a:off x="5588025" y="2875600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 and is the second planet from the Sun. It’s terribly hot and its atmosphere is extremely poisonous</a:t>
            </a:r>
            <a:endParaRPr sz="11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126" name="Google Shape;1126;p38"/>
          <p:cNvSpPr txBox="1"/>
          <p:nvPr/>
        </p:nvSpPr>
        <p:spPr>
          <a:xfrm flipH="1">
            <a:off x="1931225" y="2556411"/>
            <a:ext cx="1117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73857"/>
                </a:solidFill>
                <a:latin typeface="Denk One"/>
                <a:ea typeface="Denk One"/>
                <a:cs typeface="Denk One"/>
                <a:sym typeface="Denk One"/>
              </a:rPr>
              <a:t>TONE</a:t>
            </a:r>
            <a:endParaRPr sz="1800">
              <a:solidFill>
                <a:srgbClr val="273857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127" name="Google Shape;1127;p38"/>
          <p:cNvSpPr txBox="1"/>
          <p:nvPr/>
        </p:nvSpPr>
        <p:spPr>
          <a:xfrm>
            <a:off x="1368300" y="2875589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place, not hot. It’s full of iron oxide dust, which gives the planet its reddish cast</a:t>
            </a:r>
            <a:endParaRPr sz="11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128" name="Google Shape;1128;p38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VOICE</a:t>
            </a:r>
            <a:endParaRPr/>
          </a:p>
        </p:txBody>
      </p:sp>
      <p:grpSp>
        <p:nvGrpSpPr>
          <p:cNvPr id="1129" name="Google Shape;1129;p38"/>
          <p:cNvGrpSpPr/>
          <p:nvPr/>
        </p:nvGrpSpPr>
        <p:grpSpPr>
          <a:xfrm>
            <a:off x="2257433" y="1930241"/>
            <a:ext cx="465137" cy="509328"/>
            <a:chOff x="1427125" y="248238"/>
            <a:chExt cx="4765750" cy="5218525"/>
          </a:xfrm>
        </p:grpSpPr>
        <p:grpSp>
          <p:nvGrpSpPr>
            <p:cNvPr id="1130" name="Google Shape;1130;p38"/>
            <p:cNvGrpSpPr/>
            <p:nvPr/>
          </p:nvGrpSpPr>
          <p:grpSpPr>
            <a:xfrm>
              <a:off x="1427125" y="248238"/>
              <a:ext cx="4765750" cy="5218525"/>
              <a:chOff x="1428350" y="238150"/>
              <a:chExt cx="4765750" cy="5218525"/>
            </a:xfrm>
          </p:grpSpPr>
          <p:sp>
            <p:nvSpPr>
              <p:cNvPr id="1131" name="Google Shape;1131;p38"/>
              <p:cNvSpPr/>
              <p:nvPr/>
            </p:nvSpPr>
            <p:spPr>
              <a:xfrm>
                <a:off x="1428350" y="238150"/>
                <a:ext cx="4765750" cy="5218525"/>
              </a:xfrm>
              <a:custGeom>
                <a:rect b="b" l="l" r="r" t="t"/>
                <a:pathLst>
                  <a:path extrusionOk="0" h="208741" w="190630">
                    <a:moveTo>
                      <a:pt x="33791" y="40264"/>
                    </a:moveTo>
                    <a:cubicBezTo>
                      <a:pt x="35085" y="40264"/>
                      <a:pt x="37172" y="41013"/>
                      <a:pt x="39950" y="43183"/>
                    </a:cubicBezTo>
                    <a:cubicBezTo>
                      <a:pt x="44435" y="46688"/>
                      <a:pt x="49361" y="52864"/>
                      <a:pt x="53822" y="60609"/>
                    </a:cubicBezTo>
                    <a:cubicBezTo>
                      <a:pt x="59287" y="70070"/>
                      <a:pt x="63478" y="80706"/>
                      <a:pt x="64900" y="88549"/>
                    </a:cubicBezTo>
                    <a:cubicBezTo>
                      <a:pt x="63282" y="89677"/>
                      <a:pt x="61738" y="90902"/>
                      <a:pt x="60243" y="92201"/>
                    </a:cubicBezTo>
                    <a:cubicBezTo>
                      <a:pt x="59900" y="92495"/>
                      <a:pt x="59581" y="92814"/>
                      <a:pt x="59238" y="93132"/>
                    </a:cubicBezTo>
                    <a:cubicBezTo>
                      <a:pt x="53062" y="88182"/>
                      <a:pt x="45391" y="78697"/>
                      <a:pt x="39680" y="68795"/>
                    </a:cubicBezTo>
                    <a:cubicBezTo>
                      <a:pt x="35195" y="61050"/>
                      <a:pt x="32303" y="53698"/>
                      <a:pt x="31519" y="48061"/>
                    </a:cubicBezTo>
                    <a:cubicBezTo>
                      <a:pt x="30857" y="43404"/>
                      <a:pt x="31788" y="41076"/>
                      <a:pt x="32769" y="40487"/>
                    </a:cubicBezTo>
                    <a:cubicBezTo>
                      <a:pt x="33019" y="40347"/>
                      <a:pt x="33361" y="40264"/>
                      <a:pt x="33791" y="40264"/>
                    </a:cubicBezTo>
                    <a:close/>
                    <a:moveTo>
                      <a:pt x="156117" y="40264"/>
                    </a:moveTo>
                    <a:cubicBezTo>
                      <a:pt x="156544" y="40264"/>
                      <a:pt x="156882" y="40347"/>
                      <a:pt x="157126" y="40487"/>
                    </a:cubicBezTo>
                    <a:cubicBezTo>
                      <a:pt x="158131" y="41076"/>
                      <a:pt x="159062" y="43404"/>
                      <a:pt x="158401" y="48061"/>
                    </a:cubicBezTo>
                    <a:cubicBezTo>
                      <a:pt x="157616" y="53698"/>
                      <a:pt x="154700" y="61050"/>
                      <a:pt x="150239" y="68795"/>
                    </a:cubicBezTo>
                    <a:cubicBezTo>
                      <a:pt x="144259" y="79138"/>
                      <a:pt x="136367" y="88770"/>
                      <a:pt x="130117" y="93573"/>
                    </a:cubicBezTo>
                    <a:cubicBezTo>
                      <a:pt x="129505" y="92985"/>
                      <a:pt x="128892" y="92422"/>
                      <a:pt x="128279" y="91882"/>
                    </a:cubicBezTo>
                    <a:cubicBezTo>
                      <a:pt x="127176" y="90951"/>
                      <a:pt x="126049" y="90044"/>
                      <a:pt x="124873" y="89211"/>
                    </a:cubicBezTo>
                    <a:cubicBezTo>
                      <a:pt x="126196" y="81344"/>
                      <a:pt x="130534" y="70241"/>
                      <a:pt x="136073" y="60609"/>
                    </a:cubicBezTo>
                    <a:cubicBezTo>
                      <a:pt x="140558" y="52864"/>
                      <a:pt x="145484" y="46688"/>
                      <a:pt x="149945" y="43183"/>
                    </a:cubicBezTo>
                    <a:cubicBezTo>
                      <a:pt x="152741" y="41013"/>
                      <a:pt x="154833" y="40264"/>
                      <a:pt x="156117" y="40264"/>
                    </a:cubicBezTo>
                    <a:close/>
                    <a:moveTo>
                      <a:pt x="168972" y="8161"/>
                    </a:moveTo>
                    <a:cubicBezTo>
                      <a:pt x="171164" y="8161"/>
                      <a:pt x="173165" y="8664"/>
                      <a:pt x="174920" y="9680"/>
                    </a:cubicBezTo>
                    <a:cubicBezTo>
                      <a:pt x="179870" y="12547"/>
                      <a:pt x="182297" y="19140"/>
                      <a:pt x="181733" y="28282"/>
                    </a:cubicBezTo>
                    <a:cubicBezTo>
                      <a:pt x="181047" y="39090"/>
                      <a:pt x="176390" y="52276"/>
                      <a:pt x="168229" y="66393"/>
                    </a:cubicBezTo>
                    <a:cubicBezTo>
                      <a:pt x="159896" y="80829"/>
                      <a:pt x="148940" y="94407"/>
                      <a:pt x="138303" y="103598"/>
                    </a:cubicBezTo>
                    <a:cubicBezTo>
                      <a:pt x="137446" y="102250"/>
                      <a:pt x="136539" y="100926"/>
                      <a:pt x="135558" y="99627"/>
                    </a:cubicBezTo>
                    <a:cubicBezTo>
                      <a:pt x="142641" y="93990"/>
                      <a:pt x="150925" y="83893"/>
                      <a:pt x="157298" y="72864"/>
                    </a:cubicBezTo>
                    <a:cubicBezTo>
                      <a:pt x="162347" y="64114"/>
                      <a:pt x="165533" y="55928"/>
                      <a:pt x="166464" y="49213"/>
                    </a:cubicBezTo>
                    <a:cubicBezTo>
                      <a:pt x="167910" y="38968"/>
                      <a:pt x="163793" y="34924"/>
                      <a:pt x="161219" y="33429"/>
                    </a:cubicBezTo>
                    <a:cubicBezTo>
                      <a:pt x="160076" y="32782"/>
                      <a:pt x="158363" y="32116"/>
                      <a:pt x="156108" y="32116"/>
                    </a:cubicBezTo>
                    <a:cubicBezTo>
                      <a:pt x="153238" y="32116"/>
                      <a:pt x="149491" y="33194"/>
                      <a:pt x="144921" y="36762"/>
                    </a:cubicBezTo>
                    <a:cubicBezTo>
                      <a:pt x="139578" y="40953"/>
                      <a:pt x="134063" y="47791"/>
                      <a:pt x="129015" y="56541"/>
                    </a:cubicBezTo>
                    <a:cubicBezTo>
                      <a:pt x="123623" y="65879"/>
                      <a:pt x="119407" y="76270"/>
                      <a:pt x="117471" y="84701"/>
                    </a:cubicBezTo>
                    <a:cubicBezTo>
                      <a:pt x="116049" y="84015"/>
                      <a:pt x="114603" y="83378"/>
                      <a:pt x="113133" y="82790"/>
                    </a:cubicBezTo>
                    <a:cubicBezTo>
                      <a:pt x="116270" y="70217"/>
                      <a:pt x="122005" y="56222"/>
                      <a:pt x="129162" y="43845"/>
                    </a:cubicBezTo>
                    <a:cubicBezTo>
                      <a:pt x="137323" y="29728"/>
                      <a:pt x="146391" y="19091"/>
                      <a:pt x="155435" y="13087"/>
                    </a:cubicBezTo>
                    <a:cubicBezTo>
                      <a:pt x="160356" y="9827"/>
                      <a:pt x="164980" y="8161"/>
                      <a:pt x="168972" y="8161"/>
                    </a:cubicBezTo>
                    <a:close/>
                    <a:moveTo>
                      <a:pt x="20912" y="0"/>
                    </a:moveTo>
                    <a:cubicBezTo>
                      <a:pt x="17313" y="0"/>
                      <a:pt x="13942" y="869"/>
                      <a:pt x="10907" y="2621"/>
                    </a:cubicBezTo>
                    <a:cubicBezTo>
                      <a:pt x="5098" y="5979"/>
                      <a:pt x="1422" y="12033"/>
                      <a:pt x="319" y="20145"/>
                    </a:cubicBezTo>
                    <a:cubicBezTo>
                      <a:pt x="0" y="22376"/>
                      <a:pt x="1569" y="24434"/>
                      <a:pt x="3799" y="24753"/>
                    </a:cubicBezTo>
                    <a:cubicBezTo>
                      <a:pt x="3982" y="24777"/>
                      <a:pt x="4164" y="24789"/>
                      <a:pt x="4344" y="24789"/>
                    </a:cubicBezTo>
                    <a:cubicBezTo>
                      <a:pt x="6356" y="24789"/>
                      <a:pt x="8112" y="23320"/>
                      <a:pt x="8382" y="21273"/>
                    </a:cubicBezTo>
                    <a:cubicBezTo>
                      <a:pt x="9167" y="15660"/>
                      <a:pt x="11372" y="11763"/>
                      <a:pt x="14975" y="9680"/>
                    </a:cubicBezTo>
                    <a:cubicBezTo>
                      <a:pt x="16681" y="8698"/>
                      <a:pt x="18669" y="8195"/>
                      <a:pt x="20880" y="8195"/>
                    </a:cubicBezTo>
                    <a:cubicBezTo>
                      <a:pt x="31255" y="8195"/>
                      <a:pt x="46556" y="19260"/>
                      <a:pt x="60758" y="43845"/>
                    </a:cubicBezTo>
                    <a:cubicBezTo>
                      <a:pt x="67816" y="56100"/>
                      <a:pt x="73527" y="69947"/>
                      <a:pt x="76688" y="82447"/>
                    </a:cubicBezTo>
                    <a:cubicBezTo>
                      <a:pt x="75218" y="82986"/>
                      <a:pt x="73747" y="83598"/>
                      <a:pt x="72326" y="84260"/>
                    </a:cubicBezTo>
                    <a:cubicBezTo>
                      <a:pt x="70365" y="75903"/>
                      <a:pt x="66223" y="65805"/>
                      <a:pt x="60880" y="56541"/>
                    </a:cubicBezTo>
                    <a:cubicBezTo>
                      <a:pt x="55831" y="47791"/>
                      <a:pt x="50341" y="40953"/>
                      <a:pt x="44974" y="36762"/>
                    </a:cubicBezTo>
                    <a:cubicBezTo>
                      <a:pt x="40418" y="33194"/>
                      <a:pt x="36669" y="32116"/>
                      <a:pt x="33799" y="32116"/>
                    </a:cubicBezTo>
                    <a:cubicBezTo>
                      <a:pt x="31544" y="32116"/>
                      <a:pt x="29833" y="32782"/>
                      <a:pt x="28700" y="33429"/>
                    </a:cubicBezTo>
                    <a:cubicBezTo>
                      <a:pt x="26102" y="34924"/>
                      <a:pt x="21985" y="38968"/>
                      <a:pt x="23431" y="49213"/>
                    </a:cubicBezTo>
                    <a:cubicBezTo>
                      <a:pt x="24387" y="55928"/>
                      <a:pt x="27548" y="64114"/>
                      <a:pt x="32622" y="72864"/>
                    </a:cubicBezTo>
                    <a:cubicBezTo>
                      <a:pt x="38822" y="83647"/>
                      <a:pt x="46739" y="93426"/>
                      <a:pt x="53724" y="99137"/>
                    </a:cubicBezTo>
                    <a:cubicBezTo>
                      <a:pt x="52719" y="100387"/>
                      <a:pt x="51787" y="101686"/>
                      <a:pt x="50930" y="103034"/>
                    </a:cubicBezTo>
                    <a:cubicBezTo>
                      <a:pt x="40513" y="93819"/>
                      <a:pt x="29803" y="80461"/>
                      <a:pt x="21691" y="66393"/>
                    </a:cubicBezTo>
                    <a:cubicBezTo>
                      <a:pt x="18701" y="61246"/>
                      <a:pt x="16152" y="56124"/>
                      <a:pt x="14117" y="51222"/>
                    </a:cubicBezTo>
                    <a:cubicBezTo>
                      <a:pt x="13470" y="49650"/>
                      <a:pt x="11944" y="48706"/>
                      <a:pt x="10338" y="48706"/>
                    </a:cubicBezTo>
                    <a:cubicBezTo>
                      <a:pt x="9816" y="48706"/>
                      <a:pt x="9286" y="48806"/>
                      <a:pt x="8775" y="49017"/>
                    </a:cubicBezTo>
                    <a:cubicBezTo>
                      <a:pt x="6691" y="49874"/>
                      <a:pt x="5711" y="52252"/>
                      <a:pt x="6593" y="54335"/>
                    </a:cubicBezTo>
                    <a:cubicBezTo>
                      <a:pt x="8750" y="59580"/>
                      <a:pt x="11471" y="65021"/>
                      <a:pt x="14608" y="70486"/>
                    </a:cubicBezTo>
                    <a:cubicBezTo>
                      <a:pt x="23529" y="85902"/>
                      <a:pt x="35465" y="100583"/>
                      <a:pt x="46984" y="110387"/>
                    </a:cubicBezTo>
                    <a:cubicBezTo>
                      <a:pt x="45587" y="113548"/>
                      <a:pt x="44533" y="116857"/>
                      <a:pt x="43798" y="120264"/>
                    </a:cubicBezTo>
                    <a:cubicBezTo>
                      <a:pt x="42955" y="120227"/>
                      <a:pt x="42133" y="120209"/>
                      <a:pt x="41329" y="120209"/>
                    </a:cubicBezTo>
                    <a:cubicBezTo>
                      <a:pt x="30801" y="120209"/>
                      <a:pt x="23581" y="123367"/>
                      <a:pt x="17843" y="130312"/>
                    </a:cubicBezTo>
                    <a:cubicBezTo>
                      <a:pt x="17009" y="131292"/>
                      <a:pt x="16715" y="132616"/>
                      <a:pt x="17009" y="133866"/>
                    </a:cubicBezTo>
                    <a:cubicBezTo>
                      <a:pt x="17304" y="135116"/>
                      <a:pt x="18186" y="136145"/>
                      <a:pt x="19362" y="136660"/>
                    </a:cubicBezTo>
                    <a:lnTo>
                      <a:pt x="25220" y="139160"/>
                    </a:lnTo>
                    <a:cubicBezTo>
                      <a:pt x="21151" y="142370"/>
                      <a:pt x="16691" y="147811"/>
                      <a:pt x="14363" y="156978"/>
                    </a:cubicBezTo>
                    <a:cubicBezTo>
                      <a:pt x="13946" y="158644"/>
                      <a:pt x="14608" y="160384"/>
                      <a:pt x="16029" y="161340"/>
                    </a:cubicBezTo>
                    <a:cubicBezTo>
                      <a:pt x="16715" y="161821"/>
                      <a:pt x="17512" y="162060"/>
                      <a:pt x="18312" y="162060"/>
                    </a:cubicBezTo>
                    <a:cubicBezTo>
                      <a:pt x="19142" y="162060"/>
                      <a:pt x="19974" y="161803"/>
                      <a:pt x="20686" y="161291"/>
                    </a:cubicBezTo>
                    <a:cubicBezTo>
                      <a:pt x="21936" y="160409"/>
                      <a:pt x="23749" y="159551"/>
                      <a:pt x="25857" y="158816"/>
                    </a:cubicBezTo>
                    <a:cubicBezTo>
                      <a:pt x="26470" y="172198"/>
                      <a:pt x="33773" y="184599"/>
                      <a:pt x="46543" y="193986"/>
                    </a:cubicBezTo>
                    <a:cubicBezTo>
                      <a:pt x="59532" y="203495"/>
                      <a:pt x="76713" y="208740"/>
                      <a:pt x="94947" y="208740"/>
                    </a:cubicBezTo>
                    <a:cubicBezTo>
                      <a:pt x="109775" y="208740"/>
                      <a:pt x="123892" y="205284"/>
                      <a:pt x="135779" y="198790"/>
                    </a:cubicBezTo>
                    <a:cubicBezTo>
                      <a:pt x="137764" y="197711"/>
                      <a:pt x="138475" y="195236"/>
                      <a:pt x="137397" y="193251"/>
                    </a:cubicBezTo>
                    <a:cubicBezTo>
                      <a:pt x="136659" y="191892"/>
                      <a:pt x="135267" y="191131"/>
                      <a:pt x="133825" y="191131"/>
                    </a:cubicBezTo>
                    <a:cubicBezTo>
                      <a:pt x="133160" y="191131"/>
                      <a:pt x="132484" y="191293"/>
                      <a:pt x="131858" y="191633"/>
                    </a:cubicBezTo>
                    <a:cubicBezTo>
                      <a:pt x="121172" y="197491"/>
                      <a:pt x="108403" y="200579"/>
                      <a:pt x="94947" y="200579"/>
                    </a:cubicBezTo>
                    <a:cubicBezTo>
                      <a:pt x="61346" y="200579"/>
                      <a:pt x="33994" y="181045"/>
                      <a:pt x="33970" y="157002"/>
                    </a:cubicBezTo>
                    <a:cubicBezTo>
                      <a:pt x="34791" y="156919"/>
                      <a:pt x="35596" y="156875"/>
                      <a:pt x="36376" y="156875"/>
                    </a:cubicBezTo>
                    <a:cubicBezTo>
                      <a:pt x="36970" y="156875"/>
                      <a:pt x="37550" y="156900"/>
                      <a:pt x="38112" y="156953"/>
                    </a:cubicBezTo>
                    <a:cubicBezTo>
                      <a:pt x="38233" y="156964"/>
                      <a:pt x="38353" y="156969"/>
                      <a:pt x="38473" y="156969"/>
                    </a:cubicBezTo>
                    <a:cubicBezTo>
                      <a:pt x="40552" y="156969"/>
                      <a:pt x="42338" y="155385"/>
                      <a:pt x="42523" y="153252"/>
                    </a:cubicBezTo>
                    <a:cubicBezTo>
                      <a:pt x="42744" y="151022"/>
                      <a:pt x="41077" y="149037"/>
                      <a:pt x="38847" y="148841"/>
                    </a:cubicBezTo>
                    <a:cubicBezTo>
                      <a:pt x="38087" y="148767"/>
                      <a:pt x="37292" y="148732"/>
                      <a:pt x="36471" y="148732"/>
                    </a:cubicBezTo>
                    <a:cubicBezTo>
                      <a:pt x="34303" y="148732"/>
                      <a:pt x="31961" y="148978"/>
                      <a:pt x="29632" y="149404"/>
                    </a:cubicBezTo>
                    <a:cubicBezTo>
                      <a:pt x="29386" y="149429"/>
                      <a:pt x="29166" y="149478"/>
                      <a:pt x="28970" y="149552"/>
                    </a:cubicBezTo>
                    <a:cubicBezTo>
                      <a:pt x="27965" y="149748"/>
                      <a:pt x="26985" y="149968"/>
                      <a:pt x="26004" y="150238"/>
                    </a:cubicBezTo>
                    <a:cubicBezTo>
                      <a:pt x="30024" y="144184"/>
                      <a:pt x="35023" y="142934"/>
                      <a:pt x="35538" y="142836"/>
                    </a:cubicBezTo>
                    <a:cubicBezTo>
                      <a:pt x="37327" y="142542"/>
                      <a:pt x="38651" y="141096"/>
                      <a:pt x="38871" y="139307"/>
                    </a:cubicBezTo>
                    <a:cubicBezTo>
                      <a:pt x="39092" y="137518"/>
                      <a:pt x="38038" y="135778"/>
                      <a:pt x="36371" y="135067"/>
                    </a:cubicBezTo>
                    <a:lnTo>
                      <a:pt x="28308" y="131611"/>
                    </a:lnTo>
                    <a:cubicBezTo>
                      <a:pt x="31340" y="129577"/>
                      <a:pt x="35317" y="128355"/>
                      <a:pt x="41312" y="128355"/>
                    </a:cubicBezTo>
                    <a:cubicBezTo>
                      <a:pt x="42974" y="128355"/>
                      <a:pt x="44792" y="128449"/>
                      <a:pt x="46788" y="128646"/>
                    </a:cubicBezTo>
                    <a:cubicBezTo>
                      <a:pt x="46927" y="128660"/>
                      <a:pt x="47065" y="128667"/>
                      <a:pt x="47202" y="128667"/>
                    </a:cubicBezTo>
                    <a:cubicBezTo>
                      <a:pt x="49212" y="128667"/>
                      <a:pt x="50948" y="127183"/>
                      <a:pt x="51224" y="125141"/>
                    </a:cubicBezTo>
                    <a:cubicBezTo>
                      <a:pt x="54140" y="103647"/>
                      <a:pt x="72718" y="87446"/>
                      <a:pt x="94433" y="87446"/>
                    </a:cubicBezTo>
                    <a:cubicBezTo>
                      <a:pt x="115755" y="87446"/>
                      <a:pt x="134284" y="103303"/>
                      <a:pt x="137544" y="124332"/>
                    </a:cubicBezTo>
                    <a:cubicBezTo>
                      <a:pt x="137843" y="126338"/>
                      <a:pt x="139575" y="127780"/>
                      <a:pt x="141576" y="127780"/>
                    </a:cubicBezTo>
                    <a:cubicBezTo>
                      <a:pt x="141701" y="127780"/>
                      <a:pt x="141828" y="127775"/>
                      <a:pt x="141955" y="127763"/>
                    </a:cubicBezTo>
                    <a:cubicBezTo>
                      <a:pt x="143951" y="127566"/>
                      <a:pt x="145770" y="127472"/>
                      <a:pt x="147434" y="127472"/>
                    </a:cubicBezTo>
                    <a:cubicBezTo>
                      <a:pt x="153434" y="127472"/>
                      <a:pt x="157422" y="128695"/>
                      <a:pt x="160435" y="130729"/>
                    </a:cubicBezTo>
                    <a:lnTo>
                      <a:pt x="152371" y="134185"/>
                    </a:lnTo>
                    <a:cubicBezTo>
                      <a:pt x="150705" y="134895"/>
                      <a:pt x="149651" y="136611"/>
                      <a:pt x="149872" y="138425"/>
                    </a:cubicBezTo>
                    <a:cubicBezTo>
                      <a:pt x="150092" y="140214"/>
                      <a:pt x="151440" y="141635"/>
                      <a:pt x="153205" y="141929"/>
                    </a:cubicBezTo>
                    <a:cubicBezTo>
                      <a:pt x="153719" y="142052"/>
                      <a:pt x="158719" y="143302"/>
                      <a:pt x="162739" y="149355"/>
                    </a:cubicBezTo>
                    <a:cubicBezTo>
                      <a:pt x="162150" y="149184"/>
                      <a:pt x="161562" y="149037"/>
                      <a:pt x="160950" y="148890"/>
                    </a:cubicBezTo>
                    <a:cubicBezTo>
                      <a:pt x="160753" y="148841"/>
                      <a:pt x="160557" y="148792"/>
                      <a:pt x="160361" y="148767"/>
                    </a:cubicBezTo>
                    <a:cubicBezTo>
                      <a:pt x="157586" y="148167"/>
                      <a:pt x="154768" y="147840"/>
                      <a:pt x="152203" y="147840"/>
                    </a:cubicBezTo>
                    <a:cubicBezTo>
                      <a:pt x="151415" y="147840"/>
                      <a:pt x="150652" y="147871"/>
                      <a:pt x="149921" y="147934"/>
                    </a:cubicBezTo>
                    <a:cubicBezTo>
                      <a:pt x="147666" y="148130"/>
                      <a:pt x="146024" y="150115"/>
                      <a:pt x="146220" y="152370"/>
                    </a:cubicBezTo>
                    <a:cubicBezTo>
                      <a:pt x="146404" y="154467"/>
                      <a:pt x="148170" y="156066"/>
                      <a:pt x="150255" y="156066"/>
                    </a:cubicBezTo>
                    <a:cubicBezTo>
                      <a:pt x="150388" y="156066"/>
                      <a:pt x="150521" y="156060"/>
                      <a:pt x="150656" y="156046"/>
                    </a:cubicBezTo>
                    <a:cubicBezTo>
                      <a:pt x="151172" y="156007"/>
                      <a:pt x="151707" y="155988"/>
                      <a:pt x="152257" y="155988"/>
                    </a:cubicBezTo>
                    <a:cubicBezTo>
                      <a:pt x="153432" y="155988"/>
                      <a:pt x="154673" y="156075"/>
                      <a:pt x="155925" y="156242"/>
                    </a:cubicBezTo>
                    <a:cubicBezTo>
                      <a:pt x="155925" y="156488"/>
                      <a:pt x="155925" y="156733"/>
                      <a:pt x="155925" y="156978"/>
                    </a:cubicBezTo>
                    <a:cubicBezTo>
                      <a:pt x="155925" y="161512"/>
                      <a:pt x="154945" y="165997"/>
                      <a:pt x="153009" y="170310"/>
                    </a:cubicBezTo>
                    <a:cubicBezTo>
                      <a:pt x="152077" y="172345"/>
                      <a:pt x="152984" y="174771"/>
                      <a:pt x="155043" y="175702"/>
                    </a:cubicBezTo>
                    <a:cubicBezTo>
                      <a:pt x="155587" y="175948"/>
                      <a:pt x="156155" y="176065"/>
                      <a:pt x="156713" y="176065"/>
                    </a:cubicBezTo>
                    <a:cubicBezTo>
                      <a:pt x="158268" y="176065"/>
                      <a:pt x="159750" y="175165"/>
                      <a:pt x="160435" y="173668"/>
                    </a:cubicBezTo>
                    <a:cubicBezTo>
                      <a:pt x="162665" y="168742"/>
                      <a:pt x="163891" y="163595"/>
                      <a:pt x="164062" y="158350"/>
                    </a:cubicBezTo>
                    <a:cubicBezTo>
                      <a:pt x="165680" y="158987"/>
                      <a:pt x="167052" y="159698"/>
                      <a:pt x="168057" y="160409"/>
                    </a:cubicBezTo>
                    <a:cubicBezTo>
                      <a:pt x="168764" y="160918"/>
                      <a:pt x="169591" y="161169"/>
                      <a:pt x="170419" y="161169"/>
                    </a:cubicBezTo>
                    <a:cubicBezTo>
                      <a:pt x="171227" y="161169"/>
                      <a:pt x="172036" y="160930"/>
                      <a:pt x="172738" y="160458"/>
                    </a:cubicBezTo>
                    <a:cubicBezTo>
                      <a:pt x="174135" y="159502"/>
                      <a:pt x="174797" y="157762"/>
                      <a:pt x="174380" y="156095"/>
                    </a:cubicBezTo>
                    <a:cubicBezTo>
                      <a:pt x="172052" y="146905"/>
                      <a:pt x="167616" y="141464"/>
                      <a:pt x="163523" y="138277"/>
                    </a:cubicBezTo>
                    <a:lnTo>
                      <a:pt x="169381" y="135778"/>
                    </a:lnTo>
                    <a:cubicBezTo>
                      <a:pt x="170557" y="135263"/>
                      <a:pt x="171439" y="134234"/>
                      <a:pt x="171733" y="132984"/>
                    </a:cubicBezTo>
                    <a:cubicBezTo>
                      <a:pt x="172052" y="131734"/>
                      <a:pt x="171733" y="130410"/>
                      <a:pt x="170925" y="129430"/>
                    </a:cubicBezTo>
                    <a:cubicBezTo>
                      <a:pt x="165181" y="122483"/>
                      <a:pt x="157966" y="119321"/>
                      <a:pt x="147447" y="119321"/>
                    </a:cubicBezTo>
                    <a:cubicBezTo>
                      <a:pt x="146610" y="119321"/>
                      <a:pt x="145752" y="119341"/>
                      <a:pt x="144872" y="119381"/>
                    </a:cubicBezTo>
                    <a:cubicBezTo>
                      <a:pt x="144210" y="116514"/>
                      <a:pt x="143303" y="113720"/>
                      <a:pt x="142176" y="111024"/>
                    </a:cubicBezTo>
                    <a:cubicBezTo>
                      <a:pt x="153940" y="101220"/>
                      <a:pt x="166145" y="86319"/>
                      <a:pt x="175287" y="70486"/>
                    </a:cubicBezTo>
                    <a:cubicBezTo>
                      <a:pt x="184061" y="55266"/>
                      <a:pt x="189110" y="40855"/>
                      <a:pt x="189870" y="28772"/>
                    </a:cubicBezTo>
                    <a:cubicBezTo>
                      <a:pt x="190630" y="16395"/>
                      <a:pt x="186782" y="7107"/>
                      <a:pt x="179012" y="2621"/>
                    </a:cubicBezTo>
                    <a:cubicBezTo>
                      <a:pt x="175968" y="869"/>
                      <a:pt x="172591" y="0"/>
                      <a:pt x="168990" y="0"/>
                    </a:cubicBezTo>
                    <a:cubicBezTo>
                      <a:pt x="163373" y="0"/>
                      <a:pt x="157213" y="2116"/>
                      <a:pt x="150925" y="6298"/>
                    </a:cubicBezTo>
                    <a:cubicBezTo>
                      <a:pt x="140852" y="12989"/>
                      <a:pt x="130877" y="24557"/>
                      <a:pt x="122103" y="39777"/>
                    </a:cubicBezTo>
                    <a:cubicBezTo>
                      <a:pt x="114652" y="52668"/>
                      <a:pt x="108648" y="67251"/>
                      <a:pt x="105315" y="80461"/>
                    </a:cubicBezTo>
                    <a:cubicBezTo>
                      <a:pt x="101761" y="79702"/>
                      <a:pt x="98109" y="79309"/>
                      <a:pt x="94433" y="79309"/>
                    </a:cubicBezTo>
                    <a:cubicBezTo>
                      <a:pt x="91100" y="79309"/>
                      <a:pt x="87791" y="79628"/>
                      <a:pt x="84531" y="80265"/>
                    </a:cubicBezTo>
                    <a:cubicBezTo>
                      <a:pt x="81198" y="67104"/>
                      <a:pt x="75218" y="52570"/>
                      <a:pt x="67816" y="39777"/>
                    </a:cubicBezTo>
                    <a:cubicBezTo>
                      <a:pt x="59018" y="24557"/>
                      <a:pt x="49067" y="12989"/>
                      <a:pt x="38994" y="6298"/>
                    </a:cubicBezTo>
                    <a:cubicBezTo>
                      <a:pt x="32691" y="2116"/>
                      <a:pt x="26525" y="0"/>
                      <a:pt x="20912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38"/>
              <p:cNvSpPr/>
              <p:nvPr/>
            </p:nvSpPr>
            <p:spPr>
              <a:xfrm>
                <a:off x="2966875" y="3380125"/>
                <a:ext cx="586400" cy="305775"/>
              </a:xfrm>
              <a:custGeom>
                <a:rect b="b" l="l" r="r" t="t"/>
                <a:pathLst>
                  <a:path extrusionOk="0" h="12231" w="23456">
                    <a:moveTo>
                      <a:pt x="11741" y="1"/>
                    </a:moveTo>
                    <a:cubicBezTo>
                      <a:pt x="7378" y="1"/>
                      <a:pt x="3310" y="2329"/>
                      <a:pt x="1128" y="6104"/>
                    </a:cubicBezTo>
                    <a:cubicBezTo>
                      <a:pt x="1" y="8064"/>
                      <a:pt x="687" y="10540"/>
                      <a:pt x="2623" y="11667"/>
                    </a:cubicBezTo>
                    <a:cubicBezTo>
                      <a:pt x="3272" y="12040"/>
                      <a:pt x="3980" y="12217"/>
                      <a:pt x="4676" y="12217"/>
                    </a:cubicBezTo>
                    <a:cubicBezTo>
                      <a:pt x="6085" y="12217"/>
                      <a:pt x="7449" y="11492"/>
                      <a:pt x="8187" y="10197"/>
                    </a:cubicBezTo>
                    <a:cubicBezTo>
                      <a:pt x="8922" y="8922"/>
                      <a:pt x="10270" y="8138"/>
                      <a:pt x="11741" y="8138"/>
                    </a:cubicBezTo>
                    <a:cubicBezTo>
                      <a:pt x="13187" y="8138"/>
                      <a:pt x="14535" y="8922"/>
                      <a:pt x="15270" y="10197"/>
                    </a:cubicBezTo>
                    <a:cubicBezTo>
                      <a:pt x="16005" y="11496"/>
                      <a:pt x="17378" y="12231"/>
                      <a:pt x="18799" y="12231"/>
                    </a:cubicBezTo>
                    <a:cubicBezTo>
                      <a:pt x="19485" y="12231"/>
                      <a:pt x="20196" y="12059"/>
                      <a:pt x="20833" y="11667"/>
                    </a:cubicBezTo>
                    <a:cubicBezTo>
                      <a:pt x="22770" y="10540"/>
                      <a:pt x="23456" y="8064"/>
                      <a:pt x="22328" y="6104"/>
                    </a:cubicBezTo>
                    <a:cubicBezTo>
                      <a:pt x="20147" y="2329"/>
                      <a:pt x="16079" y="1"/>
                      <a:pt x="1174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38"/>
              <p:cNvSpPr/>
              <p:nvPr/>
            </p:nvSpPr>
            <p:spPr>
              <a:xfrm>
                <a:off x="4051400" y="3380125"/>
                <a:ext cx="585775" cy="305775"/>
              </a:xfrm>
              <a:custGeom>
                <a:rect b="b" l="l" r="r" t="t"/>
                <a:pathLst>
                  <a:path extrusionOk="0" h="12231" w="23431">
                    <a:moveTo>
                      <a:pt x="11716" y="1"/>
                    </a:moveTo>
                    <a:cubicBezTo>
                      <a:pt x="7353" y="1"/>
                      <a:pt x="3309" y="2329"/>
                      <a:pt x="1128" y="6104"/>
                    </a:cubicBezTo>
                    <a:cubicBezTo>
                      <a:pt x="0" y="8064"/>
                      <a:pt x="662" y="10540"/>
                      <a:pt x="2623" y="11667"/>
                    </a:cubicBezTo>
                    <a:cubicBezTo>
                      <a:pt x="3263" y="12040"/>
                      <a:pt x="3966" y="12217"/>
                      <a:pt x="4659" y="12217"/>
                    </a:cubicBezTo>
                    <a:cubicBezTo>
                      <a:pt x="6063" y="12217"/>
                      <a:pt x="7432" y="11492"/>
                      <a:pt x="8186" y="10197"/>
                    </a:cubicBezTo>
                    <a:cubicBezTo>
                      <a:pt x="8922" y="8922"/>
                      <a:pt x="10270" y="8138"/>
                      <a:pt x="11716" y="8138"/>
                    </a:cubicBezTo>
                    <a:cubicBezTo>
                      <a:pt x="13162" y="8138"/>
                      <a:pt x="14510" y="8922"/>
                      <a:pt x="15245" y="10197"/>
                    </a:cubicBezTo>
                    <a:cubicBezTo>
                      <a:pt x="16005" y="11496"/>
                      <a:pt x="17377" y="12231"/>
                      <a:pt x="18774" y="12231"/>
                    </a:cubicBezTo>
                    <a:cubicBezTo>
                      <a:pt x="19485" y="12231"/>
                      <a:pt x="20171" y="12059"/>
                      <a:pt x="20808" y="11667"/>
                    </a:cubicBezTo>
                    <a:cubicBezTo>
                      <a:pt x="22769" y="10540"/>
                      <a:pt x="23431" y="8064"/>
                      <a:pt x="22303" y="6104"/>
                    </a:cubicBezTo>
                    <a:cubicBezTo>
                      <a:pt x="20122" y="2329"/>
                      <a:pt x="16078" y="1"/>
                      <a:pt x="11716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38"/>
              <p:cNvSpPr/>
              <p:nvPr/>
            </p:nvSpPr>
            <p:spPr>
              <a:xfrm>
                <a:off x="4993150" y="4772575"/>
                <a:ext cx="226725" cy="203725"/>
              </a:xfrm>
              <a:custGeom>
                <a:rect b="b" l="l" r="r" t="t"/>
                <a:pathLst>
                  <a:path extrusionOk="0" h="8149" w="9069">
                    <a:moveTo>
                      <a:pt x="4541" y="1"/>
                    </a:moveTo>
                    <a:cubicBezTo>
                      <a:pt x="3559" y="1"/>
                      <a:pt x="2572" y="352"/>
                      <a:pt x="1790" y="1065"/>
                    </a:cubicBezTo>
                    <a:cubicBezTo>
                      <a:pt x="123" y="2585"/>
                      <a:pt x="0" y="5158"/>
                      <a:pt x="1520" y="6825"/>
                    </a:cubicBezTo>
                    <a:cubicBezTo>
                      <a:pt x="2329" y="7707"/>
                      <a:pt x="3432" y="8148"/>
                      <a:pt x="4535" y="8148"/>
                    </a:cubicBezTo>
                    <a:cubicBezTo>
                      <a:pt x="5515" y="8148"/>
                      <a:pt x="6495" y="7805"/>
                      <a:pt x="7280" y="7094"/>
                    </a:cubicBezTo>
                    <a:cubicBezTo>
                      <a:pt x="8946" y="5575"/>
                      <a:pt x="9069" y="3001"/>
                      <a:pt x="7549" y="1335"/>
                    </a:cubicBezTo>
                    <a:cubicBezTo>
                      <a:pt x="6756" y="450"/>
                      <a:pt x="5652" y="1"/>
                      <a:pt x="4541" y="1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38"/>
              <p:cNvSpPr/>
              <p:nvPr/>
            </p:nvSpPr>
            <p:spPr>
              <a:xfrm>
                <a:off x="1451025" y="1063500"/>
                <a:ext cx="221200" cy="204000"/>
              </a:xfrm>
              <a:custGeom>
                <a:rect b="b" l="l" r="r" t="t"/>
                <a:pathLst>
                  <a:path extrusionOk="0" h="8160" w="8848">
                    <a:moveTo>
                      <a:pt x="4437" y="0"/>
                    </a:moveTo>
                    <a:cubicBezTo>
                      <a:pt x="4186" y="0"/>
                      <a:pt x="3932" y="24"/>
                      <a:pt x="3677" y="72"/>
                    </a:cubicBezTo>
                    <a:cubicBezTo>
                      <a:pt x="1446" y="488"/>
                      <a:pt x="0" y="2621"/>
                      <a:pt x="417" y="4827"/>
                    </a:cubicBezTo>
                    <a:cubicBezTo>
                      <a:pt x="785" y="6787"/>
                      <a:pt x="2500" y="8160"/>
                      <a:pt x="4412" y="8160"/>
                    </a:cubicBezTo>
                    <a:cubicBezTo>
                      <a:pt x="4657" y="8160"/>
                      <a:pt x="4926" y="8135"/>
                      <a:pt x="5172" y="8086"/>
                    </a:cubicBezTo>
                    <a:cubicBezTo>
                      <a:pt x="7377" y="7670"/>
                      <a:pt x="8848" y="5537"/>
                      <a:pt x="8431" y="3332"/>
                    </a:cubicBezTo>
                    <a:lnTo>
                      <a:pt x="8431" y="3307"/>
                    </a:lnTo>
                    <a:cubicBezTo>
                      <a:pt x="8063" y="1357"/>
                      <a:pt x="6353" y="0"/>
                      <a:pt x="4437" y="0"/>
                    </a:cubicBezTo>
                    <a:close/>
                  </a:path>
                </a:pathLst>
              </a:custGeom>
              <a:solidFill>
                <a:srgbClr val="FF61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36" name="Google Shape;1136;p38"/>
            <p:cNvSpPr/>
            <p:nvPr/>
          </p:nvSpPr>
          <p:spPr>
            <a:xfrm>
              <a:off x="3696638" y="4048013"/>
              <a:ext cx="226725" cy="203725"/>
            </a:xfrm>
            <a:custGeom>
              <a:rect b="b" l="l" r="r" t="t"/>
              <a:pathLst>
                <a:path extrusionOk="0" h="8149" w="9069">
                  <a:moveTo>
                    <a:pt x="4541" y="1"/>
                  </a:moveTo>
                  <a:cubicBezTo>
                    <a:pt x="3559" y="1"/>
                    <a:pt x="2572" y="352"/>
                    <a:pt x="1790" y="1065"/>
                  </a:cubicBezTo>
                  <a:cubicBezTo>
                    <a:pt x="123" y="2585"/>
                    <a:pt x="0" y="5158"/>
                    <a:pt x="1520" y="6825"/>
                  </a:cubicBezTo>
                  <a:cubicBezTo>
                    <a:pt x="2329" y="7707"/>
                    <a:pt x="3432" y="8148"/>
                    <a:pt x="4535" y="8148"/>
                  </a:cubicBezTo>
                  <a:cubicBezTo>
                    <a:pt x="5515" y="8148"/>
                    <a:pt x="6495" y="7805"/>
                    <a:pt x="7280" y="7094"/>
                  </a:cubicBezTo>
                  <a:cubicBezTo>
                    <a:pt x="8946" y="5575"/>
                    <a:pt x="9069" y="3001"/>
                    <a:pt x="7549" y="1335"/>
                  </a:cubicBezTo>
                  <a:cubicBezTo>
                    <a:pt x="6756" y="450"/>
                    <a:pt x="5652" y="1"/>
                    <a:pt x="4541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38"/>
          <p:cNvGrpSpPr/>
          <p:nvPr/>
        </p:nvGrpSpPr>
        <p:grpSpPr>
          <a:xfrm>
            <a:off x="6477052" y="1952258"/>
            <a:ext cx="465323" cy="465323"/>
            <a:chOff x="1190625" y="238125"/>
            <a:chExt cx="5228350" cy="5228350"/>
          </a:xfrm>
        </p:grpSpPr>
        <p:sp>
          <p:nvSpPr>
            <p:cNvPr id="1138" name="Google Shape;1138;p38"/>
            <p:cNvSpPr/>
            <p:nvPr/>
          </p:nvSpPr>
          <p:spPr>
            <a:xfrm>
              <a:off x="2273300" y="1320800"/>
              <a:ext cx="3116300" cy="3063600"/>
            </a:xfrm>
            <a:custGeom>
              <a:rect b="b" l="l" r="r" t="t"/>
              <a:pathLst>
                <a:path extrusionOk="0" h="122544" w="124652">
                  <a:moveTo>
                    <a:pt x="85511" y="8161"/>
                  </a:moveTo>
                  <a:cubicBezTo>
                    <a:pt x="89114" y="8161"/>
                    <a:pt x="92521" y="9583"/>
                    <a:pt x="95094" y="12132"/>
                  </a:cubicBezTo>
                  <a:cubicBezTo>
                    <a:pt x="97251" y="14289"/>
                    <a:pt x="98574" y="17009"/>
                    <a:pt x="98942" y="20024"/>
                  </a:cubicBezTo>
                  <a:cubicBezTo>
                    <a:pt x="99187" y="21886"/>
                    <a:pt x="100633" y="23332"/>
                    <a:pt x="102496" y="23577"/>
                  </a:cubicBezTo>
                  <a:cubicBezTo>
                    <a:pt x="105510" y="23945"/>
                    <a:pt x="108255" y="25293"/>
                    <a:pt x="110388" y="27450"/>
                  </a:cubicBezTo>
                  <a:cubicBezTo>
                    <a:pt x="115681" y="32719"/>
                    <a:pt x="115681" y="41322"/>
                    <a:pt x="110388" y="46616"/>
                  </a:cubicBezTo>
                  <a:cubicBezTo>
                    <a:pt x="107754" y="49250"/>
                    <a:pt x="104283" y="50590"/>
                    <a:pt x="100799" y="50590"/>
                  </a:cubicBezTo>
                  <a:cubicBezTo>
                    <a:pt x="97831" y="50590"/>
                    <a:pt x="94854" y="49618"/>
                    <a:pt x="92374" y="47645"/>
                  </a:cubicBezTo>
                  <a:cubicBezTo>
                    <a:pt x="91626" y="47044"/>
                    <a:pt x="90726" y="46748"/>
                    <a:pt x="89829" y="46748"/>
                  </a:cubicBezTo>
                  <a:cubicBezTo>
                    <a:pt x="88786" y="46748"/>
                    <a:pt x="87748" y="47149"/>
                    <a:pt x="86957" y="47939"/>
                  </a:cubicBezTo>
                  <a:lnTo>
                    <a:pt x="47939" y="86957"/>
                  </a:lnTo>
                  <a:cubicBezTo>
                    <a:pt x="46469" y="88428"/>
                    <a:pt x="46346" y="90756"/>
                    <a:pt x="47645" y="92374"/>
                  </a:cubicBezTo>
                  <a:cubicBezTo>
                    <a:pt x="51934" y="97765"/>
                    <a:pt x="51493" y="105510"/>
                    <a:pt x="46616" y="110388"/>
                  </a:cubicBezTo>
                  <a:cubicBezTo>
                    <a:pt x="44042" y="112961"/>
                    <a:pt x="40636" y="114358"/>
                    <a:pt x="37033" y="114358"/>
                  </a:cubicBezTo>
                  <a:cubicBezTo>
                    <a:pt x="33405" y="114358"/>
                    <a:pt x="29999" y="112961"/>
                    <a:pt x="27450" y="110388"/>
                  </a:cubicBezTo>
                  <a:cubicBezTo>
                    <a:pt x="25293" y="108255"/>
                    <a:pt x="23945" y="105510"/>
                    <a:pt x="23577" y="102496"/>
                  </a:cubicBezTo>
                  <a:cubicBezTo>
                    <a:pt x="23332" y="100633"/>
                    <a:pt x="21886" y="99187"/>
                    <a:pt x="20024" y="98942"/>
                  </a:cubicBezTo>
                  <a:cubicBezTo>
                    <a:pt x="17009" y="98574"/>
                    <a:pt x="14289" y="97251"/>
                    <a:pt x="12132" y="95094"/>
                  </a:cubicBezTo>
                  <a:cubicBezTo>
                    <a:pt x="9558" y="92521"/>
                    <a:pt x="8161" y="89114"/>
                    <a:pt x="8161" y="85511"/>
                  </a:cubicBezTo>
                  <a:cubicBezTo>
                    <a:pt x="8161" y="81884"/>
                    <a:pt x="9558" y="78477"/>
                    <a:pt x="12132" y="75928"/>
                  </a:cubicBezTo>
                  <a:cubicBezTo>
                    <a:pt x="14779" y="73281"/>
                    <a:pt x="18235" y="71933"/>
                    <a:pt x="21715" y="71933"/>
                  </a:cubicBezTo>
                  <a:cubicBezTo>
                    <a:pt x="24680" y="71933"/>
                    <a:pt x="27670" y="72914"/>
                    <a:pt x="30146" y="74899"/>
                  </a:cubicBezTo>
                  <a:cubicBezTo>
                    <a:pt x="30890" y="75485"/>
                    <a:pt x="31789" y="75776"/>
                    <a:pt x="32686" y="75776"/>
                  </a:cubicBezTo>
                  <a:cubicBezTo>
                    <a:pt x="33741" y="75776"/>
                    <a:pt x="34792" y="75375"/>
                    <a:pt x="35587" y="74580"/>
                  </a:cubicBezTo>
                  <a:lnTo>
                    <a:pt x="74580" y="35587"/>
                  </a:lnTo>
                  <a:cubicBezTo>
                    <a:pt x="76051" y="34116"/>
                    <a:pt x="76173" y="31763"/>
                    <a:pt x="74874" y="30146"/>
                  </a:cubicBezTo>
                  <a:cubicBezTo>
                    <a:pt x="70585" y="24754"/>
                    <a:pt x="71026" y="17009"/>
                    <a:pt x="75928" y="12132"/>
                  </a:cubicBezTo>
                  <a:cubicBezTo>
                    <a:pt x="78477" y="9583"/>
                    <a:pt x="81884" y="8161"/>
                    <a:pt x="85511" y="8161"/>
                  </a:cubicBezTo>
                  <a:close/>
                  <a:moveTo>
                    <a:pt x="85511" y="0"/>
                  </a:moveTo>
                  <a:cubicBezTo>
                    <a:pt x="79703" y="0"/>
                    <a:pt x="74237" y="2255"/>
                    <a:pt x="70144" y="6348"/>
                  </a:cubicBezTo>
                  <a:cubicBezTo>
                    <a:pt x="63208" y="13284"/>
                    <a:pt x="61860" y="23847"/>
                    <a:pt x="66443" y="32156"/>
                  </a:cubicBezTo>
                  <a:lnTo>
                    <a:pt x="32156" y="66443"/>
                  </a:lnTo>
                  <a:cubicBezTo>
                    <a:pt x="28909" y="64652"/>
                    <a:pt x="25318" y="63767"/>
                    <a:pt x="21733" y="63767"/>
                  </a:cubicBezTo>
                  <a:cubicBezTo>
                    <a:pt x="16145" y="63767"/>
                    <a:pt x="10573" y="65919"/>
                    <a:pt x="6348" y="70144"/>
                  </a:cubicBezTo>
                  <a:cubicBezTo>
                    <a:pt x="2255" y="74237"/>
                    <a:pt x="0" y="79703"/>
                    <a:pt x="0" y="85511"/>
                  </a:cubicBezTo>
                  <a:cubicBezTo>
                    <a:pt x="0" y="91295"/>
                    <a:pt x="2255" y="96761"/>
                    <a:pt x="6348" y="100854"/>
                  </a:cubicBezTo>
                  <a:cubicBezTo>
                    <a:pt x="9093" y="103599"/>
                    <a:pt x="12401" y="105510"/>
                    <a:pt x="16053" y="106491"/>
                  </a:cubicBezTo>
                  <a:cubicBezTo>
                    <a:pt x="17034" y="110142"/>
                    <a:pt x="18945" y="113451"/>
                    <a:pt x="21666" y="116172"/>
                  </a:cubicBezTo>
                  <a:cubicBezTo>
                    <a:pt x="25759" y="120265"/>
                    <a:pt x="31224" y="122544"/>
                    <a:pt x="37033" y="122544"/>
                  </a:cubicBezTo>
                  <a:cubicBezTo>
                    <a:pt x="42817" y="122544"/>
                    <a:pt x="48282" y="120265"/>
                    <a:pt x="52375" y="116172"/>
                  </a:cubicBezTo>
                  <a:cubicBezTo>
                    <a:pt x="59311" y="109236"/>
                    <a:pt x="60659" y="98697"/>
                    <a:pt x="56076" y="90364"/>
                  </a:cubicBezTo>
                  <a:lnTo>
                    <a:pt x="90364" y="56076"/>
                  </a:lnTo>
                  <a:cubicBezTo>
                    <a:pt x="93620" y="57867"/>
                    <a:pt x="97213" y="58752"/>
                    <a:pt x="100797" y="58752"/>
                  </a:cubicBezTo>
                  <a:cubicBezTo>
                    <a:pt x="106383" y="58752"/>
                    <a:pt x="111946" y="56601"/>
                    <a:pt x="116172" y="52375"/>
                  </a:cubicBezTo>
                  <a:cubicBezTo>
                    <a:pt x="124652" y="43920"/>
                    <a:pt x="124652" y="30146"/>
                    <a:pt x="116172" y="21666"/>
                  </a:cubicBezTo>
                  <a:cubicBezTo>
                    <a:pt x="113451" y="18945"/>
                    <a:pt x="110142" y="17034"/>
                    <a:pt x="106491" y="16053"/>
                  </a:cubicBezTo>
                  <a:cubicBezTo>
                    <a:pt x="105510" y="12401"/>
                    <a:pt x="103599" y="9093"/>
                    <a:pt x="100854" y="6348"/>
                  </a:cubicBezTo>
                  <a:cubicBezTo>
                    <a:pt x="96761" y="2255"/>
                    <a:pt x="91295" y="0"/>
                    <a:pt x="85511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82546" y="0"/>
                    <a:pt x="61468" y="6764"/>
                    <a:pt x="43626" y="19583"/>
                  </a:cubicBezTo>
                  <a:cubicBezTo>
                    <a:pt x="41787" y="20906"/>
                    <a:pt x="41371" y="23455"/>
                    <a:pt x="42694" y="25293"/>
                  </a:cubicBezTo>
                  <a:cubicBezTo>
                    <a:pt x="43496" y="26406"/>
                    <a:pt x="44746" y="26998"/>
                    <a:pt x="46016" y="26998"/>
                  </a:cubicBezTo>
                  <a:cubicBezTo>
                    <a:pt x="46844" y="26998"/>
                    <a:pt x="47680" y="26747"/>
                    <a:pt x="48405" y="26224"/>
                  </a:cubicBezTo>
                  <a:cubicBezTo>
                    <a:pt x="64850" y="14411"/>
                    <a:pt x="84261" y="8161"/>
                    <a:pt x="104579" y="8161"/>
                  </a:cubicBezTo>
                  <a:cubicBezTo>
                    <a:pt x="157714" y="8161"/>
                    <a:pt x="200972" y="51419"/>
                    <a:pt x="200972" y="104579"/>
                  </a:cubicBezTo>
                  <a:cubicBezTo>
                    <a:pt x="200972" y="157714"/>
                    <a:pt x="157714" y="200972"/>
                    <a:pt x="104579" y="200972"/>
                  </a:cubicBezTo>
                  <a:cubicBezTo>
                    <a:pt x="51419" y="200972"/>
                    <a:pt x="8161" y="157714"/>
                    <a:pt x="8161" y="104579"/>
                  </a:cubicBezTo>
                  <a:cubicBezTo>
                    <a:pt x="8161" y="84261"/>
                    <a:pt x="14411" y="64850"/>
                    <a:pt x="26224" y="48405"/>
                  </a:cubicBezTo>
                  <a:cubicBezTo>
                    <a:pt x="27548" y="46567"/>
                    <a:pt x="27131" y="44018"/>
                    <a:pt x="25293" y="42694"/>
                  </a:cubicBezTo>
                  <a:cubicBezTo>
                    <a:pt x="24568" y="42172"/>
                    <a:pt x="23732" y="41921"/>
                    <a:pt x="22904" y="41921"/>
                  </a:cubicBezTo>
                  <a:cubicBezTo>
                    <a:pt x="21634" y="41921"/>
                    <a:pt x="20384" y="42513"/>
                    <a:pt x="19583" y="43626"/>
                  </a:cubicBezTo>
                  <a:cubicBezTo>
                    <a:pt x="6764" y="61468"/>
                    <a:pt x="0" y="82546"/>
                    <a:pt x="0" y="104579"/>
                  </a:cubicBezTo>
                  <a:cubicBezTo>
                    <a:pt x="0" y="132494"/>
                    <a:pt x="10882" y="158768"/>
                    <a:pt x="30636" y="178522"/>
                  </a:cubicBezTo>
                  <a:cubicBezTo>
                    <a:pt x="50390" y="198276"/>
                    <a:pt x="76639" y="209133"/>
                    <a:pt x="104579" y="209133"/>
                  </a:cubicBezTo>
                  <a:cubicBezTo>
                    <a:pt x="132494" y="209133"/>
                    <a:pt x="158768" y="198276"/>
                    <a:pt x="178522" y="178522"/>
                  </a:cubicBezTo>
                  <a:cubicBezTo>
                    <a:pt x="198276" y="158768"/>
                    <a:pt x="209133" y="132494"/>
                    <a:pt x="209133" y="104579"/>
                  </a:cubicBezTo>
                  <a:cubicBezTo>
                    <a:pt x="209133" y="76639"/>
                    <a:pt x="198276" y="50390"/>
                    <a:pt x="178522" y="30636"/>
                  </a:cubicBezTo>
                  <a:cubicBezTo>
                    <a:pt x="158768" y="10882"/>
                    <a:pt x="132494" y="0"/>
                    <a:pt x="104579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8"/>
            <p:cNvSpPr/>
            <p:nvPr/>
          </p:nvSpPr>
          <p:spPr>
            <a:xfrm>
              <a:off x="1599300" y="646800"/>
              <a:ext cx="4411600" cy="4411600"/>
            </a:xfrm>
            <a:custGeom>
              <a:rect b="b" l="l" r="r" t="t"/>
              <a:pathLst>
                <a:path extrusionOk="0" h="176464" w="176464">
                  <a:moveTo>
                    <a:pt x="88232" y="0"/>
                  </a:moveTo>
                  <a:cubicBezTo>
                    <a:pt x="64654" y="0"/>
                    <a:pt x="42499" y="9167"/>
                    <a:pt x="25833" y="25833"/>
                  </a:cubicBezTo>
                  <a:cubicBezTo>
                    <a:pt x="9167" y="42499"/>
                    <a:pt x="0" y="64654"/>
                    <a:pt x="0" y="88232"/>
                  </a:cubicBezTo>
                  <a:cubicBezTo>
                    <a:pt x="0" y="111785"/>
                    <a:pt x="9167" y="133941"/>
                    <a:pt x="25833" y="150607"/>
                  </a:cubicBezTo>
                  <a:cubicBezTo>
                    <a:pt x="42499" y="167273"/>
                    <a:pt x="64654" y="176464"/>
                    <a:pt x="88232" y="176464"/>
                  </a:cubicBezTo>
                  <a:cubicBezTo>
                    <a:pt x="105805" y="176464"/>
                    <a:pt x="122765" y="171292"/>
                    <a:pt x="137323" y="161538"/>
                  </a:cubicBezTo>
                  <a:cubicBezTo>
                    <a:pt x="139186" y="160288"/>
                    <a:pt x="139700" y="157739"/>
                    <a:pt x="138426" y="155876"/>
                  </a:cubicBezTo>
                  <a:cubicBezTo>
                    <a:pt x="137639" y="154703"/>
                    <a:pt x="136337" y="154065"/>
                    <a:pt x="135015" y="154065"/>
                  </a:cubicBezTo>
                  <a:cubicBezTo>
                    <a:pt x="134238" y="154065"/>
                    <a:pt x="133454" y="154286"/>
                    <a:pt x="132764" y="154749"/>
                  </a:cubicBezTo>
                  <a:cubicBezTo>
                    <a:pt x="119579" y="163621"/>
                    <a:pt x="104163" y="168278"/>
                    <a:pt x="88232" y="168278"/>
                  </a:cubicBezTo>
                  <a:cubicBezTo>
                    <a:pt x="44067" y="168278"/>
                    <a:pt x="8162" y="132372"/>
                    <a:pt x="8162" y="88232"/>
                  </a:cubicBezTo>
                  <a:cubicBezTo>
                    <a:pt x="8162" y="44067"/>
                    <a:pt x="44067" y="8162"/>
                    <a:pt x="88232" y="8162"/>
                  </a:cubicBezTo>
                  <a:cubicBezTo>
                    <a:pt x="132372" y="8162"/>
                    <a:pt x="168278" y="44067"/>
                    <a:pt x="168278" y="88232"/>
                  </a:cubicBezTo>
                  <a:cubicBezTo>
                    <a:pt x="168278" y="104163"/>
                    <a:pt x="163596" y="119579"/>
                    <a:pt x="154749" y="132764"/>
                  </a:cubicBezTo>
                  <a:cubicBezTo>
                    <a:pt x="153499" y="134652"/>
                    <a:pt x="153989" y="137176"/>
                    <a:pt x="155876" y="138426"/>
                  </a:cubicBezTo>
                  <a:cubicBezTo>
                    <a:pt x="156572" y="138902"/>
                    <a:pt x="157363" y="139128"/>
                    <a:pt x="158146" y="139128"/>
                  </a:cubicBezTo>
                  <a:cubicBezTo>
                    <a:pt x="159461" y="139128"/>
                    <a:pt x="160754" y="138490"/>
                    <a:pt x="161538" y="137323"/>
                  </a:cubicBezTo>
                  <a:cubicBezTo>
                    <a:pt x="171292" y="122765"/>
                    <a:pt x="176464" y="105805"/>
                    <a:pt x="176464" y="88232"/>
                  </a:cubicBezTo>
                  <a:cubicBezTo>
                    <a:pt x="176464" y="64654"/>
                    <a:pt x="167273" y="42499"/>
                    <a:pt x="150607" y="25833"/>
                  </a:cubicBezTo>
                  <a:cubicBezTo>
                    <a:pt x="133941" y="9167"/>
                    <a:pt x="111785" y="0"/>
                    <a:pt x="88232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8"/>
            <p:cNvSpPr/>
            <p:nvPr/>
          </p:nvSpPr>
          <p:spPr>
            <a:xfrm>
              <a:off x="1914850" y="973725"/>
              <a:ext cx="227350" cy="204325"/>
            </a:xfrm>
            <a:custGeom>
              <a:rect b="b" l="l" r="r" t="t"/>
              <a:pathLst>
                <a:path extrusionOk="0" h="8173" w="9094">
                  <a:moveTo>
                    <a:pt x="4550" y="0"/>
                  </a:moveTo>
                  <a:cubicBezTo>
                    <a:pt x="3437" y="0"/>
                    <a:pt x="2326" y="450"/>
                    <a:pt x="1520" y="1335"/>
                  </a:cubicBezTo>
                  <a:cubicBezTo>
                    <a:pt x="0" y="3026"/>
                    <a:pt x="123" y="5599"/>
                    <a:pt x="1790" y="7119"/>
                  </a:cubicBezTo>
                  <a:cubicBezTo>
                    <a:pt x="2574" y="7829"/>
                    <a:pt x="3554" y="8172"/>
                    <a:pt x="4534" y="8172"/>
                  </a:cubicBezTo>
                  <a:cubicBezTo>
                    <a:pt x="5662" y="8172"/>
                    <a:pt x="6765" y="7731"/>
                    <a:pt x="7574" y="6849"/>
                  </a:cubicBezTo>
                  <a:cubicBezTo>
                    <a:pt x="9093" y="5182"/>
                    <a:pt x="8971" y="2584"/>
                    <a:pt x="7304" y="1065"/>
                  </a:cubicBezTo>
                  <a:cubicBezTo>
                    <a:pt x="6522" y="352"/>
                    <a:pt x="5535" y="0"/>
                    <a:pt x="4550" y="0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8"/>
            <p:cNvSpPr/>
            <p:nvPr/>
          </p:nvSpPr>
          <p:spPr>
            <a:xfrm>
              <a:off x="5178800" y="4237675"/>
              <a:ext cx="227350" cy="204325"/>
            </a:xfrm>
            <a:custGeom>
              <a:rect b="b" l="l" r="r" t="t"/>
              <a:pathLst>
                <a:path extrusionOk="0" h="8173" w="9094">
                  <a:moveTo>
                    <a:pt x="4541" y="1"/>
                  </a:moveTo>
                  <a:cubicBezTo>
                    <a:pt x="3430" y="1"/>
                    <a:pt x="2327" y="450"/>
                    <a:pt x="1520" y="1335"/>
                  </a:cubicBezTo>
                  <a:cubicBezTo>
                    <a:pt x="1" y="3001"/>
                    <a:pt x="123" y="5599"/>
                    <a:pt x="1790" y="7119"/>
                  </a:cubicBezTo>
                  <a:cubicBezTo>
                    <a:pt x="2574" y="7830"/>
                    <a:pt x="3554" y="8173"/>
                    <a:pt x="4535" y="8173"/>
                  </a:cubicBezTo>
                  <a:cubicBezTo>
                    <a:pt x="5662" y="8173"/>
                    <a:pt x="6765" y="7732"/>
                    <a:pt x="7574" y="6849"/>
                  </a:cubicBezTo>
                  <a:cubicBezTo>
                    <a:pt x="9093" y="5158"/>
                    <a:pt x="8971" y="2585"/>
                    <a:pt x="7304" y="1065"/>
                  </a:cubicBezTo>
                  <a:cubicBezTo>
                    <a:pt x="6511" y="352"/>
                    <a:pt x="5523" y="1"/>
                    <a:pt x="4541" y="1"/>
                  </a:cubicBezTo>
                  <a:close/>
                </a:path>
              </a:pathLst>
            </a:custGeom>
            <a:solidFill>
              <a:srgbClr val="FF6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146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p39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‹#›</a:t>
            </a:fld>
            <a:endParaRPr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148" name="Google Shape;1148;p39"/>
          <p:cNvSpPr txBox="1"/>
          <p:nvPr>
            <p:ph idx="4294967295" type="subTitle"/>
          </p:nvPr>
        </p:nvSpPr>
        <p:spPr>
          <a:xfrm>
            <a:off x="5244400" y="2168100"/>
            <a:ext cx="2470800" cy="114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PLACE YOUR TAGLINE HERE!</a:t>
            </a:r>
            <a:endParaRPr sz="14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149" name="Google Shape;1149;p39"/>
          <p:cNvSpPr txBox="1"/>
          <p:nvPr>
            <p:ph idx="1" type="subTitle"/>
          </p:nvPr>
        </p:nvSpPr>
        <p:spPr>
          <a:xfrm flipH="1">
            <a:off x="1487400" y="23719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39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TAGLINE</a:t>
            </a:r>
            <a:endParaRPr/>
          </a:p>
        </p:txBody>
      </p:sp>
      <p:grpSp>
        <p:nvGrpSpPr>
          <p:cNvPr id="1151" name="Google Shape;1151;p39"/>
          <p:cNvGrpSpPr/>
          <p:nvPr/>
        </p:nvGrpSpPr>
        <p:grpSpPr>
          <a:xfrm>
            <a:off x="5640565" y="3457741"/>
            <a:ext cx="1659430" cy="509485"/>
            <a:chOff x="5640565" y="3457741"/>
            <a:chExt cx="1659430" cy="509485"/>
          </a:xfrm>
        </p:grpSpPr>
        <p:sp>
          <p:nvSpPr>
            <p:cNvPr id="1152" name="Google Shape;1152;p39"/>
            <p:cNvSpPr/>
            <p:nvPr/>
          </p:nvSpPr>
          <p:spPr>
            <a:xfrm>
              <a:off x="6454295" y="3827875"/>
              <a:ext cx="845700" cy="1224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9"/>
            <p:cNvSpPr/>
            <p:nvPr/>
          </p:nvSpPr>
          <p:spPr>
            <a:xfrm>
              <a:off x="5640565" y="3882326"/>
              <a:ext cx="585600" cy="849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4" name="Google Shape;1154;p39"/>
            <p:cNvGrpSpPr/>
            <p:nvPr/>
          </p:nvGrpSpPr>
          <p:grpSpPr>
            <a:xfrm>
              <a:off x="6564902" y="3457741"/>
              <a:ext cx="700934" cy="457362"/>
              <a:chOff x="1155250" y="2909100"/>
              <a:chExt cx="2571292" cy="1677777"/>
            </a:xfrm>
          </p:grpSpPr>
          <p:sp>
            <p:nvSpPr>
              <p:cNvPr id="1155" name="Google Shape;1155;p39"/>
              <p:cNvSpPr/>
              <p:nvPr/>
            </p:nvSpPr>
            <p:spPr>
              <a:xfrm>
                <a:off x="2080927" y="4162350"/>
                <a:ext cx="188208" cy="424527"/>
              </a:xfrm>
              <a:custGeom>
                <a:rect b="b" l="l" r="r" t="t"/>
                <a:pathLst>
                  <a:path extrusionOk="0" h="2903" w="1287">
                    <a:moveTo>
                      <a:pt x="1078" y="0"/>
                    </a:moveTo>
                    <a:lnTo>
                      <a:pt x="795" y="2132"/>
                    </a:lnTo>
                    <a:lnTo>
                      <a:pt x="1" y="2732"/>
                    </a:lnTo>
                    <a:lnTo>
                      <a:pt x="129" y="2903"/>
                    </a:lnTo>
                    <a:lnTo>
                      <a:pt x="993" y="2248"/>
                    </a:lnTo>
                    <a:lnTo>
                      <a:pt x="1287" y="32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39"/>
              <p:cNvSpPr/>
              <p:nvPr/>
            </p:nvSpPr>
            <p:spPr>
              <a:xfrm>
                <a:off x="2033985" y="4466083"/>
                <a:ext cx="267615" cy="70340"/>
              </a:xfrm>
              <a:custGeom>
                <a:rect b="b" l="l" r="r" t="t"/>
                <a:pathLst>
                  <a:path extrusionOk="0" h="481" w="1830">
                    <a:moveTo>
                      <a:pt x="1225" y="1"/>
                    </a:moveTo>
                    <a:lnTo>
                      <a:pt x="0" y="271"/>
                    </a:lnTo>
                    <a:lnTo>
                      <a:pt x="47" y="481"/>
                    </a:lnTo>
                    <a:lnTo>
                      <a:pt x="1205" y="225"/>
                    </a:lnTo>
                    <a:lnTo>
                      <a:pt x="1744" y="462"/>
                    </a:lnTo>
                    <a:lnTo>
                      <a:pt x="1829" y="264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39"/>
              <p:cNvSpPr/>
              <p:nvPr/>
            </p:nvSpPr>
            <p:spPr>
              <a:xfrm>
                <a:off x="1725133" y="3936852"/>
                <a:ext cx="209851" cy="583341"/>
              </a:xfrm>
              <a:custGeom>
                <a:rect b="b" l="l" r="r" t="t"/>
                <a:pathLst>
                  <a:path extrusionOk="0" h="3989" w="1435">
                    <a:moveTo>
                      <a:pt x="1225" y="1"/>
                    </a:moveTo>
                    <a:lnTo>
                      <a:pt x="799" y="3216"/>
                    </a:lnTo>
                    <a:lnTo>
                      <a:pt x="0" y="3817"/>
                    </a:lnTo>
                    <a:lnTo>
                      <a:pt x="132" y="3988"/>
                    </a:lnTo>
                    <a:lnTo>
                      <a:pt x="996" y="3332"/>
                    </a:lnTo>
                    <a:lnTo>
                      <a:pt x="1434" y="28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39"/>
              <p:cNvSpPr/>
              <p:nvPr/>
            </p:nvSpPr>
            <p:spPr>
              <a:xfrm>
                <a:off x="1678191" y="4399253"/>
                <a:ext cx="267468" cy="70486"/>
              </a:xfrm>
              <a:custGeom>
                <a:rect b="b" l="l" r="r" t="t"/>
                <a:pathLst>
                  <a:path extrusionOk="0" h="482" w="1829">
                    <a:moveTo>
                      <a:pt x="1228" y="0"/>
                    </a:moveTo>
                    <a:lnTo>
                      <a:pt x="1" y="272"/>
                    </a:lnTo>
                    <a:lnTo>
                      <a:pt x="47" y="481"/>
                    </a:lnTo>
                    <a:lnTo>
                      <a:pt x="1205" y="222"/>
                    </a:lnTo>
                    <a:lnTo>
                      <a:pt x="1744" y="458"/>
                    </a:lnTo>
                    <a:lnTo>
                      <a:pt x="1829" y="263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39"/>
              <p:cNvSpPr/>
              <p:nvPr/>
            </p:nvSpPr>
            <p:spPr>
              <a:xfrm>
                <a:off x="1155250" y="2998597"/>
                <a:ext cx="372906" cy="127080"/>
              </a:xfrm>
              <a:custGeom>
                <a:rect b="b" l="l" r="r" t="t"/>
                <a:pathLst>
                  <a:path extrusionOk="0" h="869" w="2550">
                    <a:moveTo>
                      <a:pt x="2422" y="1"/>
                    </a:moveTo>
                    <a:lnTo>
                      <a:pt x="0" y="868"/>
                    </a:lnTo>
                    <a:lnTo>
                      <a:pt x="0" y="868"/>
                    </a:lnTo>
                    <a:lnTo>
                      <a:pt x="2549" y="850"/>
                    </a:lnTo>
                    <a:lnTo>
                      <a:pt x="2422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39"/>
              <p:cNvSpPr/>
              <p:nvPr/>
            </p:nvSpPr>
            <p:spPr>
              <a:xfrm>
                <a:off x="1444798" y="2909100"/>
                <a:ext cx="2281744" cy="1352697"/>
              </a:xfrm>
              <a:custGeom>
                <a:rect b="b" l="l" r="r" t="t"/>
                <a:pathLst>
                  <a:path extrusionOk="0" h="9250" w="15603">
                    <a:moveTo>
                      <a:pt x="3000" y="0"/>
                    </a:moveTo>
                    <a:cubicBezTo>
                      <a:pt x="2234" y="0"/>
                      <a:pt x="1590" y="156"/>
                      <a:pt x="1139" y="310"/>
                    </a:cubicBezTo>
                    <a:cubicBezTo>
                      <a:pt x="694" y="462"/>
                      <a:pt x="438" y="613"/>
                      <a:pt x="438" y="613"/>
                    </a:cubicBezTo>
                    <a:cubicBezTo>
                      <a:pt x="1" y="7479"/>
                      <a:pt x="3840" y="8839"/>
                      <a:pt x="6952" y="8839"/>
                    </a:cubicBezTo>
                    <a:cubicBezTo>
                      <a:pt x="8993" y="8839"/>
                      <a:pt x="10721" y="8253"/>
                      <a:pt x="10721" y="8253"/>
                    </a:cubicBezTo>
                    <a:lnTo>
                      <a:pt x="15270" y="9249"/>
                    </a:lnTo>
                    <a:lnTo>
                      <a:pt x="15393" y="8420"/>
                    </a:lnTo>
                    <a:lnTo>
                      <a:pt x="15602" y="6986"/>
                    </a:lnTo>
                    <a:lnTo>
                      <a:pt x="10701" y="6998"/>
                    </a:lnTo>
                    <a:cubicBezTo>
                      <a:pt x="8210" y="1206"/>
                      <a:pt x="5132" y="0"/>
                      <a:pt x="3000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39"/>
              <p:cNvSpPr/>
              <p:nvPr/>
            </p:nvSpPr>
            <p:spPr>
              <a:xfrm>
                <a:off x="2050509" y="3066451"/>
                <a:ext cx="1133194" cy="807670"/>
              </a:xfrm>
              <a:custGeom>
                <a:rect b="b" l="l" r="r" t="t"/>
                <a:pathLst>
                  <a:path extrusionOk="0" h="5523" w="7749">
                    <a:moveTo>
                      <a:pt x="1672" y="0"/>
                    </a:moveTo>
                    <a:cubicBezTo>
                      <a:pt x="953" y="0"/>
                      <a:pt x="477" y="114"/>
                      <a:pt x="477" y="114"/>
                    </a:cubicBezTo>
                    <a:cubicBezTo>
                      <a:pt x="457" y="230"/>
                      <a:pt x="445" y="346"/>
                      <a:pt x="434" y="459"/>
                    </a:cubicBezTo>
                    <a:cubicBezTo>
                      <a:pt x="0" y="4593"/>
                      <a:pt x="2260" y="5522"/>
                      <a:pt x="4381" y="5522"/>
                    </a:cubicBezTo>
                    <a:cubicBezTo>
                      <a:pt x="5046" y="5522"/>
                      <a:pt x="5699" y="5430"/>
                      <a:pt x="6249" y="5318"/>
                    </a:cubicBezTo>
                    <a:cubicBezTo>
                      <a:pt x="7129" y="5135"/>
                      <a:pt x="7748" y="4899"/>
                      <a:pt x="7748" y="4899"/>
                    </a:cubicBezTo>
                    <a:cubicBezTo>
                      <a:pt x="6418" y="635"/>
                      <a:pt x="3369" y="0"/>
                      <a:pt x="1672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39"/>
              <p:cNvSpPr/>
              <p:nvPr/>
            </p:nvSpPr>
            <p:spPr>
              <a:xfrm>
                <a:off x="1444798" y="2954433"/>
                <a:ext cx="2251180" cy="1307363"/>
              </a:xfrm>
              <a:custGeom>
                <a:rect b="b" l="l" r="r" t="t"/>
                <a:pathLst>
                  <a:path extrusionOk="0" h="8940" w="15394">
                    <a:moveTo>
                      <a:pt x="1139" y="0"/>
                    </a:moveTo>
                    <a:cubicBezTo>
                      <a:pt x="694" y="152"/>
                      <a:pt x="438" y="303"/>
                      <a:pt x="438" y="303"/>
                    </a:cubicBezTo>
                    <a:cubicBezTo>
                      <a:pt x="1" y="7169"/>
                      <a:pt x="3840" y="8529"/>
                      <a:pt x="6952" y="8529"/>
                    </a:cubicBezTo>
                    <a:cubicBezTo>
                      <a:pt x="8993" y="8529"/>
                      <a:pt x="10721" y="7943"/>
                      <a:pt x="10721" y="7943"/>
                    </a:cubicBezTo>
                    <a:lnTo>
                      <a:pt x="15270" y="8939"/>
                    </a:lnTo>
                    <a:lnTo>
                      <a:pt x="15393" y="8110"/>
                    </a:lnTo>
                    <a:cubicBezTo>
                      <a:pt x="13785" y="7772"/>
                      <a:pt x="12205" y="7459"/>
                      <a:pt x="10616" y="7087"/>
                    </a:cubicBezTo>
                    <a:cubicBezTo>
                      <a:pt x="9306" y="7412"/>
                      <a:pt x="8334" y="7544"/>
                      <a:pt x="6982" y="7556"/>
                    </a:cubicBezTo>
                    <a:cubicBezTo>
                      <a:pt x="6967" y="7556"/>
                      <a:pt x="6952" y="7556"/>
                      <a:pt x="6938" y="7556"/>
                    </a:cubicBezTo>
                    <a:cubicBezTo>
                      <a:pt x="5603" y="7556"/>
                      <a:pt x="4220" y="7217"/>
                      <a:pt x="3201" y="6354"/>
                    </a:cubicBezTo>
                    <a:cubicBezTo>
                      <a:pt x="2259" y="5556"/>
                      <a:pt x="1697" y="4383"/>
                      <a:pt x="1426" y="3178"/>
                    </a:cubicBezTo>
                    <a:cubicBezTo>
                      <a:pt x="1189" y="2139"/>
                      <a:pt x="1150" y="1066"/>
                      <a:pt x="1139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39"/>
              <p:cNvSpPr/>
              <p:nvPr/>
            </p:nvSpPr>
            <p:spPr>
              <a:xfrm>
                <a:off x="1773976" y="3050072"/>
                <a:ext cx="48843" cy="91398"/>
              </a:xfrm>
              <a:custGeom>
                <a:rect b="b" l="l" r="r" t="t"/>
                <a:pathLst>
                  <a:path extrusionOk="0" h="625" w="334">
                    <a:moveTo>
                      <a:pt x="167" y="1"/>
                    </a:moveTo>
                    <a:cubicBezTo>
                      <a:pt x="74" y="1"/>
                      <a:pt x="0" y="140"/>
                      <a:pt x="0" y="312"/>
                    </a:cubicBezTo>
                    <a:cubicBezTo>
                      <a:pt x="0" y="485"/>
                      <a:pt x="74" y="625"/>
                      <a:pt x="167" y="625"/>
                    </a:cubicBezTo>
                    <a:cubicBezTo>
                      <a:pt x="256" y="625"/>
                      <a:pt x="333" y="485"/>
                      <a:pt x="333" y="312"/>
                    </a:cubicBezTo>
                    <a:cubicBezTo>
                      <a:pt x="333" y="140"/>
                      <a:pt x="256" y="1"/>
                      <a:pt x="167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39"/>
              <p:cNvSpPr/>
              <p:nvPr/>
            </p:nvSpPr>
            <p:spPr>
              <a:xfrm>
                <a:off x="2113830" y="3066451"/>
                <a:ext cx="1069874" cy="777691"/>
              </a:xfrm>
              <a:custGeom>
                <a:rect b="b" l="l" r="r" t="t"/>
                <a:pathLst>
                  <a:path extrusionOk="0" h="5318" w="7316">
                    <a:moveTo>
                      <a:pt x="1239" y="0"/>
                    </a:moveTo>
                    <a:cubicBezTo>
                      <a:pt x="520" y="0"/>
                      <a:pt x="44" y="114"/>
                      <a:pt x="44" y="114"/>
                    </a:cubicBezTo>
                    <a:cubicBezTo>
                      <a:pt x="24" y="230"/>
                      <a:pt x="12" y="346"/>
                      <a:pt x="1" y="459"/>
                    </a:cubicBezTo>
                    <a:cubicBezTo>
                      <a:pt x="1380" y="796"/>
                      <a:pt x="2678" y="1482"/>
                      <a:pt x="3732" y="2435"/>
                    </a:cubicBezTo>
                    <a:cubicBezTo>
                      <a:pt x="4615" y="3237"/>
                      <a:pt x="5332" y="4225"/>
                      <a:pt x="5816" y="5318"/>
                    </a:cubicBezTo>
                    <a:cubicBezTo>
                      <a:pt x="6696" y="5135"/>
                      <a:pt x="7315" y="4899"/>
                      <a:pt x="7315" y="4899"/>
                    </a:cubicBezTo>
                    <a:cubicBezTo>
                      <a:pt x="5985" y="635"/>
                      <a:pt x="2936" y="0"/>
                      <a:pt x="1239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39"/>
              <p:cNvSpPr/>
              <p:nvPr/>
            </p:nvSpPr>
            <p:spPr>
              <a:xfrm>
                <a:off x="2060015" y="3080782"/>
                <a:ext cx="1129392" cy="808693"/>
              </a:xfrm>
              <a:custGeom>
                <a:rect b="b" l="l" r="r" t="t"/>
                <a:pathLst>
                  <a:path extrusionOk="0" h="5530" w="7723">
                    <a:moveTo>
                      <a:pt x="303" y="0"/>
                    </a:moveTo>
                    <a:lnTo>
                      <a:pt x="303" y="0"/>
                    </a:lnTo>
                    <a:cubicBezTo>
                      <a:pt x="1" y="2240"/>
                      <a:pt x="415" y="3825"/>
                      <a:pt x="1531" y="4712"/>
                    </a:cubicBezTo>
                    <a:cubicBezTo>
                      <a:pt x="2213" y="5254"/>
                      <a:pt x="3166" y="5529"/>
                      <a:pt x="4328" y="5529"/>
                    </a:cubicBezTo>
                    <a:cubicBezTo>
                      <a:pt x="4681" y="5529"/>
                      <a:pt x="5056" y="5502"/>
                      <a:pt x="5448" y="5452"/>
                    </a:cubicBezTo>
                    <a:cubicBezTo>
                      <a:pt x="6703" y="5286"/>
                      <a:pt x="7715" y="4905"/>
                      <a:pt x="7722" y="4902"/>
                    </a:cubicBezTo>
                    <a:lnTo>
                      <a:pt x="7649" y="4704"/>
                    </a:lnTo>
                    <a:cubicBezTo>
                      <a:pt x="7637" y="4708"/>
                      <a:pt x="6649" y="5080"/>
                      <a:pt x="5417" y="5243"/>
                    </a:cubicBezTo>
                    <a:cubicBezTo>
                      <a:pt x="5085" y="5286"/>
                      <a:pt x="4715" y="5317"/>
                      <a:pt x="4332" y="5317"/>
                    </a:cubicBezTo>
                    <a:cubicBezTo>
                      <a:pt x="3412" y="5317"/>
                      <a:pt x="2412" y="5141"/>
                      <a:pt x="1662" y="4545"/>
                    </a:cubicBezTo>
                    <a:cubicBezTo>
                      <a:pt x="609" y="3709"/>
                      <a:pt x="221" y="2189"/>
                      <a:pt x="516" y="27"/>
                    </a:cubicBez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39"/>
              <p:cNvSpPr/>
              <p:nvPr/>
            </p:nvSpPr>
            <p:spPr>
              <a:xfrm>
                <a:off x="1905297" y="3273376"/>
                <a:ext cx="121377" cy="264251"/>
              </a:xfrm>
              <a:custGeom>
                <a:rect b="b" l="l" r="r" t="t"/>
                <a:pathLst>
                  <a:path extrusionOk="0" h="1807" w="830">
                    <a:moveTo>
                      <a:pt x="415" y="1"/>
                    </a:moveTo>
                    <a:cubicBezTo>
                      <a:pt x="187" y="1"/>
                      <a:pt x="1" y="407"/>
                      <a:pt x="1" y="904"/>
                    </a:cubicBezTo>
                    <a:cubicBezTo>
                      <a:pt x="1" y="1403"/>
                      <a:pt x="187" y="1807"/>
                      <a:pt x="415" y="1807"/>
                    </a:cubicBezTo>
                    <a:cubicBezTo>
                      <a:pt x="644" y="1807"/>
                      <a:pt x="830" y="1403"/>
                      <a:pt x="830" y="904"/>
                    </a:cubicBezTo>
                    <a:cubicBezTo>
                      <a:pt x="830" y="407"/>
                      <a:pt x="644" y="1"/>
                      <a:pt x="415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39"/>
              <p:cNvSpPr/>
              <p:nvPr/>
            </p:nvSpPr>
            <p:spPr>
              <a:xfrm>
                <a:off x="1832763" y="3546985"/>
                <a:ext cx="60835" cy="132784"/>
              </a:xfrm>
              <a:custGeom>
                <a:rect b="b" l="l" r="r" t="t"/>
                <a:pathLst>
                  <a:path extrusionOk="0" h="908" w="416">
                    <a:moveTo>
                      <a:pt x="206" y="1"/>
                    </a:moveTo>
                    <a:cubicBezTo>
                      <a:pt x="94" y="1"/>
                      <a:pt x="1" y="203"/>
                      <a:pt x="1" y="455"/>
                    </a:cubicBezTo>
                    <a:cubicBezTo>
                      <a:pt x="1" y="703"/>
                      <a:pt x="94" y="907"/>
                      <a:pt x="206" y="907"/>
                    </a:cubicBezTo>
                    <a:cubicBezTo>
                      <a:pt x="323" y="907"/>
                      <a:pt x="416" y="703"/>
                      <a:pt x="416" y="455"/>
                    </a:cubicBezTo>
                    <a:cubicBezTo>
                      <a:pt x="416" y="203"/>
                      <a:pt x="323" y="1"/>
                      <a:pt x="206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9"/>
              <p:cNvSpPr/>
              <p:nvPr/>
            </p:nvSpPr>
            <p:spPr>
              <a:xfrm>
                <a:off x="2025503" y="3657101"/>
                <a:ext cx="83355" cy="180750"/>
              </a:xfrm>
              <a:custGeom>
                <a:rect b="b" l="l" r="r" t="t"/>
                <a:pathLst>
                  <a:path extrusionOk="0" h="1236" w="570">
                    <a:moveTo>
                      <a:pt x="287" y="0"/>
                    </a:moveTo>
                    <a:cubicBezTo>
                      <a:pt x="128" y="0"/>
                      <a:pt x="1" y="275"/>
                      <a:pt x="1" y="619"/>
                    </a:cubicBezTo>
                    <a:cubicBezTo>
                      <a:pt x="1" y="961"/>
                      <a:pt x="128" y="1236"/>
                      <a:pt x="287" y="1236"/>
                    </a:cubicBezTo>
                    <a:cubicBezTo>
                      <a:pt x="446" y="1236"/>
                      <a:pt x="570" y="961"/>
                      <a:pt x="570" y="619"/>
                    </a:cubicBezTo>
                    <a:cubicBezTo>
                      <a:pt x="570" y="275"/>
                      <a:pt x="446" y="0"/>
                      <a:pt x="287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9" name="Google Shape;1169;p39"/>
            <p:cNvGrpSpPr/>
            <p:nvPr/>
          </p:nvGrpSpPr>
          <p:grpSpPr>
            <a:xfrm>
              <a:off x="5713339" y="3556018"/>
              <a:ext cx="440042" cy="394266"/>
              <a:chOff x="1723100" y="2998850"/>
              <a:chExt cx="1857501" cy="1664271"/>
            </a:xfrm>
          </p:grpSpPr>
          <p:sp>
            <p:nvSpPr>
              <p:cNvPr id="1170" name="Google Shape;1170;p39"/>
              <p:cNvSpPr/>
              <p:nvPr/>
            </p:nvSpPr>
            <p:spPr>
              <a:xfrm>
                <a:off x="2597137" y="4138361"/>
                <a:ext cx="258083" cy="507211"/>
              </a:xfrm>
              <a:custGeom>
                <a:rect b="b" l="l" r="r" t="t"/>
                <a:pathLst>
                  <a:path extrusionOk="0" h="2948" w="1500">
                    <a:moveTo>
                      <a:pt x="171" y="0"/>
                    </a:moveTo>
                    <a:lnTo>
                      <a:pt x="1" y="58"/>
                    </a:lnTo>
                    <a:lnTo>
                      <a:pt x="609" y="1883"/>
                    </a:lnTo>
                    <a:lnTo>
                      <a:pt x="1353" y="2948"/>
                    </a:lnTo>
                    <a:lnTo>
                      <a:pt x="1500" y="2844"/>
                    </a:lnTo>
                    <a:lnTo>
                      <a:pt x="771" y="1801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39"/>
              <p:cNvSpPr/>
              <p:nvPr/>
            </p:nvSpPr>
            <p:spPr>
              <a:xfrm>
                <a:off x="2615030" y="4438251"/>
                <a:ext cx="310903" cy="88779"/>
              </a:xfrm>
              <a:custGeom>
                <a:rect b="b" l="l" r="r" t="t"/>
                <a:pathLst>
                  <a:path extrusionOk="0" h="516" w="1807">
                    <a:moveTo>
                      <a:pt x="574" y="1"/>
                    </a:moveTo>
                    <a:lnTo>
                      <a:pt x="1" y="349"/>
                    </a:lnTo>
                    <a:lnTo>
                      <a:pt x="94" y="507"/>
                    </a:lnTo>
                    <a:lnTo>
                      <a:pt x="601" y="198"/>
                    </a:lnTo>
                    <a:lnTo>
                      <a:pt x="1760" y="516"/>
                    </a:lnTo>
                    <a:lnTo>
                      <a:pt x="1807" y="341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39"/>
              <p:cNvSpPr/>
              <p:nvPr/>
            </p:nvSpPr>
            <p:spPr>
              <a:xfrm>
                <a:off x="2293116" y="4114274"/>
                <a:ext cx="76220" cy="548847"/>
              </a:xfrm>
              <a:custGeom>
                <a:rect b="b" l="l" r="r" t="t"/>
                <a:pathLst>
                  <a:path extrusionOk="0" h="3190" w="443">
                    <a:moveTo>
                      <a:pt x="171" y="1"/>
                    </a:moveTo>
                    <a:lnTo>
                      <a:pt x="5" y="1907"/>
                    </a:lnTo>
                    <a:lnTo>
                      <a:pt x="1" y="1918"/>
                    </a:lnTo>
                    <a:lnTo>
                      <a:pt x="260" y="3189"/>
                    </a:lnTo>
                    <a:lnTo>
                      <a:pt x="442" y="3154"/>
                    </a:lnTo>
                    <a:lnTo>
                      <a:pt x="187" y="1907"/>
                    </a:lnTo>
                    <a:lnTo>
                      <a:pt x="353" y="15"/>
                    </a:lnTo>
                    <a:lnTo>
                      <a:pt x="171" y="1"/>
                    </a:ln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39"/>
              <p:cNvSpPr/>
              <p:nvPr/>
            </p:nvSpPr>
            <p:spPr>
              <a:xfrm>
                <a:off x="2199863" y="4426895"/>
                <a:ext cx="286127" cy="162762"/>
              </a:xfrm>
              <a:custGeom>
                <a:rect b="b" l="l" r="r" t="t"/>
                <a:pathLst>
                  <a:path extrusionOk="0" h="946" w="1663">
                    <a:moveTo>
                      <a:pt x="663" y="1"/>
                    </a:moveTo>
                    <a:lnTo>
                      <a:pt x="1" y="94"/>
                    </a:lnTo>
                    <a:lnTo>
                      <a:pt x="24" y="271"/>
                    </a:lnTo>
                    <a:lnTo>
                      <a:pt x="609" y="190"/>
                    </a:lnTo>
                    <a:lnTo>
                      <a:pt x="1546" y="945"/>
                    </a:lnTo>
                    <a:lnTo>
                      <a:pt x="1662" y="802"/>
                    </a:lnTo>
                    <a:lnTo>
                      <a:pt x="663" y="1"/>
                    </a:ln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39"/>
              <p:cNvSpPr/>
              <p:nvPr/>
            </p:nvSpPr>
            <p:spPr>
              <a:xfrm>
                <a:off x="3276408" y="3151634"/>
                <a:ext cx="304193" cy="159493"/>
              </a:xfrm>
              <a:custGeom>
                <a:rect b="b" l="l" r="r" t="t"/>
                <a:pathLst>
                  <a:path extrusionOk="0" h="927" w="1768">
                    <a:moveTo>
                      <a:pt x="1" y="0"/>
                    </a:moveTo>
                    <a:lnTo>
                      <a:pt x="1" y="927"/>
                    </a:lnTo>
                    <a:lnTo>
                      <a:pt x="1768" y="55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39"/>
              <p:cNvSpPr/>
              <p:nvPr/>
            </p:nvSpPr>
            <p:spPr>
              <a:xfrm>
                <a:off x="1723100" y="2998850"/>
                <a:ext cx="1594778" cy="1275425"/>
              </a:xfrm>
              <a:custGeom>
                <a:rect b="b" l="l" r="r" t="t"/>
                <a:pathLst>
                  <a:path extrusionOk="0" h="7413" w="9269">
                    <a:moveTo>
                      <a:pt x="7568" y="1"/>
                    </a:moveTo>
                    <a:cubicBezTo>
                      <a:pt x="7163" y="1"/>
                      <a:pt x="6753" y="123"/>
                      <a:pt x="6409" y="338"/>
                    </a:cubicBezTo>
                    <a:cubicBezTo>
                      <a:pt x="5882" y="667"/>
                      <a:pt x="5503" y="1202"/>
                      <a:pt x="5293" y="1779"/>
                    </a:cubicBezTo>
                    <a:cubicBezTo>
                      <a:pt x="5293" y="1779"/>
                      <a:pt x="3384" y="1962"/>
                      <a:pt x="1996" y="3097"/>
                    </a:cubicBezTo>
                    <a:cubicBezTo>
                      <a:pt x="1896" y="2698"/>
                      <a:pt x="1787" y="2280"/>
                      <a:pt x="1504" y="1977"/>
                    </a:cubicBezTo>
                    <a:cubicBezTo>
                      <a:pt x="1323" y="1780"/>
                      <a:pt x="1044" y="1650"/>
                      <a:pt x="779" y="1650"/>
                    </a:cubicBezTo>
                    <a:cubicBezTo>
                      <a:pt x="676" y="1650"/>
                      <a:pt x="574" y="1670"/>
                      <a:pt x="481" y="1713"/>
                    </a:cubicBezTo>
                    <a:cubicBezTo>
                      <a:pt x="447" y="1729"/>
                      <a:pt x="408" y="1749"/>
                      <a:pt x="377" y="1776"/>
                    </a:cubicBezTo>
                    <a:cubicBezTo>
                      <a:pt x="1" y="2051"/>
                      <a:pt x="47" y="2609"/>
                      <a:pt x="140" y="3058"/>
                    </a:cubicBezTo>
                    <a:cubicBezTo>
                      <a:pt x="331" y="3968"/>
                      <a:pt x="660" y="4794"/>
                      <a:pt x="1136" y="5600"/>
                    </a:cubicBezTo>
                    <a:cubicBezTo>
                      <a:pt x="1613" y="6405"/>
                      <a:pt x="2364" y="7099"/>
                      <a:pt x="3291" y="7324"/>
                    </a:cubicBezTo>
                    <a:cubicBezTo>
                      <a:pt x="3535" y="7383"/>
                      <a:pt x="3780" y="7412"/>
                      <a:pt x="4022" y="7412"/>
                    </a:cubicBezTo>
                    <a:cubicBezTo>
                      <a:pt x="4826" y="7412"/>
                      <a:pt x="5594" y="7094"/>
                      <a:pt x="6181" y="6511"/>
                    </a:cubicBezTo>
                    <a:cubicBezTo>
                      <a:pt x="6944" y="5755"/>
                      <a:pt x="7332" y="4681"/>
                      <a:pt x="7382" y="3620"/>
                    </a:cubicBezTo>
                    <a:cubicBezTo>
                      <a:pt x="7831" y="3387"/>
                      <a:pt x="8273" y="3167"/>
                      <a:pt x="8637" y="2822"/>
                    </a:cubicBezTo>
                    <a:cubicBezTo>
                      <a:pt x="8959" y="2516"/>
                      <a:pt x="9206" y="2117"/>
                      <a:pt x="9258" y="1686"/>
                    </a:cubicBezTo>
                    <a:cubicBezTo>
                      <a:pt x="9265" y="1629"/>
                      <a:pt x="9269" y="1570"/>
                      <a:pt x="9265" y="1512"/>
                    </a:cubicBezTo>
                    <a:cubicBezTo>
                      <a:pt x="9261" y="896"/>
                      <a:pt x="8804" y="331"/>
                      <a:pt x="8215" y="114"/>
                    </a:cubicBezTo>
                    <a:cubicBezTo>
                      <a:pt x="8009" y="37"/>
                      <a:pt x="7789" y="1"/>
                      <a:pt x="7568" y="1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39"/>
              <p:cNvSpPr/>
              <p:nvPr/>
            </p:nvSpPr>
            <p:spPr>
              <a:xfrm>
                <a:off x="1723100" y="3288932"/>
                <a:ext cx="1592885" cy="985345"/>
              </a:xfrm>
              <a:custGeom>
                <a:rect b="b" l="l" r="r" t="t"/>
                <a:pathLst>
                  <a:path extrusionOk="0" h="5727" w="9258">
                    <a:moveTo>
                      <a:pt x="9258" y="0"/>
                    </a:moveTo>
                    <a:cubicBezTo>
                      <a:pt x="9086" y="264"/>
                      <a:pt x="8886" y="504"/>
                      <a:pt x="8648" y="714"/>
                    </a:cubicBezTo>
                    <a:cubicBezTo>
                      <a:pt x="8076" y="1225"/>
                      <a:pt x="7382" y="1547"/>
                      <a:pt x="6611" y="1593"/>
                    </a:cubicBezTo>
                    <a:cubicBezTo>
                      <a:pt x="6475" y="2426"/>
                      <a:pt x="6154" y="3255"/>
                      <a:pt x="5557" y="3848"/>
                    </a:cubicBezTo>
                    <a:cubicBezTo>
                      <a:pt x="5093" y="4309"/>
                      <a:pt x="4446" y="4606"/>
                      <a:pt x="3801" y="4606"/>
                    </a:cubicBezTo>
                    <a:cubicBezTo>
                      <a:pt x="3613" y="4606"/>
                      <a:pt x="3424" y="4580"/>
                      <a:pt x="3240" y="4526"/>
                    </a:cubicBezTo>
                    <a:cubicBezTo>
                      <a:pt x="2682" y="4360"/>
                      <a:pt x="2229" y="3956"/>
                      <a:pt x="1857" y="3511"/>
                    </a:cubicBezTo>
                    <a:cubicBezTo>
                      <a:pt x="1047" y="2534"/>
                      <a:pt x="559" y="1295"/>
                      <a:pt x="481" y="27"/>
                    </a:cubicBezTo>
                    <a:cubicBezTo>
                      <a:pt x="447" y="43"/>
                      <a:pt x="408" y="63"/>
                      <a:pt x="377" y="90"/>
                    </a:cubicBezTo>
                    <a:cubicBezTo>
                      <a:pt x="1" y="365"/>
                      <a:pt x="47" y="923"/>
                      <a:pt x="140" y="1372"/>
                    </a:cubicBezTo>
                    <a:cubicBezTo>
                      <a:pt x="331" y="2282"/>
                      <a:pt x="660" y="3108"/>
                      <a:pt x="1136" y="3914"/>
                    </a:cubicBezTo>
                    <a:cubicBezTo>
                      <a:pt x="1613" y="4719"/>
                      <a:pt x="2364" y="5413"/>
                      <a:pt x="3291" y="5638"/>
                    </a:cubicBezTo>
                    <a:cubicBezTo>
                      <a:pt x="3535" y="5697"/>
                      <a:pt x="3780" y="5726"/>
                      <a:pt x="4022" y="5726"/>
                    </a:cubicBezTo>
                    <a:cubicBezTo>
                      <a:pt x="4826" y="5726"/>
                      <a:pt x="5594" y="5408"/>
                      <a:pt x="6181" y="4825"/>
                    </a:cubicBezTo>
                    <a:cubicBezTo>
                      <a:pt x="6944" y="4069"/>
                      <a:pt x="7332" y="2995"/>
                      <a:pt x="7382" y="1934"/>
                    </a:cubicBezTo>
                    <a:cubicBezTo>
                      <a:pt x="7831" y="1701"/>
                      <a:pt x="8273" y="1481"/>
                      <a:pt x="8637" y="1136"/>
                    </a:cubicBezTo>
                    <a:cubicBezTo>
                      <a:pt x="8959" y="830"/>
                      <a:pt x="9206" y="431"/>
                      <a:pt x="9258" y="0"/>
                    </a:cubicBezTo>
                    <a:close/>
                  </a:path>
                </a:pathLst>
              </a:custGeom>
              <a:solidFill>
                <a:srgbClr val="DF6D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39"/>
              <p:cNvSpPr/>
              <p:nvPr/>
            </p:nvSpPr>
            <p:spPr>
              <a:xfrm>
                <a:off x="1762500" y="3299428"/>
                <a:ext cx="921010" cy="643648"/>
              </a:xfrm>
              <a:custGeom>
                <a:rect b="b" l="l" r="r" t="t"/>
                <a:pathLst>
                  <a:path extrusionOk="0" h="3741" w="5353">
                    <a:moveTo>
                      <a:pt x="4519" y="1"/>
                    </a:moveTo>
                    <a:cubicBezTo>
                      <a:pt x="3418" y="1"/>
                      <a:pt x="951" y="342"/>
                      <a:pt x="0" y="3260"/>
                    </a:cubicBezTo>
                    <a:cubicBezTo>
                      <a:pt x="0" y="3260"/>
                      <a:pt x="210" y="3345"/>
                      <a:pt x="547" y="3446"/>
                    </a:cubicBezTo>
                    <a:cubicBezTo>
                      <a:pt x="999" y="3582"/>
                      <a:pt x="1678" y="3741"/>
                      <a:pt x="2375" y="3741"/>
                    </a:cubicBezTo>
                    <a:cubicBezTo>
                      <a:pt x="3825" y="3741"/>
                      <a:pt x="5352" y="3052"/>
                      <a:pt x="5064" y="32"/>
                    </a:cubicBezTo>
                    <a:cubicBezTo>
                      <a:pt x="5064" y="32"/>
                      <a:pt x="4855" y="1"/>
                      <a:pt x="4519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9"/>
              <p:cNvSpPr/>
              <p:nvPr/>
            </p:nvSpPr>
            <p:spPr>
              <a:xfrm>
                <a:off x="3079061" y="3140966"/>
                <a:ext cx="53509" cy="122157"/>
              </a:xfrm>
              <a:custGeom>
                <a:rect b="b" l="l" r="r" t="t"/>
                <a:pathLst>
                  <a:path extrusionOk="0" h="710" w="311">
                    <a:moveTo>
                      <a:pt x="156" y="0"/>
                    </a:moveTo>
                    <a:cubicBezTo>
                      <a:pt x="70" y="0"/>
                      <a:pt x="0" y="159"/>
                      <a:pt x="0" y="357"/>
                    </a:cubicBezTo>
                    <a:cubicBezTo>
                      <a:pt x="0" y="551"/>
                      <a:pt x="70" y="710"/>
                      <a:pt x="156" y="710"/>
                    </a:cubicBezTo>
                    <a:cubicBezTo>
                      <a:pt x="241" y="710"/>
                      <a:pt x="311" y="551"/>
                      <a:pt x="311" y="357"/>
                    </a:cubicBezTo>
                    <a:cubicBezTo>
                      <a:pt x="311" y="159"/>
                      <a:pt x="241" y="0"/>
                      <a:pt x="156" y="0"/>
                    </a:cubicBez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9"/>
              <p:cNvSpPr/>
              <p:nvPr/>
            </p:nvSpPr>
            <p:spPr>
              <a:xfrm>
                <a:off x="1762500" y="3299428"/>
                <a:ext cx="871459" cy="592893"/>
              </a:xfrm>
              <a:custGeom>
                <a:rect b="b" l="l" r="r" t="t"/>
                <a:pathLst>
                  <a:path extrusionOk="0" h="3446" w="5065">
                    <a:moveTo>
                      <a:pt x="4519" y="1"/>
                    </a:moveTo>
                    <a:cubicBezTo>
                      <a:pt x="3418" y="1"/>
                      <a:pt x="951" y="342"/>
                      <a:pt x="0" y="3260"/>
                    </a:cubicBezTo>
                    <a:cubicBezTo>
                      <a:pt x="0" y="3260"/>
                      <a:pt x="210" y="3345"/>
                      <a:pt x="547" y="3446"/>
                    </a:cubicBezTo>
                    <a:cubicBezTo>
                      <a:pt x="1787" y="2012"/>
                      <a:pt x="3325" y="842"/>
                      <a:pt x="5064" y="32"/>
                    </a:cubicBezTo>
                    <a:cubicBezTo>
                      <a:pt x="5064" y="32"/>
                      <a:pt x="4855" y="1"/>
                      <a:pt x="4519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183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40"/>
          <p:cNvSpPr txBox="1"/>
          <p:nvPr>
            <p:ph type="title"/>
          </p:nvPr>
        </p:nvSpPr>
        <p:spPr>
          <a:xfrm>
            <a:off x="123350" y="2116875"/>
            <a:ext cx="8897700" cy="101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185" name="Google Shape;1185;p40"/>
          <p:cNvSpPr txBox="1"/>
          <p:nvPr>
            <p:ph idx="1" type="subTitle"/>
          </p:nvPr>
        </p:nvSpPr>
        <p:spPr>
          <a:xfrm>
            <a:off x="1940500" y="3135975"/>
            <a:ext cx="5262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1186" name="Google Shape;1186;p40"/>
          <p:cNvGrpSpPr/>
          <p:nvPr/>
        </p:nvGrpSpPr>
        <p:grpSpPr>
          <a:xfrm>
            <a:off x="2154751" y="1290896"/>
            <a:ext cx="5702701" cy="3039804"/>
            <a:chOff x="2154751" y="1290896"/>
            <a:chExt cx="5702701" cy="3039804"/>
          </a:xfrm>
        </p:grpSpPr>
        <p:sp>
          <p:nvSpPr>
            <p:cNvPr id="1187" name="Google Shape;1187;p40"/>
            <p:cNvSpPr/>
            <p:nvPr/>
          </p:nvSpPr>
          <p:spPr>
            <a:xfrm>
              <a:off x="2154751" y="4135456"/>
              <a:ext cx="966900" cy="1401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0"/>
            <p:cNvSpPr/>
            <p:nvPr/>
          </p:nvSpPr>
          <p:spPr>
            <a:xfrm>
              <a:off x="5792852" y="4031300"/>
              <a:ext cx="2064600" cy="299400"/>
            </a:xfrm>
            <a:prstGeom prst="ellipse">
              <a:avLst/>
            </a:prstGeom>
            <a:solidFill>
              <a:srgbClr val="92BAB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9" name="Google Shape;1189;p40"/>
            <p:cNvGrpSpPr/>
            <p:nvPr/>
          </p:nvGrpSpPr>
          <p:grpSpPr>
            <a:xfrm>
              <a:off x="5522416" y="2554979"/>
              <a:ext cx="2195871" cy="1688907"/>
              <a:chOff x="645525" y="897513"/>
              <a:chExt cx="1591326" cy="1223934"/>
            </a:xfrm>
          </p:grpSpPr>
          <p:sp>
            <p:nvSpPr>
              <p:cNvPr id="1190" name="Google Shape;1190;p40"/>
              <p:cNvSpPr/>
              <p:nvPr/>
            </p:nvSpPr>
            <p:spPr>
              <a:xfrm>
                <a:off x="1740344" y="1673369"/>
                <a:ext cx="167945" cy="434698"/>
              </a:xfrm>
              <a:custGeom>
                <a:rect b="b" l="l" r="r" t="t"/>
                <a:pathLst>
                  <a:path extrusionOk="0" h="11456" w="4426">
                    <a:moveTo>
                      <a:pt x="1102" y="0"/>
                    </a:moveTo>
                    <a:cubicBezTo>
                      <a:pt x="1102" y="0"/>
                      <a:pt x="1" y="10683"/>
                      <a:pt x="1919" y="11414"/>
                    </a:cubicBezTo>
                    <a:cubicBezTo>
                      <a:pt x="1983" y="11440"/>
                      <a:pt x="2051" y="11455"/>
                      <a:pt x="2124" y="11455"/>
                    </a:cubicBezTo>
                    <a:cubicBezTo>
                      <a:pt x="2138" y="11455"/>
                      <a:pt x="2152" y="11455"/>
                      <a:pt x="2167" y="11453"/>
                    </a:cubicBezTo>
                    <a:cubicBezTo>
                      <a:pt x="4426" y="11333"/>
                      <a:pt x="3945" y="179"/>
                      <a:pt x="3945" y="179"/>
                    </a:cubicBezTo>
                    <a:lnTo>
                      <a:pt x="2531" y="89"/>
                    </a:lnTo>
                    <a:lnTo>
                      <a:pt x="1102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40"/>
              <p:cNvSpPr/>
              <p:nvPr/>
            </p:nvSpPr>
            <p:spPr>
              <a:xfrm>
                <a:off x="1813121" y="1676746"/>
                <a:ext cx="95166" cy="431321"/>
              </a:xfrm>
              <a:custGeom>
                <a:rect b="b" l="l" r="r" t="t"/>
                <a:pathLst>
                  <a:path extrusionOk="0" h="11367" w="2508">
                    <a:moveTo>
                      <a:pt x="613" y="0"/>
                    </a:moveTo>
                    <a:lnTo>
                      <a:pt x="613" y="0"/>
                    </a:lnTo>
                    <a:cubicBezTo>
                      <a:pt x="1078" y="3774"/>
                      <a:pt x="872" y="7629"/>
                      <a:pt x="1" y="11325"/>
                    </a:cubicBezTo>
                    <a:cubicBezTo>
                      <a:pt x="65" y="11351"/>
                      <a:pt x="133" y="11366"/>
                      <a:pt x="206" y="11366"/>
                    </a:cubicBezTo>
                    <a:cubicBezTo>
                      <a:pt x="220" y="11366"/>
                      <a:pt x="234" y="11366"/>
                      <a:pt x="249" y="11364"/>
                    </a:cubicBezTo>
                    <a:cubicBezTo>
                      <a:pt x="2508" y="11244"/>
                      <a:pt x="2027" y="90"/>
                      <a:pt x="2027" y="90"/>
                    </a:cubicBez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40"/>
              <p:cNvSpPr/>
              <p:nvPr/>
            </p:nvSpPr>
            <p:spPr>
              <a:xfrm>
                <a:off x="1390000" y="1676595"/>
                <a:ext cx="168855" cy="431435"/>
              </a:xfrm>
              <a:custGeom>
                <a:rect b="b" l="l" r="r" t="t"/>
                <a:pathLst>
                  <a:path extrusionOk="0" h="11370" w="4450">
                    <a:moveTo>
                      <a:pt x="431" y="1"/>
                    </a:moveTo>
                    <a:cubicBezTo>
                      <a:pt x="431" y="1"/>
                      <a:pt x="1" y="10477"/>
                      <a:pt x="1880" y="11318"/>
                    </a:cubicBezTo>
                    <a:cubicBezTo>
                      <a:pt x="1958" y="11351"/>
                      <a:pt x="2041" y="11370"/>
                      <a:pt x="2126" y="11370"/>
                    </a:cubicBezTo>
                    <a:cubicBezTo>
                      <a:pt x="2151" y="11370"/>
                      <a:pt x="2177" y="11368"/>
                      <a:pt x="2202" y="11365"/>
                    </a:cubicBezTo>
                    <a:cubicBezTo>
                      <a:pt x="4449" y="11109"/>
                      <a:pt x="3282" y="1"/>
                      <a:pt x="3282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40"/>
              <p:cNvSpPr/>
              <p:nvPr/>
            </p:nvSpPr>
            <p:spPr>
              <a:xfrm>
                <a:off x="1461336" y="1676595"/>
                <a:ext cx="97519" cy="431435"/>
              </a:xfrm>
              <a:custGeom>
                <a:rect b="b" l="l" r="r" t="t"/>
                <a:pathLst>
                  <a:path extrusionOk="0" h="11370" w="2570">
                    <a:moveTo>
                      <a:pt x="147" y="1"/>
                    </a:moveTo>
                    <a:cubicBezTo>
                      <a:pt x="764" y="3743"/>
                      <a:pt x="713" y="7594"/>
                      <a:pt x="0" y="11318"/>
                    </a:cubicBezTo>
                    <a:cubicBezTo>
                      <a:pt x="78" y="11351"/>
                      <a:pt x="161" y="11370"/>
                      <a:pt x="246" y="11370"/>
                    </a:cubicBezTo>
                    <a:cubicBezTo>
                      <a:pt x="271" y="11370"/>
                      <a:pt x="297" y="11368"/>
                      <a:pt x="322" y="11365"/>
                    </a:cubicBezTo>
                    <a:cubicBezTo>
                      <a:pt x="2569" y="11109"/>
                      <a:pt x="1402" y="1"/>
                      <a:pt x="1402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40"/>
              <p:cNvSpPr/>
              <p:nvPr/>
            </p:nvSpPr>
            <p:spPr>
              <a:xfrm>
                <a:off x="1183315" y="1575017"/>
                <a:ext cx="222320" cy="533013"/>
              </a:xfrm>
              <a:custGeom>
                <a:rect b="b" l="l" r="r" t="t"/>
                <a:pathLst>
                  <a:path extrusionOk="0" h="14047" w="5859">
                    <a:moveTo>
                      <a:pt x="1" y="1"/>
                    </a:moveTo>
                    <a:cubicBezTo>
                      <a:pt x="1" y="1"/>
                      <a:pt x="1349" y="13937"/>
                      <a:pt x="3515" y="14045"/>
                    </a:cubicBezTo>
                    <a:cubicBezTo>
                      <a:pt x="3526" y="14047"/>
                      <a:pt x="3537" y="14047"/>
                      <a:pt x="3548" y="14047"/>
                    </a:cubicBezTo>
                    <a:cubicBezTo>
                      <a:pt x="3574" y="14047"/>
                      <a:pt x="3600" y="14044"/>
                      <a:pt x="3627" y="14042"/>
                    </a:cubicBezTo>
                    <a:cubicBezTo>
                      <a:pt x="5859" y="13661"/>
                      <a:pt x="4108" y="2635"/>
                      <a:pt x="4108" y="2635"/>
                    </a:cubicBezTo>
                    <a:lnTo>
                      <a:pt x="2783" y="178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40"/>
              <p:cNvSpPr/>
              <p:nvPr/>
            </p:nvSpPr>
            <p:spPr>
              <a:xfrm>
                <a:off x="1280226" y="1642634"/>
                <a:ext cx="125408" cy="465395"/>
              </a:xfrm>
              <a:custGeom>
                <a:rect b="b" l="l" r="r" t="t"/>
                <a:pathLst>
                  <a:path extrusionOk="0" h="12265" w="3305">
                    <a:moveTo>
                      <a:pt x="229" y="0"/>
                    </a:moveTo>
                    <a:cubicBezTo>
                      <a:pt x="151" y="16"/>
                      <a:pt x="77" y="27"/>
                      <a:pt x="0" y="39"/>
                    </a:cubicBezTo>
                    <a:cubicBezTo>
                      <a:pt x="1100" y="4002"/>
                      <a:pt x="1422" y="8179"/>
                      <a:pt x="961" y="12263"/>
                    </a:cubicBezTo>
                    <a:cubicBezTo>
                      <a:pt x="972" y="12265"/>
                      <a:pt x="983" y="12265"/>
                      <a:pt x="994" y="12265"/>
                    </a:cubicBezTo>
                    <a:cubicBezTo>
                      <a:pt x="1020" y="12265"/>
                      <a:pt x="1046" y="12262"/>
                      <a:pt x="1073" y="12260"/>
                    </a:cubicBezTo>
                    <a:cubicBezTo>
                      <a:pt x="3305" y="11879"/>
                      <a:pt x="1554" y="853"/>
                      <a:pt x="1554" y="853"/>
                    </a:cubicBezTo>
                    <a:lnTo>
                      <a:pt x="229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40"/>
              <p:cNvSpPr/>
              <p:nvPr/>
            </p:nvSpPr>
            <p:spPr>
              <a:xfrm>
                <a:off x="959707" y="927603"/>
                <a:ext cx="122942" cy="79798"/>
              </a:xfrm>
              <a:custGeom>
                <a:rect b="b" l="l" r="r" t="t"/>
                <a:pathLst>
                  <a:path extrusionOk="0" h="2103" w="3240">
                    <a:moveTo>
                      <a:pt x="2613" y="0"/>
                    </a:moveTo>
                    <a:cubicBezTo>
                      <a:pt x="2506" y="0"/>
                      <a:pt x="2394" y="17"/>
                      <a:pt x="2290" y="49"/>
                    </a:cubicBezTo>
                    <a:cubicBezTo>
                      <a:pt x="1333" y="348"/>
                      <a:pt x="488" y="1103"/>
                      <a:pt x="0" y="1959"/>
                    </a:cubicBezTo>
                    <a:lnTo>
                      <a:pt x="1209" y="2103"/>
                    </a:lnTo>
                    <a:cubicBezTo>
                      <a:pt x="1965" y="1975"/>
                      <a:pt x="2929" y="1398"/>
                      <a:pt x="3131" y="599"/>
                    </a:cubicBezTo>
                    <a:cubicBezTo>
                      <a:pt x="3239" y="171"/>
                      <a:pt x="2947" y="0"/>
                      <a:pt x="2613" y="0"/>
                    </a:cubicBezTo>
                    <a:close/>
                  </a:path>
                </a:pathLst>
              </a:custGeom>
              <a:solidFill>
                <a:srgbClr val="F1CD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40"/>
              <p:cNvSpPr/>
              <p:nvPr/>
            </p:nvSpPr>
            <p:spPr>
              <a:xfrm>
                <a:off x="927947" y="897513"/>
                <a:ext cx="98543" cy="103704"/>
              </a:xfrm>
              <a:custGeom>
                <a:rect b="b" l="l" r="r" t="t"/>
                <a:pathLst>
                  <a:path extrusionOk="0" h="2733" w="2597">
                    <a:moveTo>
                      <a:pt x="2102" y="1"/>
                    </a:moveTo>
                    <a:cubicBezTo>
                      <a:pt x="1925" y="1"/>
                      <a:pt x="1725" y="79"/>
                      <a:pt x="1562" y="195"/>
                    </a:cubicBezTo>
                    <a:cubicBezTo>
                      <a:pt x="749" y="776"/>
                      <a:pt x="186" y="1764"/>
                      <a:pt x="0" y="2733"/>
                    </a:cubicBezTo>
                    <a:lnTo>
                      <a:pt x="1190" y="2485"/>
                    </a:lnTo>
                    <a:cubicBezTo>
                      <a:pt x="1865" y="2125"/>
                      <a:pt x="2596" y="1268"/>
                      <a:pt x="2534" y="447"/>
                    </a:cubicBezTo>
                    <a:cubicBezTo>
                      <a:pt x="2508" y="124"/>
                      <a:pt x="2324" y="1"/>
                      <a:pt x="2102" y="1"/>
                    </a:cubicBezTo>
                    <a:close/>
                  </a:path>
                </a:pathLst>
              </a:custGeom>
              <a:solidFill>
                <a:srgbClr val="F1CD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40"/>
              <p:cNvSpPr/>
              <p:nvPr/>
            </p:nvSpPr>
            <p:spPr>
              <a:xfrm>
                <a:off x="2048075" y="1306443"/>
                <a:ext cx="188776" cy="147606"/>
              </a:xfrm>
              <a:custGeom>
                <a:rect b="b" l="l" r="r" t="t"/>
                <a:pathLst>
                  <a:path extrusionOk="0" h="3890" w="4975">
                    <a:moveTo>
                      <a:pt x="3699" y="0"/>
                    </a:moveTo>
                    <a:cubicBezTo>
                      <a:pt x="3574" y="0"/>
                      <a:pt x="3449" y="10"/>
                      <a:pt x="3328" y="26"/>
                    </a:cubicBezTo>
                    <a:cubicBezTo>
                      <a:pt x="1988" y="201"/>
                      <a:pt x="740" y="988"/>
                      <a:pt x="0" y="2122"/>
                    </a:cubicBezTo>
                    <a:lnTo>
                      <a:pt x="837" y="3889"/>
                    </a:lnTo>
                    <a:cubicBezTo>
                      <a:pt x="1926" y="3692"/>
                      <a:pt x="2968" y="3250"/>
                      <a:pt x="3871" y="2603"/>
                    </a:cubicBezTo>
                    <a:cubicBezTo>
                      <a:pt x="4239" y="2340"/>
                      <a:pt x="4599" y="2026"/>
                      <a:pt x="4785" y="1607"/>
                    </a:cubicBezTo>
                    <a:cubicBezTo>
                      <a:pt x="4975" y="1192"/>
                      <a:pt x="4960" y="654"/>
                      <a:pt x="4642" y="329"/>
                    </a:cubicBezTo>
                    <a:cubicBezTo>
                      <a:pt x="4402" y="80"/>
                      <a:pt x="4051" y="0"/>
                      <a:pt x="3699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40"/>
              <p:cNvSpPr/>
              <p:nvPr/>
            </p:nvSpPr>
            <p:spPr>
              <a:xfrm>
                <a:off x="648295" y="985051"/>
                <a:ext cx="1479324" cy="1122944"/>
              </a:xfrm>
              <a:custGeom>
                <a:rect b="b" l="l" r="r" t="t"/>
                <a:pathLst>
                  <a:path extrusionOk="0" h="29594" w="38986">
                    <a:moveTo>
                      <a:pt x="1849" y="0"/>
                    </a:moveTo>
                    <a:cubicBezTo>
                      <a:pt x="1288" y="0"/>
                      <a:pt x="428" y="438"/>
                      <a:pt x="215" y="1027"/>
                    </a:cubicBezTo>
                    <a:cubicBezTo>
                      <a:pt x="203" y="1057"/>
                      <a:pt x="195" y="1089"/>
                      <a:pt x="187" y="1123"/>
                    </a:cubicBezTo>
                    <a:cubicBezTo>
                      <a:pt x="1" y="1898"/>
                      <a:pt x="230" y="2937"/>
                      <a:pt x="1311" y="4060"/>
                    </a:cubicBezTo>
                    <a:cubicBezTo>
                      <a:pt x="3915" y="6769"/>
                      <a:pt x="7445" y="4494"/>
                      <a:pt x="9951" y="7214"/>
                    </a:cubicBezTo>
                    <a:cubicBezTo>
                      <a:pt x="10199" y="7482"/>
                      <a:pt x="10397" y="7826"/>
                      <a:pt x="10567" y="8229"/>
                    </a:cubicBezTo>
                    <a:cubicBezTo>
                      <a:pt x="10989" y="9229"/>
                      <a:pt x="11249" y="10592"/>
                      <a:pt x="11690" y="12057"/>
                    </a:cubicBezTo>
                    <a:cubicBezTo>
                      <a:pt x="12888" y="16040"/>
                      <a:pt x="15399" y="20756"/>
                      <a:pt x="26026" y="20872"/>
                    </a:cubicBezTo>
                    <a:cubicBezTo>
                      <a:pt x="26116" y="20873"/>
                      <a:pt x="26206" y="20873"/>
                      <a:pt x="26295" y="20873"/>
                    </a:cubicBezTo>
                    <a:cubicBezTo>
                      <a:pt x="29471" y="20873"/>
                      <a:pt x="31968" y="20280"/>
                      <a:pt x="33864" y="19356"/>
                    </a:cubicBezTo>
                    <a:lnTo>
                      <a:pt x="33864" y="19356"/>
                    </a:lnTo>
                    <a:cubicBezTo>
                      <a:pt x="33841" y="22049"/>
                      <a:pt x="33941" y="29195"/>
                      <a:pt x="35666" y="29578"/>
                    </a:cubicBezTo>
                    <a:cubicBezTo>
                      <a:pt x="35704" y="29590"/>
                      <a:pt x="35747" y="29593"/>
                      <a:pt x="35786" y="29593"/>
                    </a:cubicBezTo>
                    <a:cubicBezTo>
                      <a:pt x="35794" y="29594"/>
                      <a:pt x="35801" y="29594"/>
                      <a:pt x="35809" y="29594"/>
                    </a:cubicBezTo>
                    <a:cubicBezTo>
                      <a:pt x="37693" y="29594"/>
                      <a:pt x="37692" y="19372"/>
                      <a:pt x="37646" y="16164"/>
                    </a:cubicBezTo>
                    <a:cubicBezTo>
                      <a:pt x="38982" y="14107"/>
                      <a:pt x="38986" y="11852"/>
                      <a:pt x="37952" y="10457"/>
                    </a:cubicBezTo>
                    <a:cubicBezTo>
                      <a:pt x="37016" y="9194"/>
                      <a:pt x="32494" y="8957"/>
                      <a:pt x="27982" y="8957"/>
                    </a:cubicBezTo>
                    <a:cubicBezTo>
                      <a:pt x="25267" y="8957"/>
                      <a:pt x="22556" y="9043"/>
                      <a:pt x="20631" y="9043"/>
                    </a:cubicBezTo>
                    <a:cubicBezTo>
                      <a:pt x="19847" y="9043"/>
                      <a:pt x="19193" y="9028"/>
                      <a:pt x="18723" y="8988"/>
                    </a:cubicBezTo>
                    <a:cubicBezTo>
                      <a:pt x="18099" y="8934"/>
                      <a:pt x="17456" y="8621"/>
                      <a:pt x="16824" y="8140"/>
                    </a:cubicBezTo>
                    <a:cubicBezTo>
                      <a:pt x="15995" y="7509"/>
                      <a:pt x="15177" y="6594"/>
                      <a:pt x="14434" y="5606"/>
                    </a:cubicBezTo>
                    <a:cubicBezTo>
                      <a:pt x="13736" y="4676"/>
                      <a:pt x="13101" y="3677"/>
                      <a:pt x="12574" y="2786"/>
                    </a:cubicBezTo>
                    <a:cubicBezTo>
                      <a:pt x="11555" y="1057"/>
                      <a:pt x="9695" y="0"/>
                      <a:pt x="7688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40"/>
              <p:cNvSpPr/>
              <p:nvPr/>
            </p:nvSpPr>
            <p:spPr>
              <a:xfrm>
                <a:off x="1185516" y="1623548"/>
                <a:ext cx="163088" cy="111293"/>
              </a:xfrm>
              <a:custGeom>
                <a:rect b="b" l="l" r="r" t="t"/>
                <a:pathLst>
                  <a:path extrusionOk="0" h="2933" w="4298">
                    <a:moveTo>
                      <a:pt x="179" y="0"/>
                    </a:moveTo>
                    <a:lnTo>
                      <a:pt x="0" y="163"/>
                    </a:lnTo>
                    <a:cubicBezTo>
                      <a:pt x="1101" y="1363"/>
                      <a:pt x="2480" y="2270"/>
                      <a:pt x="4213" y="2933"/>
                    </a:cubicBezTo>
                    <a:lnTo>
                      <a:pt x="4297" y="2708"/>
                    </a:lnTo>
                    <a:cubicBezTo>
                      <a:pt x="2600" y="2061"/>
                      <a:pt x="1252" y="1177"/>
                      <a:pt x="179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40"/>
              <p:cNvSpPr/>
              <p:nvPr/>
            </p:nvSpPr>
            <p:spPr>
              <a:xfrm>
                <a:off x="1774038" y="1712301"/>
                <a:ext cx="163922" cy="69743"/>
              </a:xfrm>
              <a:custGeom>
                <a:rect b="b" l="l" r="r" t="t"/>
                <a:pathLst>
                  <a:path extrusionOk="0" h="1838" w="4320">
                    <a:moveTo>
                      <a:pt x="4316" y="1"/>
                    </a:moveTo>
                    <a:lnTo>
                      <a:pt x="4146" y="83"/>
                    </a:lnTo>
                    <a:cubicBezTo>
                      <a:pt x="2933" y="671"/>
                      <a:pt x="1539" y="1093"/>
                      <a:pt x="1" y="1338"/>
                    </a:cubicBezTo>
                    <a:lnTo>
                      <a:pt x="35" y="1574"/>
                    </a:lnTo>
                    <a:cubicBezTo>
                      <a:pt x="1527" y="1338"/>
                      <a:pt x="2887" y="934"/>
                      <a:pt x="4076" y="381"/>
                    </a:cubicBezTo>
                    <a:lnTo>
                      <a:pt x="4076" y="381"/>
                    </a:lnTo>
                    <a:cubicBezTo>
                      <a:pt x="4073" y="865"/>
                      <a:pt x="4076" y="1353"/>
                      <a:pt x="4084" y="1837"/>
                    </a:cubicBezTo>
                    <a:lnTo>
                      <a:pt x="4320" y="1833"/>
                    </a:lnTo>
                    <a:cubicBezTo>
                      <a:pt x="4312" y="1288"/>
                      <a:pt x="4312" y="737"/>
                      <a:pt x="4316" y="190"/>
                    </a:cubicBezTo>
                    <a:lnTo>
                      <a:pt x="4316" y="1"/>
                    </a:ln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40"/>
              <p:cNvSpPr/>
              <p:nvPr/>
            </p:nvSpPr>
            <p:spPr>
              <a:xfrm>
                <a:off x="1441188" y="1562495"/>
                <a:ext cx="122790" cy="56652"/>
              </a:xfrm>
              <a:custGeom>
                <a:rect b="b" l="l" r="r" t="t"/>
                <a:pathLst>
                  <a:path extrusionOk="0" h="1493" w="3236">
                    <a:moveTo>
                      <a:pt x="1620" y="0"/>
                    </a:moveTo>
                    <a:cubicBezTo>
                      <a:pt x="725" y="0"/>
                      <a:pt x="0" y="334"/>
                      <a:pt x="0" y="744"/>
                    </a:cubicBezTo>
                    <a:cubicBezTo>
                      <a:pt x="0" y="1155"/>
                      <a:pt x="725" y="1493"/>
                      <a:pt x="1620" y="1493"/>
                    </a:cubicBezTo>
                    <a:cubicBezTo>
                      <a:pt x="2511" y="1493"/>
                      <a:pt x="3235" y="1155"/>
                      <a:pt x="3235" y="744"/>
                    </a:cubicBezTo>
                    <a:cubicBezTo>
                      <a:pt x="3235" y="334"/>
                      <a:pt x="2511" y="0"/>
                      <a:pt x="1620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40"/>
              <p:cNvSpPr/>
              <p:nvPr/>
            </p:nvSpPr>
            <p:spPr>
              <a:xfrm>
                <a:off x="1724331" y="1580746"/>
                <a:ext cx="100896" cy="46369"/>
              </a:xfrm>
              <a:custGeom>
                <a:rect b="b" l="l" r="r" t="t"/>
                <a:pathLst>
                  <a:path extrusionOk="0" h="1222" w="2659">
                    <a:moveTo>
                      <a:pt x="1329" y="0"/>
                    </a:moveTo>
                    <a:cubicBezTo>
                      <a:pt x="597" y="0"/>
                      <a:pt x="0" y="272"/>
                      <a:pt x="0" y="608"/>
                    </a:cubicBezTo>
                    <a:cubicBezTo>
                      <a:pt x="0" y="950"/>
                      <a:pt x="597" y="1221"/>
                      <a:pt x="1329" y="1221"/>
                    </a:cubicBezTo>
                    <a:cubicBezTo>
                      <a:pt x="2062" y="1221"/>
                      <a:pt x="2659" y="950"/>
                      <a:pt x="2659" y="608"/>
                    </a:cubicBezTo>
                    <a:cubicBezTo>
                      <a:pt x="2659" y="272"/>
                      <a:pt x="2062" y="0"/>
                      <a:pt x="1329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40"/>
              <p:cNvSpPr/>
              <p:nvPr/>
            </p:nvSpPr>
            <p:spPr>
              <a:xfrm>
                <a:off x="1502924" y="1410640"/>
                <a:ext cx="84579" cy="38856"/>
              </a:xfrm>
              <a:custGeom>
                <a:rect b="b" l="l" r="r" t="t"/>
                <a:pathLst>
                  <a:path extrusionOk="0" h="1024" w="2229">
                    <a:moveTo>
                      <a:pt x="1116" y="0"/>
                    </a:moveTo>
                    <a:cubicBezTo>
                      <a:pt x="501" y="0"/>
                      <a:pt x="0" y="229"/>
                      <a:pt x="0" y="512"/>
                    </a:cubicBezTo>
                    <a:cubicBezTo>
                      <a:pt x="0" y="794"/>
                      <a:pt x="501" y="1023"/>
                      <a:pt x="1116" y="1023"/>
                    </a:cubicBezTo>
                    <a:cubicBezTo>
                      <a:pt x="1729" y="1023"/>
                      <a:pt x="2228" y="794"/>
                      <a:pt x="2228" y="512"/>
                    </a:cubicBezTo>
                    <a:cubicBezTo>
                      <a:pt x="2228" y="229"/>
                      <a:pt x="1729" y="0"/>
                      <a:pt x="1116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40"/>
              <p:cNvSpPr/>
              <p:nvPr/>
            </p:nvSpPr>
            <p:spPr>
              <a:xfrm>
                <a:off x="1875161" y="1511801"/>
                <a:ext cx="58246" cy="26789"/>
              </a:xfrm>
              <a:custGeom>
                <a:rect b="b" l="l" r="r" t="t"/>
                <a:pathLst>
                  <a:path extrusionOk="0" h="706" w="1535">
                    <a:moveTo>
                      <a:pt x="768" y="0"/>
                    </a:moveTo>
                    <a:cubicBezTo>
                      <a:pt x="346" y="0"/>
                      <a:pt x="1" y="159"/>
                      <a:pt x="1" y="353"/>
                    </a:cubicBezTo>
                    <a:cubicBezTo>
                      <a:pt x="1" y="546"/>
                      <a:pt x="346" y="705"/>
                      <a:pt x="768" y="705"/>
                    </a:cubicBezTo>
                    <a:cubicBezTo>
                      <a:pt x="1190" y="705"/>
                      <a:pt x="1535" y="546"/>
                      <a:pt x="1535" y="353"/>
                    </a:cubicBezTo>
                    <a:cubicBezTo>
                      <a:pt x="1535" y="159"/>
                      <a:pt x="1190" y="0"/>
                      <a:pt x="768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40"/>
              <p:cNvSpPr/>
              <p:nvPr/>
            </p:nvSpPr>
            <p:spPr>
              <a:xfrm>
                <a:off x="1334145" y="1485619"/>
                <a:ext cx="58132" cy="26789"/>
              </a:xfrm>
              <a:custGeom>
                <a:rect b="b" l="l" r="r" t="t"/>
                <a:pathLst>
                  <a:path extrusionOk="0" h="706" w="1532">
                    <a:moveTo>
                      <a:pt x="768" y="0"/>
                    </a:moveTo>
                    <a:cubicBezTo>
                      <a:pt x="342" y="0"/>
                      <a:pt x="1" y="156"/>
                      <a:pt x="1" y="353"/>
                    </a:cubicBezTo>
                    <a:cubicBezTo>
                      <a:pt x="1" y="547"/>
                      <a:pt x="342" y="706"/>
                      <a:pt x="768" y="706"/>
                    </a:cubicBezTo>
                    <a:cubicBezTo>
                      <a:pt x="1190" y="706"/>
                      <a:pt x="1531" y="547"/>
                      <a:pt x="1531" y="353"/>
                    </a:cubicBezTo>
                    <a:cubicBezTo>
                      <a:pt x="1531" y="156"/>
                      <a:pt x="1190" y="0"/>
                      <a:pt x="768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40"/>
              <p:cNvSpPr/>
              <p:nvPr/>
            </p:nvSpPr>
            <p:spPr>
              <a:xfrm>
                <a:off x="1644040" y="1636449"/>
                <a:ext cx="58132" cy="26827"/>
              </a:xfrm>
              <a:custGeom>
                <a:rect b="b" l="l" r="r" t="t"/>
                <a:pathLst>
                  <a:path extrusionOk="0" h="707" w="1532">
                    <a:moveTo>
                      <a:pt x="764" y="0"/>
                    </a:moveTo>
                    <a:cubicBezTo>
                      <a:pt x="342" y="0"/>
                      <a:pt x="1" y="156"/>
                      <a:pt x="1" y="353"/>
                    </a:cubicBezTo>
                    <a:cubicBezTo>
                      <a:pt x="1" y="547"/>
                      <a:pt x="342" y="706"/>
                      <a:pt x="764" y="706"/>
                    </a:cubicBezTo>
                    <a:cubicBezTo>
                      <a:pt x="1190" y="706"/>
                      <a:pt x="1532" y="547"/>
                      <a:pt x="1532" y="353"/>
                    </a:cubicBezTo>
                    <a:cubicBezTo>
                      <a:pt x="1532" y="156"/>
                      <a:pt x="1190" y="0"/>
                      <a:pt x="764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40"/>
              <p:cNvSpPr/>
              <p:nvPr/>
            </p:nvSpPr>
            <p:spPr>
              <a:xfrm>
                <a:off x="1680087" y="1429764"/>
                <a:ext cx="179556" cy="82644"/>
              </a:xfrm>
              <a:custGeom>
                <a:rect b="b" l="l" r="r" t="t"/>
                <a:pathLst>
                  <a:path extrusionOk="0" h="2178" w="4732">
                    <a:moveTo>
                      <a:pt x="2368" y="0"/>
                    </a:moveTo>
                    <a:cubicBezTo>
                      <a:pt x="1059" y="0"/>
                      <a:pt x="0" y="488"/>
                      <a:pt x="0" y="1089"/>
                    </a:cubicBezTo>
                    <a:cubicBezTo>
                      <a:pt x="0" y="1690"/>
                      <a:pt x="1059" y="2178"/>
                      <a:pt x="2368" y="2178"/>
                    </a:cubicBezTo>
                    <a:cubicBezTo>
                      <a:pt x="3673" y="2178"/>
                      <a:pt x="4732" y="1690"/>
                      <a:pt x="4732" y="1089"/>
                    </a:cubicBezTo>
                    <a:cubicBezTo>
                      <a:pt x="4732" y="488"/>
                      <a:pt x="3673" y="0"/>
                      <a:pt x="2368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40"/>
              <p:cNvSpPr/>
              <p:nvPr/>
            </p:nvSpPr>
            <p:spPr>
              <a:xfrm>
                <a:off x="669373" y="998503"/>
                <a:ext cx="1471204" cy="1122944"/>
              </a:xfrm>
              <a:custGeom>
                <a:rect b="b" l="l" r="r" t="t"/>
                <a:pathLst>
                  <a:path extrusionOk="0" h="29594" w="38772">
                    <a:moveTo>
                      <a:pt x="1635" y="0"/>
                    </a:moveTo>
                    <a:cubicBezTo>
                      <a:pt x="1074" y="0"/>
                      <a:pt x="214" y="438"/>
                      <a:pt x="1" y="1027"/>
                    </a:cubicBezTo>
                    <a:cubicBezTo>
                      <a:pt x="958" y="905"/>
                      <a:pt x="1917" y="820"/>
                      <a:pt x="2879" y="820"/>
                    </a:cubicBezTo>
                    <a:cubicBezTo>
                      <a:pt x="3148" y="820"/>
                      <a:pt x="3416" y="826"/>
                      <a:pt x="3685" y="841"/>
                    </a:cubicBezTo>
                    <a:cubicBezTo>
                      <a:pt x="5537" y="941"/>
                      <a:pt x="7780" y="1007"/>
                      <a:pt x="9237" y="2162"/>
                    </a:cubicBezTo>
                    <a:cubicBezTo>
                      <a:pt x="10396" y="3072"/>
                      <a:pt x="11221" y="4571"/>
                      <a:pt x="12046" y="5789"/>
                    </a:cubicBezTo>
                    <a:cubicBezTo>
                      <a:pt x="14394" y="9248"/>
                      <a:pt x="18467" y="10557"/>
                      <a:pt x="22520" y="10557"/>
                    </a:cubicBezTo>
                    <a:cubicBezTo>
                      <a:pt x="22774" y="10557"/>
                      <a:pt x="23028" y="10552"/>
                      <a:pt x="23282" y="10542"/>
                    </a:cubicBezTo>
                    <a:cubicBezTo>
                      <a:pt x="25188" y="10469"/>
                      <a:pt x="27122" y="10225"/>
                      <a:pt x="29028" y="10182"/>
                    </a:cubicBezTo>
                    <a:cubicBezTo>
                      <a:pt x="29305" y="10175"/>
                      <a:pt x="29614" y="10170"/>
                      <a:pt x="29944" y="10170"/>
                    </a:cubicBezTo>
                    <a:cubicBezTo>
                      <a:pt x="31888" y="10170"/>
                      <a:pt x="34565" y="10353"/>
                      <a:pt x="35727" y="11495"/>
                    </a:cubicBezTo>
                    <a:cubicBezTo>
                      <a:pt x="37974" y="13696"/>
                      <a:pt x="35556" y="24805"/>
                      <a:pt x="35452" y="29578"/>
                    </a:cubicBezTo>
                    <a:cubicBezTo>
                      <a:pt x="35490" y="29590"/>
                      <a:pt x="35533" y="29593"/>
                      <a:pt x="35572" y="29593"/>
                    </a:cubicBezTo>
                    <a:cubicBezTo>
                      <a:pt x="35580" y="29594"/>
                      <a:pt x="35587" y="29594"/>
                      <a:pt x="35595" y="29594"/>
                    </a:cubicBezTo>
                    <a:cubicBezTo>
                      <a:pt x="37479" y="29594"/>
                      <a:pt x="37478" y="19372"/>
                      <a:pt x="37432" y="16164"/>
                    </a:cubicBezTo>
                    <a:cubicBezTo>
                      <a:pt x="38768" y="14107"/>
                      <a:pt x="38772" y="11852"/>
                      <a:pt x="37738" y="10457"/>
                    </a:cubicBezTo>
                    <a:cubicBezTo>
                      <a:pt x="36802" y="9194"/>
                      <a:pt x="32280" y="8957"/>
                      <a:pt x="27768" y="8957"/>
                    </a:cubicBezTo>
                    <a:cubicBezTo>
                      <a:pt x="25053" y="8957"/>
                      <a:pt x="22342" y="9043"/>
                      <a:pt x="20417" y="9043"/>
                    </a:cubicBezTo>
                    <a:cubicBezTo>
                      <a:pt x="19633" y="9043"/>
                      <a:pt x="18979" y="9028"/>
                      <a:pt x="18509" y="8988"/>
                    </a:cubicBezTo>
                    <a:cubicBezTo>
                      <a:pt x="17885" y="8934"/>
                      <a:pt x="17242" y="8621"/>
                      <a:pt x="16610" y="8140"/>
                    </a:cubicBezTo>
                    <a:cubicBezTo>
                      <a:pt x="15781" y="7509"/>
                      <a:pt x="14963" y="6594"/>
                      <a:pt x="14220" y="5606"/>
                    </a:cubicBezTo>
                    <a:cubicBezTo>
                      <a:pt x="13522" y="4676"/>
                      <a:pt x="12887" y="3677"/>
                      <a:pt x="12360" y="2786"/>
                    </a:cubicBezTo>
                    <a:cubicBezTo>
                      <a:pt x="11341" y="1057"/>
                      <a:pt x="9481" y="0"/>
                      <a:pt x="7474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40"/>
              <p:cNvSpPr/>
              <p:nvPr/>
            </p:nvSpPr>
            <p:spPr>
              <a:xfrm>
                <a:off x="645525" y="961639"/>
                <a:ext cx="58094" cy="81051"/>
              </a:xfrm>
              <a:custGeom>
                <a:rect b="b" l="l" r="r" t="t"/>
                <a:pathLst>
                  <a:path extrusionOk="0" h="2136" w="1531">
                    <a:moveTo>
                      <a:pt x="768" y="1"/>
                    </a:moveTo>
                    <a:cubicBezTo>
                      <a:pt x="342" y="1"/>
                      <a:pt x="0" y="478"/>
                      <a:pt x="0" y="1070"/>
                    </a:cubicBezTo>
                    <a:cubicBezTo>
                      <a:pt x="0" y="1659"/>
                      <a:pt x="342" y="2136"/>
                      <a:pt x="768" y="2136"/>
                    </a:cubicBezTo>
                    <a:cubicBezTo>
                      <a:pt x="1190" y="2136"/>
                      <a:pt x="1531" y="1659"/>
                      <a:pt x="1531" y="1070"/>
                    </a:cubicBezTo>
                    <a:cubicBezTo>
                      <a:pt x="1531" y="478"/>
                      <a:pt x="1190" y="1"/>
                      <a:pt x="768" y="1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40"/>
              <p:cNvSpPr/>
              <p:nvPr/>
            </p:nvSpPr>
            <p:spPr>
              <a:xfrm>
                <a:off x="821513" y="1021061"/>
                <a:ext cx="22388" cy="42195"/>
              </a:xfrm>
              <a:custGeom>
                <a:rect b="b" l="l" r="r" t="t"/>
                <a:pathLst>
                  <a:path extrusionOk="0" h="1112" w="590">
                    <a:moveTo>
                      <a:pt x="294" y="0"/>
                    </a:moveTo>
                    <a:cubicBezTo>
                      <a:pt x="132" y="0"/>
                      <a:pt x="1" y="248"/>
                      <a:pt x="1" y="558"/>
                    </a:cubicBezTo>
                    <a:cubicBezTo>
                      <a:pt x="1" y="864"/>
                      <a:pt x="132" y="1112"/>
                      <a:pt x="294" y="1112"/>
                    </a:cubicBezTo>
                    <a:cubicBezTo>
                      <a:pt x="457" y="1112"/>
                      <a:pt x="589" y="864"/>
                      <a:pt x="589" y="558"/>
                    </a:cubicBezTo>
                    <a:cubicBezTo>
                      <a:pt x="589" y="248"/>
                      <a:pt x="457" y="0"/>
                      <a:pt x="294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40"/>
              <p:cNvSpPr/>
              <p:nvPr/>
            </p:nvSpPr>
            <p:spPr>
              <a:xfrm>
                <a:off x="964261" y="981940"/>
                <a:ext cx="61357" cy="24171"/>
              </a:xfrm>
              <a:custGeom>
                <a:rect b="b" l="l" r="r" t="t"/>
                <a:pathLst>
                  <a:path extrusionOk="0" h="637" w="1617">
                    <a:moveTo>
                      <a:pt x="28" y="0"/>
                    </a:moveTo>
                    <a:lnTo>
                      <a:pt x="1" y="236"/>
                    </a:lnTo>
                    <a:cubicBezTo>
                      <a:pt x="524" y="299"/>
                      <a:pt x="1035" y="431"/>
                      <a:pt x="1523" y="636"/>
                    </a:cubicBezTo>
                    <a:lnTo>
                      <a:pt x="1616" y="419"/>
                    </a:lnTo>
                    <a:cubicBezTo>
                      <a:pt x="1108" y="202"/>
                      <a:pt x="574" y="63"/>
                      <a:pt x="28" y="0"/>
                    </a:cubicBezTo>
                    <a:close/>
                  </a:path>
                </a:pathLst>
              </a:custGeom>
              <a:solidFill>
                <a:srgbClr val="3427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3" name="Google Shape;1213;p40"/>
            <p:cNvGrpSpPr/>
            <p:nvPr/>
          </p:nvGrpSpPr>
          <p:grpSpPr>
            <a:xfrm>
              <a:off x="2305356" y="3154513"/>
              <a:ext cx="532304" cy="1091398"/>
              <a:chOff x="1363096" y="2975299"/>
              <a:chExt cx="619751" cy="1270693"/>
            </a:xfrm>
          </p:grpSpPr>
          <p:sp>
            <p:nvSpPr>
              <p:cNvPr id="1214" name="Google Shape;1214;p40"/>
              <p:cNvSpPr/>
              <p:nvPr/>
            </p:nvSpPr>
            <p:spPr>
              <a:xfrm flipH="1">
                <a:off x="1762038" y="3638235"/>
                <a:ext cx="213240" cy="146854"/>
              </a:xfrm>
              <a:custGeom>
                <a:rect b="b" l="l" r="r" t="t"/>
                <a:pathLst>
                  <a:path extrusionOk="0" h="3667" w="5325">
                    <a:moveTo>
                      <a:pt x="4294" y="1"/>
                    </a:moveTo>
                    <a:cubicBezTo>
                      <a:pt x="4294" y="1"/>
                      <a:pt x="1" y="1945"/>
                      <a:pt x="551" y="3255"/>
                    </a:cubicBezTo>
                    <a:cubicBezTo>
                      <a:pt x="675" y="3551"/>
                      <a:pt x="986" y="3666"/>
                      <a:pt x="1393" y="3666"/>
                    </a:cubicBezTo>
                    <a:cubicBezTo>
                      <a:pt x="2791" y="3666"/>
                      <a:pt x="5324" y="2313"/>
                      <a:pt x="5324" y="2313"/>
                    </a:cubicBezTo>
                    <a:lnTo>
                      <a:pt x="4294" y="1"/>
                    </a:ln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40"/>
              <p:cNvSpPr/>
              <p:nvPr/>
            </p:nvSpPr>
            <p:spPr>
              <a:xfrm flipH="1">
                <a:off x="1743738" y="3856130"/>
                <a:ext cx="239109" cy="362910"/>
              </a:xfrm>
              <a:custGeom>
                <a:rect b="b" l="l" r="r" t="t"/>
                <a:pathLst>
                  <a:path extrusionOk="0" h="9062" w="5971">
                    <a:moveTo>
                      <a:pt x="4298" y="0"/>
                    </a:moveTo>
                    <a:cubicBezTo>
                      <a:pt x="3902" y="0"/>
                      <a:pt x="3496" y="161"/>
                      <a:pt x="3185" y="418"/>
                    </a:cubicBezTo>
                    <a:cubicBezTo>
                      <a:pt x="2724" y="797"/>
                      <a:pt x="2437" y="1355"/>
                      <a:pt x="2224" y="1917"/>
                    </a:cubicBezTo>
                    <a:cubicBezTo>
                      <a:pt x="1732" y="3204"/>
                      <a:pt x="1542" y="4606"/>
                      <a:pt x="1681" y="5978"/>
                    </a:cubicBezTo>
                    <a:cubicBezTo>
                      <a:pt x="1197" y="6459"/>
                      <a:pt x="783" y="6872"/>
                      <a:pt x="442" y="7330"/>
                    </a:cubicBezTo>
                    <a:cubicBezTo>
                      <a:pt x="194" y="7663"/>
                      <a:pt x="0" y="8077"/>
                      <a:pt x="174" y="8500"/>
                    </a:cubicBezTo>
                    <a:cubicBezTo>
                      <a:pt x="244" y="8667"/>
                      <a:pt x="376" y="8802"/>
                      <a:pt x="535" y="8891"/>
                    </a:cubicBezTo>
                    <a:cubicBezTo>
                      <a:pt x="768" y="9024"/>
                      <a:pt x="1023" y="9062"/>
                      <a:pt x="1283" y="9062"/>
                    </a:cubicBezTo>
                    <a:cubicBezTo>
                      <a:pt x="1404" y="9062"/>
                      <a:pt x="1526" y="9054"/>
                      <a:pt x="1647" y="9043"/>
                    </a:cubicBezTo>
                    <a:cubicBezTo>
                      <a:pt x="2243" y="8984"/>
                      <a:pt x="2829" y="8833"/>
                      <a:pt x="3391" y="8620"/>
                    </a:cubicBezTo>
                    <a:cubicBezTo>
                      <a:pt x="4689" y="8120"/>
                      <a:pt x="5606" y="6947"/>
                      <a:pt x="5792" y="5570"/>
                    </a:cubicBezTo>
                    <a:cubicBezTo>
                      <a:pt x="5948" y="4428"/>
                      <a:pt x="5971" y="3265"/>
                      <a:pt x="5858" y="2119"/>
                    </a:cubicBezTo>
                    <a:cubicBezTo>
                      <a:pt x="5819" y="1735"/>
                      <a:pt x="5765" y="1344"/>
                      <a:pt x="5619" y="983"/>
                    </a:cubicBezTo>
                    <a:cubicBezTo>
                      <a:pt x="5467" y="627"/>
                      <a:pt x="5215" y="298"/>
                      <a:pt x="4866" y="127"/>
                    </a:cubicBezTo>
                    <a:cubicBezTo>
                      <a:pt x="4688" y="40"/>
                      <a:pt x="4494" y="0"/>
                      <a:pt x="4298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40"/>
              <p:cNvSpPr/>
              <p:nvPr/>
            </p:nvSpPr>
            <p:spPr>
              <a:xfrm flipH="1">
                <a:off x="1363096" y="3855770"/>
                <a:ext cx="145283" cy="175969"/>
              </a:xfrm>
              <a:custGeom>
                <a:rect b="b" l="l" r="r" t="t"/>
                <a:pathLst>
                  <a:path extrusionOk="0" h="4394" w="3628">
                    <a:moveTo>
                      <a:pt x="2325" y="1"/>
                    </a:moveTo>
                    <a:cubicBezTo>
                      <a:pt x="1959" y="1"/>
                      <a:pt x="1580" y="136"/>
                      <a:pt x="1283" y="354"/>
                    </a:cubicBezTo>
                    <a:cubicBezTo>
                      <a:pt x="783" y="721"/>
                      <a:pt x="457" y="1271"/>
                      <a:pt x="148" y="1810"/>
                    </a:cubicBezTo>
                    <a:lnTo>
                      <a:pt x="112" y="2407"/>
                    </a:lnTo>
                    <a:lnTo>
                      <a:pt x="1" y="4324"/>
                    </a:lnTo>
                    <a:cubicBezTo>
                      <a:pt x="207" y="4370"/>
                      <a:pt x="419" y="4393"/>
                      <a:pt x="630" y="4393"/>
                    </a:cubicBezTo>
                    <a:cubicBezTo>
                      <a:pt x="1235" y="4393"/>
                      <a:pt x="1841" y="4208"/>
                      <a:pt x="2340" y="3864"/>
                    </a:cubicBezTo>
                    <a:cubicBezTo>
                      <a:pt x="3011" y="3394"/>
                      <a:pt x="3472" y="2639"/>
                      <a:pt x="3584" y="1829"/>
                    </a:cubicBezTo>
                    <a:cubicBezTo>
                      <a:pt x="3627" y="1520"/>
                      <a:pt x="3608" y="1182"/>
                      <a:pt x="3506" y="888"/>
                    </a:cubicBezTo>
                    <a:cubicBezTo>
                      <a:pt x="3418" y="613"/>
                      <a:pt x="3263" y="368"/>
                      <a:pt x="3023" y="206"/>
                    </a:cubicBezTo>
                    <a:cubicBezTo>
                      <a:pt x="2816" y="63"/>
                      <a:pt x="2574" y="1"/>
                      <a:pt x="2325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40"/>
              <p:cNvSpPr/>
              <p:nvPr/>
            </p:nvSpPr>
            <p:spPr>
              <a:xfrm flipH="1">
                <a:off x="1594363" y="2993641"/>
                <a:ext cx="157937" cy="579768"/>
              </a:xfrm>
              <a:custGeom>
                <a:rect b="b" l="l" r="r" t="t"/>
                <a:pathLst>
                  <a:path extrusionOk="0" h="14477" w="3944">
                    <a:moveTo>
                      <a:pt x="2003" y="1"/>
                    </a:moveTo>
                    <a:cubicBezTo>
                      <a:pt x="1994" y="1"/>
                      <a:pt x="1986" y="1"/>
                      <a:pt x="1977" y="2"/>
                    </a:cubicBezTo>
                    <a:cubicBezTo>
                      <a:pt x="1" y="130"/>
                      <a:pt x="338" y="11118"/>
                      <a:pt x="338" y="11118"/>
                    </a:cubicBezTo>
                    <a:lnTo>
                      <a:pt x="2492" y="14477"/>
                    </a:lnTo>
                    <a:cubicBezTo>
                      <a:pt x="2492" y="14477"/>
                      <a:pt x="3944" y="1"/>
                      <a:pt x="2003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40"/>
              <p:cNvSpPr/>
              <p:nvPr/>
            </p:nvSpPr>
            <p:spPr>
              <a:xfrm flipH="1">
                <a:off x="1641816" y="3065325"/>
                <a:ext cx="73803" cy="511687"/>
              </a:xfrm>
              <a:custGeom>
                <a:rect b="b" l="l" r="r" t="t"/>
                <a:pathLst>
                  <a:path extrusionOk="0" h="12777" w="1843">
                    <a:moveTo>
                      <a:pt x="908" y="1"/>
                    </a:moveTo>
                    <a:cubicBezTo>
                      <a:pt x="1" y="1"/>
                      <a:pt x="158" y="9595"/>
                      <a:pt x="158" y="9595"/>
                    </a:cubicBezTo>
                    <a:lnTo>
                      <a:pt x="1165" y="12776"/>
                    </a:lnTo>
                    <a:cubicBezTo>
                      <a:pt x="1165" y="12776"/>
                      <a:pt x="1843" y="99"/>
                      <a:pt x="922" y="2"/>
                    </a:cubicBezTo>
                    <a:cubicBezTo>
                      <a:pt x="917" y="1"/>
                      <a:pt x="912" y="1"/>
                      <a:pt x="9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40"/>
              <p:cNvSpPr/>
              <p:nvPr/>
            </p:nvSpPr>
            <p:spPr>
              <a:xfrm flipH="1">
                <a:off x="1485406" y="3308049"/>
                <a:ext cx="448584" cy="867469"/>
              </a:xfrm>
              <a:custGeom>
                <a:rect b="b" l="l" r="r" t="t"/>
                <a:pathLst>
                  <a:path extrusionOk="0" h="21661" w="11202">
                    <a:moveTo>
                      <a:pt x="5831" y="1"/>
                    </a:moveTo>
                    <a:cubicBezTo>
                      <a:pt x="4698" y="1"/>
                      <a:pt x="3550" y="413"/>
                      <a:pt x="2740" y="1263"/>
                    </a:cubicBezTo>
                    <a:cubicBezTo>
                      <a:pt x="2151" y="1880"/>
                      <a:pt x="1706" y="2728"/>
                      <a:pt x="1717" y="3623"/>
                    </a:cubicBezTo>
                    <a:cubicBezTo>
                      <a:pt x="1736" y="5049"/>
                      <a:pt x="2934" y="6200"/>
                      <a:pt x="4204" y="6479"/>
                    </a:cubicBezTo>
                    <a:cubicBezTo>
                      <a:pt x="2697" y="8850"/>
                      <a:pt x="0" y="13883"/>
                      <a:pt x="1341" y="17851"/>
                    </a:cubicBezTo>
                    <a:cubicBezTo>
                      <a:pt x="2213" y="20442"/>
                      <a:pt x="4073" y="21380"/>
                      <a:pt x="5924" y="21604"/>
                    </a:cubicBezTo>
                    <a:cubicBezTo>
                      <a:pt x="6249" y="21644"/>
                      <a:pt x="6573" y="21661"/>
                      <a:pt x="6892" y="21661"/>
                    </a:cubicBezTo>
                    <a:cubicBezTo>
                      <a:pt x="7554" y="21661"/>
                      <a:pt x="8193" y="21587"/>
                      <a:pt x="8761" y="21484"/>
                    </a:cubicBezTo>
                    <a:cubicBezTo>
                      <a:pt x="10032" y="21260"/>
                      <a:pt x="10938" y="20888"/>
                      <a:pt x="10938" y="20888"/>
                    </a:cubicBezTo>
                    <a:cubicBezTo>
                      <a:pt x="11109" y="19168"/>
                      <a:pt x="11190" y="17513"/>
                      <a:pt x="11194" y="15882"/>
                    </a:cubicBezTo>
                    <a:cubicBezTo>
                      <a:pt x="11201" y="12690"/>
                      <a:pt x="10919" y="9578"/>
                      <a:pt x="10454" y="6234"/>
                    </a:cubicBezTo>
                    <a:cubicBezTo>
                      <a:pt x="10388" y="5746"/>
                      <a:pt x="10295" y="5131"/>
                      <a:pt x="10167" y="4507"/>
                    </a:cubicBezTo>
                    <a:cubicBezTo>
                      <a:pt x="10012" y="3732"/>
                      <a:pt x="9803" y="2953"/>
                      <a:pt x="9528" y="2415"/>
                    </a:cubicBezTo>
                    <a:cubicBezTo>
                      <a:pt x="9369" y="2105"/>
                      <a:pt x="9195" y="1821"/>
                      <a:pt x="9005" y="1566"/>
                    </a:cubicBezTo>
                    <a:cubicBezTo>
                      <a:pt x="8680" y="1129"/>
                      <a:pt x="8311" y="780"/>
                      <a:pt x="7877" y="519"/>
                    </a:cubicBezTo>
                    <a:cubicBezTo>
                      <a:pt x="7498" y="295"/>
                      <a:pt x="7072" y="140"/>
                      <a:pt x="6587" y="63"/>
                    </a:cubicBezTo>
                    <a:cubicBezTo>
                      <a:pt x="6339" y="22"/>
                      <a:pt x="6085" y="1"/>
                      <a:pt x="5831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40"/>
              <p:cNvSpPr/>
              <p:nvPr/>
            </p:nvSpPr>
            <p:spPr>
              <a:xfrm flipH="1">
                <a:off x="1610302" y="3538919"/>
                <a:ext cx="156135" cy="36363"/>
              </a:xfrm>
              <a:custGeom>
                <a:rect b="b" l="l" r="r" t="t"/>
                <a:pathLst>
                  <a:path extrusionOk="0" h="908" w="3899">
                    <a:moveTo>
                      <a:pt x="3822" y="1"/>
                    </a:moveTo>
                    <a:cubicBezTo>
                      <a:pt x="2799" y="482"/>
                      <a:pt x="1844" y="722"/>
                      <a:pt x="971" y="722"/>
                    </a:cubicBezTo>
                    <a:cubicBezTo>
                      <a:pt x="656" y="722"/>
                      <a:pt x="352" y="691"/>
                      <a:pt x="59" y="628"/>
                    </a:cubicBezTo>
                    <a:lnTo>
                      <a:pt x="40" y="625"/>
                    </a:lnTo>
                    <a:lnTo>
                      <a:pt x="1" y="803"/>
                    </a:lnTo>
                    <a:lnTo>
                      <a:pt x="20" y="807"/>
                    </a:lnTo>
                    <a:cubicBezTo>
                      <a:pt x="326" y="873"/>
                      <a:pt x="644" y="907"/>
                      <a:pt x="970" y="907"/>
                    </a:cubicBezTo>
                    <a:cubicBezTo>
                      <a:pt x="1869" y="907"/>
                      <a:pt x="2849" y="659"/>
                      <a:pt x="3899" y="167"/>
                    </a:cubicBezTo>
                    <a:lnTo>
                      <a:pt x="3822" y="1"/>
                    </a:ln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40"/>
              <p:cNvSpPr/>
              <p:nvPr/>
            </p:nvSpPr>
            <p:spPr>
              <a:xfrm flipH="1">
                <a:off x="1776009" y="3398074"/>
                <a:ext cx="15858" cy="36483"/>
              </a:xfrm>
              <a:custGeom>
                <a:rect b="b" l="l" r="r" t="t"/>
                <a:pathLst>
                  <a:path extrusionOk="0" h="911" w="396">
                    <a:moveTo>
                      <a:pt x="199" y="0"/>
                    </a:moveTo>
                    <a:cubicBezTo>
                      <a:pt x="90" y="0"/>
                      <a:pt x="1" y="206"/>
                      <a:pt x="1" y="453"/>
                    </a:cubicBezTo>
                    <a:cubicBezTo>
                      <a:pt x="1" y="705"/>
                      <a:pt x="90" y="910"/>
                      <a:pt x="199" y="910"/>
                    </a:cubicBezTo>
                    <a:cubicBezTo>
                      <a:pt x="306" y="910"/>
                      <a:pt x="396" y="705"/>
                      <a:pt x="396" y="453"/>
                    </a:cubicBezTo>
                    <a:cubicBezTo>
                      <a:pt x="396" y="206"/>
                      <a:pt x="306" y="0"/>
                      <a:pt x="199" y="0"/>
                    </a:cubicBez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40"/>
              <p:cNvSpPr/>
              <p:nvPr/>
            </p:nvSpPr>
            <p:spPr>
              <a:xfrm flipH="1">
                <a:off x="1695436" y="3398074"/>
                <a:ext cx="15898" cy="36483"/>
              </a:xfrm>
              <a:custGeom>
                <a:rect b="b" l="l" r="r" t="t"/>
                <a:pathLst>
                  <a:path extrusionOk="0" h="911" w="397">
                    <a:moveTo>
                      <a:pt x="198" y="0"/>
                    </a:moveTo>
                    <a:cubicBezTo>
                      <a:pt x="89" y="0"/>
                      <a:pt x="1" y="206"/>
                      <a:pt x="1" y="453"/>
                    </a:cubicBezTo>
                    <a:cubicBezTo>
                      <a:pt x="1" y="705"/>
                      <a:pt x="89" y="910"/>
                      <a:pt x="198" y="910"/>
                    </a:cubicBezTo>
                    <a:cubicBezTo>
                      <a:pt x="311" y="910"/>
                      <a:pt x="396" y="705"/>
                      <a:pt x="396" y="453"/>
                    </a:cubicBezTo>
                    <a:cubicBezTo>
                      <a:pt x="396" y="206"/>
                      <a:pt x="311" y="0"/>
                      <a:pt x="198" y="0"/>
                    </a:cubicBez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40"/>
              <p:cNvSpPr/>
              <p:nvPr/>
            </p:nvSpPr>
            <p:spPr>
              <a:xfrm flipH="1">
                <a:off x="1751501" y="3453940"/>
                <a:ext cx="41927" cy="33960"/>
              </a:xfrm>
              <a:custGeom>
                <a:rect b="b" l="l" r="r" t="t"/>
                <a:pathLst>
                  <a:path extrusionOk="0" h="848" w="1047">
                    <a:moveTo>
                      <a:pt x="430" y="1"/>
                    </a:moveTo>
                    <a:cubicBezTo>
                      <a:pt x="311" y="1"/>
                      <a:pt x="178" y="19"/>
                      <a:pt x="98" y="104"/>
                    </a:cubicBezTo>
                    <a:cubicBezTo>
                      <a:pt x="0" y="213"/>
                      <a:pt x="43" y="379"/>
                      <a:pt x="98" y="499"/>
                    </a:cubicBezTo>
                    <a:cubicBezTo>
                      <a:pt x="159" y="639"/>
                      <a:pt x="261" y="801"/>
                      <a:pt x="419" y="841"/>
                    </a:cubicBezTo>
                    <a:cubicBezTo>
                      <a:pt x="444" y="846"/>
                      <a:pt x="469" y="848"/>
                      <a:pt x="493" y="848"/>
                    </a:cubicBezTo>
                    <a:cubicBezTo>
                      <a:pt x="636" y="848"/>
                      <a:pt x="776" y="768"/>
                      <a:pt x="869" y="662"/>
                    </a:cubicBezTo>
                    <a:cubicBezTo>
                      <a:pt x="930" y="592"/>
                      <a:pt x="1000" y="484"/>
                      <a:pt x="1032" y="372"/>
                    </a:cubicBezTo>
                    <a:cubicBezTo>
                      <a:pt x="1047" y="310"/>
                      <a:pt x="1047" y="247"/>
                      <a:pt x="1023" y="193"/>
                    </a:cubicBezTo>
                    <a:cubicBezTo>
                      <a:pt x="958" y="23"/>
                      <a:pt x="675" y="15"/>
                      <a:pt x="520" y="4"/>
                    </a:cubicBezTo>
                    <a:cubicBezTo>
                      <a:pt x="492" y="2"/>
                      <a:pt x="462" y="1"/>
                      <a:pt x="430" y="1"/>
                    </a:cubicBez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40"/>
              <p:cNvSpPr/>
              <p:nvPr/>
            </p:nvSpPr>
            <p:spPr>
              <a:xfrm flipH="1">
                <a:off x="1497811" y="2975299"/>
                <a:ext cx="123218" cy="629787"/>
              </a:xfrm>
              <a:custGeom>
                <a:rect b="b" l="l" r="r" t="t"/>
                <a:pathLst>
                  <a:path extrusionOk="0" h="15726" w="3077">
                    <a:moveTo>
                      <a:pt x="2010" y="1"/>
                    </a:moveTo>
                    <a:cubicBezTo>
                      <a:pt x="637" y="1"/>
                      <a:pt x="200" y="5604"/>
                      <a:pt x="62" y="8828"/>
                    </a:cubicBezTo>
                    <a:cubicBezTo>
                      <a:pt x="8" y="10135"/>
                      <a:pt x="1" y="11049"/>
                      <a:pt x="1" y="11049"/>
                    </a:cubicBezTo>
                    <a:lnTo>
                      <a:pt x="1217" y="13726"/>
                    </a:lnTo>
                    <a:lnTo>
                      <a:pt x="2127" y="15725"/>
                    </a:lnTo>
                    <a:cubicBezTo>
                      <a:pt x="2127" y="15725"/>
                      <a:pt x="2233" y="14540"/>
                      <a:pt x="2352" y="12816"/>
                    </a:cubicBezTo>
                    <a:cubicBezTo>
                      <a:pt x="2662" y="8461"/>
                      <a:pt x="3077" y="681"/>
                      <a:pt x="2163" y="46"/>
                    </a:cubicBezTo>
                    <a:cubicBezTo>
                      <a:pt x="2131" y="22"/>
                      <a:pt x="2097" y="7"/>
                      <a:pt x="2058" y="3"/>
                    </a:cubicBezTo>
                    <a:cubicBezTo>
                      <a:pt x="2042" y="1"/>
                      <a:pt x="2026" y="1"/>
                      <a:pt x="2010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40"/>
              <p:cNvSpPr/>
              <p:nvPr/>
            </p:nvSpPr>
            <p:spPr>
              <a:xfrm flipH="1">
                <a:off x="1477952" y="3882922"/>
                <a:ext cx="238949" cy="363071"/>
              </a:xfrm>
              <a:custGeom>
                <a:rect b="b" l="l" r="r" t="t"/>
                <a:pathLst>
                  <a:path extrusionOk="0" h="9066" w="5967">
                    <a:moveTo>
                      <a:pt x="4298" y="1"/>
                    </a:moveTo>
                    <a:cubicBezTo>
                      <a:pt x="3901" y="1"/>
                      <a:pt x="3496" y="164"/>
                      <a:pt x="3185" y="419"/>
                    </a:cubicBezTo>
                    <a:cubicBezTo>
                      <a:pt x="2724" y="799"/>
                      <a:pt x="2437" y="1357"/>
                      <a:pt x="2224" y="1918"/>
                    </a:cubicBezTo>
                    <a:cubicBezTo>
                      <a:pt x="1728" y="3204"/>
                      <a:pt x="1542" y="4608"/>
                      <a:pt x="1682" y="5979"/>
                    </a:cubicBezTo>
                    <a:cubicBezTo>
                      <a:pt x="1224" y="6432"/>
                      <a:pt x="833" y="6824"/>
                      <a:pt x="503" y="7249"/>
                    </a:cubicBezTo>
                    <a:cubicBezTo>
                      <a:pt x="484" y="7277"/>
                      <a:pt x="461" y="7304"/>
                      <a:pt x="442" y="7331"/>
                    </a:cubicBezTo>
                    <a:cubicBezTo>
                      <a:pt x="194" y="7664"/>
                      <a:pt x="0" y="8079"/>
                      <a:pt x="174" y="8501"/>
                    </a:cubicBezTo>
                    <a:cubicBezTo>
                      <a:pt x="244" y="8668"/>
                      <a:pt x="376" y="8803"/>
                      <a:pt x="535" y="8893"/>
                    </a:cubicBezTo>
                    <a:cubicBezTo>
                      <a:pt x="762" y="9026"/>
                      <a:pt x="1016" y="9066"/>
                      <a:pt x="1273" y="9066"/>
                    </a:cubicBezTo>
                    <a:cubicBezTo>
                      <a:pt x="1397" y="9066"/>
                      <a:pt x="1523" y="9057"/>
                      <a:pt x="1646" y="9044"/>
                    </a:cubicBezTo>
                    <a:cubicBezTo>
                      <a:pt x="1887" y="9021"/>
                      <a:pt x="2123" y="8982"/>
                      <a:pt x="2359" y="8932"/>
                    </a:cubicBezTo>
                    <a:cubicBezTo>
                      <a:pt x="2708" y="8853"/>
                      <a:pt x="3053" y="8749"/>
                      <a:pt x="3390" y="8621"/>
                    </a:cubicBezTo>
                    <a:cubicBezTo>
                      <a:pt x="4688" y="8122"/>
                      <a:pt x="5533" y="6947"/>
                      <a:pt x="5719" y="5572"/>
                    </a:cubicBezTo>
                    <a:cubicBezTo>
                      <a:pt x="5873" y="4429"/>
                      <a:pt x="5966" y="3267"/>
                      <a:pt x="5854" y="2120"/>
                    </a:cubicBezTo>
                    <a:cubicBezTo>
                      <a:pt x="5835" y="1922"/>
                      <a:pt x="5812" y="1725"/>
                      <a:pt x="5773" y="1527"/>
                    </a:cubicBezTo>
                    <a:cubicBezTo>
                      <a:pt x="5738" y="1341"/>
                      <a:pt x="5688" y="1159"/>
                      <a:pt x="5614" y="985"/>
                    </a:cubicBezTo>
                    <a:cubicBezTo>
                      <a:pt x="5467" y="629"/>
                      <a:pt x="5215" y="299"/>
                      <a:pt x="4866" y="128"/>
                    </a:cubicBezTo>
                    <a:cubicBezTo>
                      <a:pt x="4731" y="62"/>
                      <a:pt x="4591" y="24"/>
                      <a:pt x="4444" y="8"/>
                    </a:cubicBezTo>
                    <a:cubicBezTo>
                      <a:pt x="4396" y="3"/>
                      <a:pt x="4347" y="1"/>
                      <a:pt x="4298" y="1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40"/>
              <p:cNvSpPr/>
              <p:nvPr/>
            </p:nvSpPr>
            <p:spPr>
              <a:xfrm flipH="1">
                <a:off x="1603133" y="3650970"/>
                <a:ext cx="146525" cy="216337"/>
              </a:xfrm>
              <a:custGeom>
                <a:rect b="b" l="l" r="r" t="t"/>
                <a:pathLst>
                  <a:path extrusionOk="0" h="5402" w="3659">
                    <a:moveTo>
                      <a:pt x="2390" y="1"/>
                    </a:moveTo>
                    <a:cubicBezTo>
                      <a:pt x="2218" y="1"/>
                      <a:pt x="2026" y="41"/>
                      <a:pt x="1813" y="136"/>
                    </a:cubicBezTo>
                    <a:cubicBezTo>
                      <a:pt x="1446" y="298"/>
                      <a:pt x="1171" y="620"/>
                      <a:pt x="1062" y="1012"/>
                    </a:cubicBezTo>
                    <a:cubicBezTo>
                      <a:pt x="721" y="2193"/>
                      <a:pt x="0" y="5134"/>
                      <a:pt x="1108" y="5386"/>
                    </a:cubicBezTo>
                    <a:cubicBezTo>
                      <a:pt x="1155" y="5396"/>
                      <a:pt x="1200" y="5401"/>
                      <a:pt x="1246" y="5401"/>
                    </a:cubicBezTo>
                    <a:cubicBezTo>
                      <a:pt x="2270" y="5401"/>
                      <a:pt x="3154" y="2854"/>
                      <a:pt x="3507" y="1697"/>
                    </a:cubicBezTo>
                    <a:cubicBezTo>
                      <a:pt x="3658" y="1190"/>
                      <a:pt x="3515" y="628"/>
                      <a:pt x="3111" y="279"/>
                    </a:cubicBezTo>
                    <a:cubicBezTo>
                      <a:pt x="2925" y="120"/>
                      <a:pt x="2687" y="1"/>
                      <a:pt x="2390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40"/>
              <p:cNvSpPr/>
              <p:nvPr/>
            </p:nvSpPr>
            <p:spPr>
              <a:xfrm flipH="1">
                <a:off x="1799437" y="3877796"/>
                <a:ext cx="52659" cy="116578"/>
              </a:xfrm>
              <a:custGeom>
                <a:rect b="b" l="l" r="r" t="t"/>
                <a:pathLst>
                  <a:path extrusionOk="0" h="2911" w="1315">
                    <a:moveTo>
                      <a:pt x="660" y="1"/>
                    </a:moveTo>
                    <a:cubicBezTo>
                      <a:pt x="296" y="1"/>
                      <a:pt x="1" y="652"/>
                      <a:pt x="1" y="1454"/>
                    </a:cubicBezTo>
                    <a:cubicBezTo>
                      <a:pt x="1" y="2259"/>
                      <a:pt x="296" y="2910"/>
                      <a:pt x="660" y="2910"/>
                    </a:cubicBezTo>
                    <a:cubicBezTo>
                      <a:pt x="1020" y="2910"/>
                      <a:pt x="1315" y="2259"/>
                      <a:pt x="1315" y="1454"/>
                    </a:cubicBezTo>
                    <a:cubicBezTo>
                      <a:pt x="1315" y="652"/>
                      <a:pt x="1020" y="1"/>
                      <a:pt x="660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40"/>
              <p:cNvSpPr/>
              <p:nvPr/>
            </p:nvSpPr>
            <p:spPr>
              <a:xfrm flipH="1">
                <a:off x="1712856" y="3918323"/>
                <a:ext cx="26710" cy="58990"/>
              </a:xfrm>
              <a:custGeom>
                <a:rect b="b" l="l" r="r" t="t"/>
                <a:pathLst>
                  <a:path extrusionOk="0" h="1473" w="667">
                    <a:moveTo>
                      <a:pt x="334" y="0"/>
                    </a:moveTo>
                    <a:cubicBezTo>
                      <a:pt x="148" y="0"/>
                      <a:pt x="0" y="330"/>
                      <a:pt x="0" y="736"/>
                    </a:cubicBezTo>
                    <a:cubicBezTo>
                      <a:pt x="0" y="1143"/>
                      <a:pt x="148" y="1472"/>
                      <a:pt x="334" y="1472"/>
                    </a:cubicBezTo>
                    <a:cubicBezTo>
                      <a:pt x="515" y="1472"/>
                      <a:pt x="667" y="1143"/>
                      <a:pt x="667" y="736"/>
                    </a:cubicBezTo>
                    <a:cubicBezTo>
                      <a:pt x="667" y="330"/>
                      <a:pt x="515" y="0"/>
                      <a:pt x="334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40"/>
              <p:cNvSpPr/>
              <p:nvPr/>
            </p:nvSpPr>
            <p:spPr>
              <a:xfrm flipH="1">
                <a:off x="1764997" y="3698746"/>
                <a:ext cx="40966" cy="90788"/>
              </a:xfrm>
              <a:custGeom>
                <a:rect b="b" l="l" r="r" t="t"/>
                <a:pathLst>
                  <a:path extrusionOk="0" h="2267" w="1023">
                    <a:moveTo>
                      <a:pt x="512" y="1"/>
                    </a:moveTo>
                    <a:cubicBezTo>
                      <a:pt x="229" y="1"/>
                      <a:pt x="0" y="509"/>
                      <a:pt x="0" y="1136"/>
                    </a:cubicBezTo>
                    <a:cubicBezTo>
                      <a:pt x="0" y="1759"/>
                      <a:pt x="229" y="2267"/>
                      <a:pt x="512" y="2267"/>
                    </a:cubicBezTo>
                    <a:cubicBezTo>
                      <a:pt x="794" y="2267"/>
                      <a:pt x="1023" y="1759"/>
                      <a:pt x="1023" y="1136"/>
                    </a:cubicBezTo>
                    <a:cubicBezTo>
                      <a:pt x="1023" y="509"/>
                      <a:pt x="794" y="1"/>
                      <a:pt x="512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40"/>
              <p:cNvSpPr/>
              <p:nvPr/>
            </p:nvSpPr>
            <p:spPr>
              <a:xfrm flipH="1">
                <a:off x="1758949" y="4032817"/>
                <a:ext cx="22385" cy="49218"/>
              </a:xfrm>
              <a:custGeom>
                <a:rect b="b" l="l" r="r" t="t"/>
                <a:pathLst>
                  <a:path extrusionOk="0" h="1229" w="559">
                    <a:moveTo>
                      <a:pt x="280" y="1"/>
                    </a:moveTo>
                    <a:cubicBezTo>
                      <a:pt x="125" y="1"/>
                      <a:pt x="1" y="275"/>
                      <a:pt x="1" y="616"/>
                    </a:cubicBezTo>
                    <a:cubicBezTo>
                      <a:pt x="1" y="954"/>
                      <a:pt x="125" y="1228"/>
                      <a:pt x="280" y="1228"/>
                    </a:cubicBezTo>
                    <a:cubicBezTo>
                      <a:pt x="435" y="1228"/>
                      <a:pt x="559" y="954"/>
                      <a:pt x="559" y="616"/>
                    </a:cubicBezTo>
                    <a:cubicBezTo>
                      <a:pt x="559" y="275"/>
                      <a:pt x="435" y="1"/>
                      <a:pt x="280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40"/>
              <p:cNvSpPr/>
              <p:nvPr/>
            </p:nvSpPr>
            <p:spPr>
              <a:xfrm flipH="1">
                <a:off x="1583427" y="3813400"/>
                <a:ext cx="22265" cy="49258"/>
              </a:xfrm>
              <a:custGeom>
                <a:rect b="b" l="l" r="r" t="t"/>
                <a:pathLst>
                  <a:path extrusionOk="0" h="1230" w="556">
                    <a:moveTo>
                      <a:pt x="276" y="1"/>
                    </a:moveTo>
                    <a:cubicBezTo>
                      <a:pt x="125" y="1"/>
                      <a:pt x="1" y="276"/>
                      <a:pt x="1" y="617"/>
                    </a:cubicBezTo>
                    <a:cubicBezTo>
                      <a:pt x="1" y="954"/>
                      <a:pt x="125" y="1229"/>
                      <a:pt x="276" y="1229"/>
                    </a:cubicBezTo>
                    <a:cubicBezTo>
                      <a:pt x="431" y="1229"/>
                      <a:pt x="555" y="954"/>
                      <a:pt x="555" y="617"/>
                    </a:cubicBezTo>
                    <a:cubicBezTo>
                      <a:pt x="555" y="276"/>
                      <a:pt x="431" y="1"/>
                      <a:pt x="276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40"/>
              <p:cNvSpPr/>
              <p:nvPr/>
            </p:nvSpPr>
            <p:spPr>
              <a:xfrm flipH="1">
                <a:off x="1477949" y="2977102"/>
                <a:ext cx="144482" cy="1263539"/>
              </a:xfrm>
              <a:custGeom>
                <a:rect b="b" l="l" r="r" t="t"/>
                <a:pathLst>
                  <a:path extrusionOk="0" h="31551" w="3608">
                    <a:moveTo>
                      <a:pt x="2198" y="1"/>
                    </a:moveTo>
                    <a:cubicBezTo>
                      <a:pt x="1760" y="3263"/>
                      <a:pt x="1338" y="6544"/>
                      <a:pt x="1225" y="9830"/>
                    </a:cubicBezTo>
                    <a:cubicBezTo>
                      <a:pt x="1182" y="11113"/>
                      <a:pt x="1182" y="12399"/>
                      <a:pt x="1252" y="13681"/>
                    </a:cubicBezTo>
                    <a:cubicBezTo>
                      <a:pt x="1260" y="13851"/>
                      <a:pt x="1272" y="14026"/>
                      <a:pt x="1283" y="14196"/>
                    </a:cubicBezTo>
                    <a:cubicBezTo>
                      <a:pt x="1472" y="17013"/>
                      <a:pt x="2240" y="19811"/>
                      <a:pt x="2341" y="22627"/>
                    </a:cubicBezTo>
                    <a:cubicBezTo>
                      <a:pt x="2352" y="22941"/>
                      <a:pt x="2361" y="23259"/>
                      <a:pt x="2361" y="23573"/>
                    </a:cubicBezTo>
                    <a:cubicBezTo>
                      <a:pt x="2361" y="25673"/>
                      <a:pt x="1794" y="27835"/>
                      <a:pt x="981" y="29748"/>
                    </a:cubicBezTo>
                    <a:cubicBezTo>
                      <a:pt x="710" y="30380"/>
                      <a:pt x="385" y="30984"/>
                      <a:pt x="0" y="31551"/>
                    </a:cubicBezTo>
                    <a:cubicBezTo>
                      <a:pt x="349" y="31472"/>
                      <a:pt x="694" y="31368"/>
                      <a:pt x="1031" y="31240"/>
                    </a:cubicBezTo>
                    <a:cubicBezTo>
                      <a:pt x="2329" y="30741"/>
                      <a:pt x="3174" y="29566"/>
                      <a:pt x="3360" y="28191"/>
                    </a:cubicBezTo>
                    <a:cubicBezTo>
                      <a:pt x="3514" y="27048"/>
                      <a:pt x="3607" y="25886"/>
                      <a:pt x="3495" y="24739"/>
                    </a:cubicBezTo>
                    <a:cubicBezTo>
                      <a:pt x="3476" y="24541"/>
                      <a:pt x="3453" y="24344"/>
                      <a:pt x="3414" y="24146"/>
                    </a:cubicBezTo>
                    <a:cubicBezTo>
                      <a:pt x="3421" y="20954"/>
                      <a:pt x="3139" y="17842"/>
                      <a:pt x="2674" y="14498"/>
                    </a:cubicBezTo>
                    <a:cubicBezTo>
                      <a:pt x="2608" y="14010"/>
                      <a:pt x="2515" y="13395"/>
                      <a:pt x="2387" y="12771"/>
                    </a:cubicBezTo>
                    <a:cubicBezTo>
                      <a:pt x="2697" y="8416"/>
                      <a:pt x="3112" y="636"/>
                      <a:pt x="2198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40"/>
              <p:cNvSpPr/>
              <p:nvPr/>
            </p:nvSpPr>
            <p:spPr>
              <a:xfrm flipH="1">
                <a:off x="1538460" y="3879357"/>
                <a:ext cx="181083" cy="364072"/>
              </a:xfrm>
              <a:custGeom>
                <a:rect b="b" l="l" r="r" t="t"/>
                <a:pathLst>
                  <a:path extrusionOk="0" h="9091" w="4522">
                    <a:moveTo>
                      <a:pt x="4365" y="0"/>
                    </a:moveTo>
                    <a:cubicBezTo>
                      <a:pt x="3960" y="0"/>
                      <a:pt x="3533" y="157"/>
                      <a:pt x="3193" y="439"/>
                    </a:cubicBezTo>
                    <a:cubicBezTo>
                      <a:pt x="2665" y="872"/>
                      <a:pt x="2375" y="1523"/>
                      <a:pt x="2205" y="1973"/>
                    </a:cubicBezTo>
                    <a:cubicBezTo>
                      <a:pt x="1709" y="3259"/>
                      <a:pt x="1519" y="4665"/>
                      <a:pt x="1651" y="6037"/>
                    </a:cubicBezTo>
                    <a:cubicBezTo>
                      <a:pt x="1205" y="6478"/>
                      <a:pt x="821" y="6862"/>
                      <a:pt x="496" y="7281"/>
                    </a:cubicBezTo>
                    <a:cubicBezTo>
                      <a:pt x="476" y="7311"/>
                      <a:pt x="453" y="7338"/>
                      <a:pt x="434" y="7366"/>
                    </a:cubicBezTo>
                    <a:cubicBezTo>
                      <a:pt x="93" y="7823"/>
                      <a:pt x="0" y="8250"/>
                      <a:pt x="155" y="8625"/>
                    </a:cubicBezTo>
                    <a:cubicBezTo>
                      <a:pt x="229" y="8803"/>
                      <a:pt x="369" y="8955"/>
                      <a:pt x="555" y="9063"/>
                    </a:cubicBezTo>
                    <a:cubicBezTo>
                      <a:pt x="569" y="9071"/>
                      <a:pt x="589" y="9082"/>
                      <a:pt x="608" y="9090"/>
                    </a:cubicBezTo>
                    <a:lnTo>
                      <a:pt x="689" y="8928"/>
                    </a:lnTo>
                    <a:cubicBezTo>
                      <a:pt x="675" y="8919"/>
                      <a:pt x="659" y="8912"/>
                      <a:pt x="648" y="8904"/>
                    </a:cubicBezTo>
                    <a:cubicBezTo>
                      <a:pt x="496" y="8815"/>
                      <a:pt x="383" y="8695"/>
                      <a:pt x="326" y="8556"/>
                    </a:cubicBezTo>
                    <a:cubicBezTo>
                      <a:pt x="194" y="8238"/>
                      <a:pt x="276" y="7885"/>
                      <a:pt x="582" y="7474"/>
                    </a:cubicBezTo>
                    <a:cubicBezTo>
                      <a:pt x="601" y="7447"/>
                      <a:pt x="620" y="7420"/>
                      <a:pt x="643" y="7393"/>
                    </a:cubicBezTo>
                    <a:cubicBezTo>
                      <a:pt x="965" y="6979"/>
                      <a:pt x="1352" y="6591"/>
                      <a:pt x="1802" y="6142"/>
                    </a:cubicBezTo>
                    <a:lnTo>
                      <a:pt x="1841" y="6103"/>
                    </a:lnTo>
                    <a:lnTo>
                      <a:pt x="1837" y="6060"/>
                    </a:lnTo>
                    <a:cubicBezTo>
                      <a:pt x="1701" y="4704"/>
                      <a:pt x="1887" y="3313"/>
                      <a:pt x="2375" y="2038"/>
                    </a:cubicBezTo>
                    <a:cubicBezTo>
                      <a:pt x="2538" y="1605"/>
                      <a:pt x="2817" y="985"/>
                      <a:pt x="3309" y="578"/>
                    </a:cubicBezTo>
                    <a:cubicBezTo>
                      <a:pt x="3617" y="324"/>
                      <a:pt x="3998" y="183"/>
                      <a:pt x="4360" y="183"/>
                    </a:cubicBezTo>
                    <a:cubicBezTo>
                      <a:pt x="4408" y="183"/>
                      <a:pt x="4455" y="185"/>
                      <a:pt x="4502" y="190"/>
                    </a:cubicBezTo>
                    <a:lnTo>
                      <a:pt x="4521" y="8"/>
                    </a:lnTo>
                    <a:cubicBezTo>
                      <a:pt x="4470" y="3"/>
                      <a:pt x="4418" y="0"/>
                      <a:pt x="4365" y="0"/>
                    </a:cubicBezTo>
                    <a:close/>
                  </a:path>
                </a:pathLst>
              </a:custGeom>
              <a:solidFill>
                <a:srgbClr val="2038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40"/>
              <p:cNvSpPr/>
              <p:nvPr/>
            </p:nvSpPr>
            <p:spPr>
              <a:xfrm flipH="1">
                <a:off x="1367942" y="3855770"/>
                <a:ext cx="135953" cy="97956"/>
              </a:xfrm>
              <a:custGeom>
                <a:rect b="b" l="l" r="r" t="t"/>
                <a:pathLst>
                  <a:path extrusionOk="0" h="2446" w="3395">
                    <a:moveTo>
                      <a:pt x="2213" y="1"/>
                    </a:moveTo>
                    <a:cubicBezTo>
                      <a:pt x="1847" y="1"/>
                      <a:pt x="1468" y="136"/>
                      <a:pt x="1171" y="354"/>
                    </a:cubicBezTo>
                    <a:cubicBezTo>
                      <a:pt x="671" y="721"/>
                      <a:pt x="345" y="1271"/>
                      <a:pt x="36" y="1810"/>
                    </a:cubicBezTo>
                    <a:lnTo>
                      <a:pt x="0" y="2407"/>
                    </a:lnTo>
                    <a:lnTo>
                      <a:pt x="284" y="2446"/>
                    </a:lnTo>
                    <a:cubicBezTo>
                      <a:pt x="799" y="1682"/>
                      <a:pt x="1577" y="1066"/>
                      <a:pt x="2484" y="896"/>
                    </a:cubicBezTo>
                    <a:cubicBezTo>
                      <a:pt x="2638" y="865"/>
                      <a:pt x="2796" y="851"/>
                      <a:pt x="2953" y="851"/>
                    </a:cubicBezTo>
                    <a:cubicBezTo>
                      <a:pt x="3101" y="851"/>
                      <a:pt x="3248" y="864"/>
                      <a:pt x="3394" y="888"/>
                    </a:cubicBezTo>
                    <a:cubicBezTo>
                      <a:pt x="3306" y="613"/>
                      <a:pt x="3151" y="368"/>
                      <a:pt x="2911" y="206"/>
                    </a:cubicBezTo>
                    <a:cubicBezTo>
                      <a:pt x="2704" y="63"/>
                      <a:pt x="2462" y="1"/>
                      <a:pt x="2213" y="1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5" name="Google Shape;1235;p40"/>
            <p:cNvGrpSpPr/>
            <p:nvPr/>
          </p:nvGrpSpPr>
          <p:grpSpPr>
            <a:xfrm rot="-267669">
              <a:off x="5857299" y="1315126"/>
              <a:ext cx="636546" cy="440683"/>
              <a:chOff x="2146650" y="645325"/>
              <a:chExt cx="952165" cy="621297"/>
            </a:xfrm>
          </p:grpSpPr>
          <p:sp>
            <p:nvSpPr>
              <p:cNvPr id="1236" name="Google Shape;1236;p40"/>
              <p:cNvSpPr/>
              <p:nvPr/>
            </p:nvSpPr>
            <p:spPr>
              <a:xfrm>
                <a:off x="2489439" y="1109418"/>
                <a:ext cx="69694" cy="157205"/>
              </a:xfrm>
              <a:custGeom>
                <a:rect b="b" l="l" r="r" t="t"/>
                <a:pathLst>
                  <a:path extrusionOk="0" h="2903" w="1287">
                    <a:moveTo>
                      <a:pt x="1078" y="0"/>
                    </a:moveTo>
                    <a:lnTo>
                      <a:pt x="795" y="2132"/>
                    </a:lnTo>
                    <a:lnTo>
                      <a:pt x="1" y="2732"/>
                    </a:lnTo>
                    <a:lnTo>
                      <a:pt x="129" y="2903"/>
                    </a:lnTo>
                    <a:lnTo>
                      <a:pt x="993" y="2248"/>
                    </a:lnTo>
                    <a:lnTo>
                      <a:pt x="1287" y="32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40"/>
              <p:cNvSpPr/>
              <p:nvPr/>
            </p:nvSpPr>
            <p:spPr>
              <a:xfrm>
                <a:off x="2472056" y="1221894"/>
                <a:ext cx="99099" cy="26047"/>
              </a:xfrm>
              <a:custGeom>
                <a:rect b="b" l="l" r="r" t="t"/>
                <a:pathLst>
                  <a:path extrusionOk="0" h="481" w="1830">
                    <a:moveTo>
                      <a:pt x="1225" y="1"/>
                    </a:moveTo>
                    <a:lnTo>
                      <a:pt x="0" y="271"/>
                    </a:lnTo>
                    <a:lnTo>
                      <a:pt x="47" y="481"/>
                    </a:lnTo>
                    <a:lnTo>
                      <a:pt x="1205" y="225"/>
                    </a:lnTo>
                    <a:lnTo>
                      <a:pt x="1744" y="462"/>
                    </a:lnTo>
                    <a:lnTo>
                      <a:pt x="1829" y="264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40"/>
              <p:cNvSpPr/>
              <p:nvPr/>
            </p:nvSpPr>
            <p:spPr>
              <a:xfrm>
                <a:off x="2357685" y="1025913"/>
                <a:ext cx="77709" cy="216014"/>
              </a:xfrm>
              <a:custGeom>
                <a:rect b="b" l="l" r="r" t="t"/>
                <a:pathLst>
                  <a:path extrusionOk="0" h="3989" w="1435">
                    <a:moveTo>
                      <a:pt x="1225" y="1"/>
                    </a:moveTo>
                    <a:lnTo>
                      <a:pt x="799" y="3216"/>
                    </a:lnTo>
                    <a:lnTo>
                      <a:pt x="0" y="3817"/>
                    </a:lnTo>
                    <a:lnTo>
                      <a:pt x="132" y="3988"/>
                    </a:lnTo>
                    <a:lnTo>
                      <a:pt x="996" y="3332"/>
                    </a:lnTo>
                    <a:lnTo>
                      <a:pt x="1434" y="28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40"/>
              <p:cNvSpPr/>
              <p:nvPr/>
            </p:nvSpPr>
            <p:spPr>
              <a:xfrm>
                <a:off x="2340302" y="1197146"/>
                <a:ext cx="99045" cy="26102"/>
              </a:xfrm>
              <a:custGeom>
                <a:rect b="b" l="l" r="r" t="t"/>
                <a:pathLst>
                  <a:path extrusionOk="0" h="482" w="1829">
                    <a:moveTo>
                      <a:pt x="1228" y="0"/>
                    </a:moveTo>
                    <a:lnTo>
                      <a:pt x="1" y="272"/>
                    </a:lnTo>
                    <a:lnTo>
                      <a:pt x="47" y="481"/>
                    </a:lnTo>
                    <a:lnTo>
                      <a:pt x="1205" y="222"/>
                    </a:lnTo>
                    <a:lnTo>
                      <a:pt x="1744" y="458"/>
                    </a:lnTo>
                    <a:lnTo>
                      <a:pt x="1829" y="263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40"/>
              <p:cNvSpPr/>
              <p:nvPr/>
            </p:nvSpPr>
            <p:spPr>
              <a:xfrm>
                <a:off x="2146650" y="678467"/>
                <a:ext cx="138089" cy="47059"/>
              </a:xfrm>
              <a:custGeom>
                <a:rect b="b" l="l" r="r" t="t"/>
                <a:pathLst>
                  <a:path extrusionOk="0" h="869" w="2550">
                    <a:moveTo>
                      <a:pt x="2422" y="1"/>
                    </a:moveTo>
                    <a:lnTo>
                      <a:pt x="0" y="868"/>
                    </a:lnTo>
                    <a:lnTo>
                      <a:pt x="0" y="868"/>
                    </a:lnTo>
                    <a:lnTo>
                      <a:pt x="2549" y="850"/>
                    </a:lnTo>
                    <a:lnTo>
                      <a:pt x="2422" y="1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40"/>
              <p:cNvSpPr/>
              <p:nvPr/>
            </p:nvSpPr>
            <p:spPr>
              <a:xfrm>
                <a:off x="2253873" y="645325"/>
                <a:ext cx="844941" cy="500911"/>
              </a:xfrm>
              <a:custGeom>
                <a:rect b="b" l="l" r="r" t="t"/>
                <a:pathLst>
                  <a:path extrusionOk="0" h="9250" w="15603">
                    <a:moveTo>
                      <a:pt x="3000" y="0"/>
                    </a:moveTo>
                    <a:cubicBezTo>
                      <a:pt x="2234" y="0"/>
                      <a:pt x="1590" y="156"/>
                      <a:pt x="1139" y="310"/>
                    </a:cubicBezTo>
                    <a:cubicBezTo>
                      <a:pt x="694" y="462"/>
                      <a:pt x="438" y="613"/>
                      <a:pt x="438" y="613"/>
                    </a:cubicBezTo>
                    <a:cubicBezTo>
                      <a:pt x="1" y="7479"/>
                      <a:pt x="3840" y="8839"/>
                      <a:pt x="6952" y="8839"/>
                    </a:cubicBezTo>
                    <a:cubicBezTo>
                      <a:pt x="8993" y="8839"/>
                      <a:pt x="10721" y="8253"/>
                      <a:pt x="10721" y="8253"/>
                    </a:cubicBezTo>
                    <a:lnTo>
                      <a:pt x="15270" y="9249"/>
                    </a:lnTo>
                    <a:lnTo>
                      <a:pt x="15393" y="8420"/>
                    </a:lnTo>
                    <a:lnTo>
                      <a:pt x="15602" y="6986"/>
                    </a:lnTo>
                    <a:lnTo>
                      <a:pt x="10701" y="6998"/>
                    </a:lnTo>
                    <a:cubicBezTo>
                      <a:pt x="8210" y="1206"/>
                      <a:pt x="5132" y="0"/>
                      <a:pt x="3000" y="0"/>
                    </a:cubicBezTo>
                    <a:close/>
                  </a:path>
                </a:pathLst>
              </a:custGeom>
              <a:solidFill>
                <a:srgbClr val="FF7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40"/>
              <p:cNvSpPr/>
              <p:nvPr/>
            </p:nvSpPr>
            <p:spPr>
              <a:xfrm>
                <a:off x="2478176" y="703594"/>
                <a:ext cx="419628" cy="299084"/>
              </a:xfrm>
              <a:custGeom>
                <a:rect b="b" l="l" r="r" t="t"/>
                <a:pathLst>
                  <a:path extrusionOk="0" h="5523" w="7749">
                    <a:moveTo>
                      <a:pt x="1672" y="0"/>
                    </a:moveTo>
                    <a:cubicBezTo>
                      <a:pt x="953" y="0"/>
                      <a:pt x="477" y="114"/>
                      <a:pt x="477" y="114"/>
                    </a:cubicBezTo>
                    <a:cubicBezTo>
                      <a:pt x="457" y="230"/>
                      <a:pt x="445" y="346"/>
                      <a:pt x="434" y="459"/>
                    </a:cubicBezTo>
                    <a:cubicBezTo>
                      <a:pt x="0" y="4593"/>
                      <a:pt x="2260" y="5522"/>
                      <a:pt x="4381" y="5522"/>
                    </a:cubicBezTo>
                    <a:cubicBezTo>
                      <a:pt x="5046" y="5522"/>
                      <a:pt x="5699" y="5430"/>
                      <a:pt x="6249" y="5318"/>
                    </a:cubicBezTo>
                    <a:cubicBezTo>
                      <a:pt x="7129" y="5135"/>
                      <a:pt x="7748" y="4899"/>
                      <a:pt x="7748" y="4899"/>
                    </a:cubicBezTo>
                    <a:cubicBezTo>
                      <a:pt x="6418" y="635"/>
                      <a:pt x="3369" y="0"/>
                      <a:pt x="1672" y="0"/>
                    </a:cubicBezTo>
                    <a:close/>
                  </a:path>
                </a:pathLst>
              </a:custGeom>
              <a:solidFill>
                <a:srgbClr val="91D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40"/>
              <p:cNvSpPr/>
              <p:nvPr/>
            </p:nvSpPr>
            <p:spPr>
              <a:xfrm>
                <a:off x="2253873" y="662112"/>
                <a:ext cx="833624" cy="484123"/>
              </a:xfrm>
              <a:custGeom>
                <a:rect b="b" l="l" r="r" t="t"/>
                <a:pathLst>
                  <a:path extrusionOk="0" h="8940" w="15394">
                    <a:moveTo>
                      <a:pt x="1139" y="0"/>
                    </a:moveTo>
                    <a:cubicBezTo>
                      <a:pt x="694" y="152"/>
                      <a:pt x="438" y="303"/>
                      <a:pt x="438" y="303"/>
                    </a:cubicBezTo>
                    <a:cubicBezTo>
                      <a:pt x="1" y="7169"/>
                      <a:pt x="3840" y="8529"/>
                      <a:pt x="6952" y="8529"/>
                    </a:cubicBezTo>
                    <a:cubicBezTo>
                      <a:pt x="8993" y="8529"/>
                      <a:pt x="10721" y="7943"/>
                      <a:pt x="10721" y="7943"/>
                    </a:cubicBezTo>
                    <a:lnTo>
                      <a:pt x="15270" y="8939"/>
                    </a:lnTo>
                    <a:lnTo>
                      <a:pt x="15393" y="8110"/>
                    </a:lnTo>
                    <a:cubicBezTo>
                      <a:pt x="13785" y="7772"/>
                      <a:pt x="12205" y="7459"/>
                      <a:pt x="10616" y="7087"/>
                    </a:cubicBezTo>
                    <a:cubicBezTo>
                      <a:pt x="9306" y="7412"/>
                      <a:pt x="8334" y="7544"/>
                      <a:pt x="6982" y="7556"/>
                    </a:cubicBezTo>
                    <a:cubicBezTo>
                      <a:pt x="6967" y="7556"/>
                      <a:pt x="6952" y="7556"/>
                      <a:pt x="6938" y="7556"/>
                    </a:cubicBezTo>
                    <a:cubicBezTo>
                      <a:pt x="5603" y="7556"/>
                      <a:pt x="4220" y="7217"/>
                      <a:pt x="3201" y="6354"/>
                    </a:cubicBezTo>
                    <a:cubicBezTo>
                      <a:pt x="2259" y="5556"/>
                      <a:pt x="1697" y="4383"/>
                      <a:pt x="1426" y="3178"/>
                    </a:cubicBezTo>
                    <a:cubicBezTo>
                      <a:pt x="1189" y="2139"/>
                      <a:pt x="1150" y="1066"/>
                      <a:pt x="1139" y="0"/>
                    </a:cubicBezTo>
                    <a:close/>
                  </a:path>
                </a:pathLst>
              </a:custGeom>
              <a:solidFill>
                <a:srgbClr val="DF6D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40"/>
              <p:cNvSpPr/>
              <p:nvPr/>
            </p:nvSpPr>
            <p:spPr>
              <a:xfrm>
                <a:off x="2375772" y="697529"/>
                <a:ext cx="18087" cy="33845"/>
              </a:xfrm>
              <a:custGeom>
                <a:rect b="b" l="l" r="r" t="t"/>
                <a:pathLst>
                  <a:path extrusionOk="0" h="625" w="334">
                    <a:moveTo>
                      <a:pt x="167" y="1"/>
                    </a:moveTo>
                    <a:cubicBezTo>
                      <a:pt x="74" y="1"/>
                      <a:pt x="0" y="140"/>
                      <a:pt x="0" y="312"/>
                    </a:cubicBezTo>
                    <a:cubicBezTo>
                      <a:pt x="0" y="485"/>
                      <a:pt x="74" y="625"/>
                      <a:pt x="167" y="625"/>
                    </a:cubicBezTo>
                    <a:cubicBezTo>
                      <a:pt x="256" y="625"/>
                      <a:pt x="333" y="485"/>
                      <a:pt x="333" y="312"/>
                    </a:cubicBezTo>
                    <a:cubicBezTo>
                      <a:pt x="333" y="140"/>
                      <a:pt x="256" y="1"/>
                      <a:pt x="167" y="1"/>
                    </a:cubicBez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40"/>
              <p:cNvSpPr/>
              <p:nvPr/>
            </p:nvSpPr>
            <p:spPr>
              <a:xfrm>
                <a:off x="2501624" y="703594"/>
                <a:ext cx="396180" cy="287983"/>
              </a:xfrm>
              <a:custGeom>
                <a:rect b="b" l="l" r="r" t="t"/>
                <a:pathLst>
                  <a:path extrusionOk="0" h="5318" w="7316">
                    <a:moveTo>
                      <a:pt x="1239" y="0"/>
                    </a:moveTo>
                    <a:cubicBezTo>
                      <a:pt x="520" y="0"/>
                      <a:pt x="44" y="114"/>
                      <a:pt x="44" y="114"/>
                    </a:cubicBezTo>
                    <a:cubicBezTo>
                      <a:pt x="24" y="230"/>
                      <a:pt x="12" y="346"/>
                      <a:pt x="1" y="459"/>
                    </a:cubicBezTo>
                    <a:cubicBezTo>
                      <a:pt x="1380" y="796"/>
                      <a:pt x="2678" y="1482"/>
                      <a:pt x="3732" y="2435"/>
                    </a:cubicBezTo>
                    <a:cubicBezTo>
                      <a:pt x="4615" y="3237"/>
                      <a:pt x="5332" y="4225"/>
                      <a:pt x="5816" y="5318"/>
                    </a:cubicBezTo>
                    <a:cubicBezTo>
                      <a:pt x="6696" y="5135"/>
                      <a:pt x="7315" y="4899"/>
                      <a:pt x="7315" y="4899"/>
                    </a:cubicBezTo>
                    <a:cubicBezTo>
                      <a:pt x="5985" y="635"/>
                      <a:pt x="2936" y="0"/>
                      <a:pt x="1239" y="0"/>
                    </a:cubicBezTo>
                    <a:close/>
                  </a:path>
                </a:pathLst>
              </a:custGeom>
              <a:solidFill>
                <a:srgbClr val="7CBD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40"/>
              <p:cNvSpPr/>
              <p:nvPr/>
            </p:nvSpPr>
            <p:spPr>
              <a:xfrm>
                <a:off x="2481696" y="708901"/>
                <a:ext cx="418220" cy="299463"/>
              </a:xfrm>
              <a:custGeom>
                <a:rect b="b" l="l" r="r" t="t"/>
                <a:pathLst>
                  <a:path extrusionOk="0" h="5530" w="7723">
                    <a:moveTo>
                      <a:pt x="303" y="0"/>
                    </a:moveTo>
                    <a:lnTo>
                      <a:pt x="303" y="0"/>
                    </a:lnTo>
                    <a:cubicBezTo>
                      <a:pt x="1" y="2240"/>
                      <a:pt x="415" y="3825"/>
                      <a:pt x="1531" y="4712"/>
                    </a:cubicBezTo>
                    <a:cubicBezTo>
                      <a:pt x="2213" y="5254"/>
                      <a:pt x="3166" y="5529"/>
                      <a:pt x="4328" y="5529"/>
                    </a:cubicBezTo>
                    <a:cubicBezTo>
                      <a:pt x="4681" y="5529"/>
                      <a:pt x="5056" y="5502"/>
                      <a:pt x="5448" y="5452"/>
                    </a:cubicBezTo>
                    <a:cubicBezTo>
                      <a:pt x="6703" y="5286"/>
                      <a:pt x="7715" y="4905"/>
                      <a:pt x="7722" y="4902"/>
                    </a:cubicBezTo>
                    <a:lnTo>
                      <a:pt x="7649" y="4704"/>
                    </a:lnTo>
                    <a:cubicBezTo>
                      <a:pt x="7637" y="4708"/>
                      <a:pt x="6649" y="5080"/>
                      <a:pt x="5417" y="5243"/>
                    </a:cubicBezTo>
                    <a:cubicBezTo>
                      <a:pt x="5085" y="5286"/>
                      <a:pt x="4715" y="5317"/>
                      <a:pt x="4332" y="5317"/>
                    </a:cubicBezTo>
                    <a:cubicBezTo>
                      <a:pt x="3412" y="5317"/>
                      <a:pt x="2412" y="5141"/>
                      <a:pt x="1662" y="4545"/>
                    </a:cubicBezTo>
                    <a:cubicBezTo>
                      <a:pt x="609" y="3709"/>
                      <a:pt x="221" y="2189"/>
                      <a:pt x="516" y="27"/>
                    </a:cubicBez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2738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40"/>
              <p:cNvSpPr/>
              <p:nvPr/>
            </p:nvSpPr>
            <p:spPr>
              <a:xfrm>
                <a:off x="2424402" y="780221"/>
                <a:ext cx="44947" cy="97854"/>
              </a:xfrm>
              <a:custGeom>
                <a:rect b="b" l="l" r="r" t="t"/>
                <a:pathLst>
                  <a:path extrusionOk="0" h="1807" w="830">
                    <a:moveTo>
                      <a:pt x="415" y="1"/>
                    </a:moveTo>
                    <a:cubicBezTo>
                      <a:pt x="187" y="1"/>
                      <a:pt x="1" y="407"/>
                      <a:pt x="1" y="904"/>
                    </a:cubicBezTo>
                    <a:cubicBezTo>
                      <a:pt x="1" y="1403"/>
                      <a:pt x="187" y="1807"/>
                      <a:pt x="415" y="1807"/>
                    </a:cubicBezTo>
                    <a:cubicBezTo>
                      <a:pt x="644" y="1807"/>
                      <a:pt x="830" y="1403"/>
                      <a:pt x="830" y="904"/>
                    </a:cubicBezTo>
                    <a:cubicBezTo>
                      <a:pt x="830" y="407"/>
                      <a:pt x="644" y="1"/>
                      <a:pt x="415" y="1"/>
                    </a:cubicBezTo>
                    <a:close/>
                  </a:path>
                </a:pathLst>
              </a:custGeom>
              <a:solidFill>
                <a:srgbClr val="DF6D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40"/>
              <p:cNvSpPr/>
              <p:nvPr/>
            </p:nvSpPr>
            <p:spPr>
              <a:xfrm>
                <a:off x="2397542" y="881541"/>
                <a:ext cx="22527" cy="49170"/>
              </a:xfrm>
              <a:custGeom>
                <a:rect b="b" l="l" r="r" t="t"/>
                <a:pathLst>
                  <a:path extrusionOk="0" h="908" w="416">
                    <a:moveTo>
                      <a:pt x="206" y="1"/>
                    </a:moveTo>
                    <a:cubicBezTo>
                      <a:pt x="94" y="1"/>
                      <a:pt x="1" y="203"/>
                      <a:pt x="1" y="455"/>
                    </a:cubicBezTo>
                    <a:cubicBezTo>
                      <a:pt x="1" y="703"/>
                      <a:pt x="94" y="907"/>
                      <a:pt x="206" y="907"/>
                    </a:cubicBezTo>
                    <a:cubicBezTo>
                      <a:pt x="323" y="907"/>
                      <a:pt x="416" y="703"/>
                      <a:pt x="416" y="455"/>
                    </a:cubicBezTo>
                    <a:cubicBezTo>
                      <a:pt x="416" y="203"/>
                      <a:pt x="323" y="1"/>
                      <a:pt x="206" y="1"/>
                    </a:cubicBezTo>
                    <a:close/>
                  </a:path>
                </a:pathLst>
              </a:custGeom>
              <a:solidFill>
                <a:srgbClr val="DF6D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40"/>
              <p:cNvSpPr/>
              <p:nvPr/>
            </p:nvSpPr>
            <p:spPr>
              <a:xfrm>
                <a:off x="2468915" y="922318"/>
                <a:ext cx="30867" cy="66932"/>
              </a:xfrm>
              <a:custGeom>
                <a:rect b="b" l="l" r="r" t="t"/>
                <a:pathLst>
                  <a:path extrusionOk="0" h="1236" w="570">
                    <a:moveTo>
                      <a:pt x="287" y="0"/>
                    </a:moveTo>
                    <a:cubicBezTo>
                      <a:pt x="128" y="0"/>
                      <a:pt x="1" y="275"/>
                      <a:pt x="1" y="619"/>
                    </a:cubicBezTo>
                    <a:cubicBezTo>
                      <a:pt x="1" y="961"/>
                      <a:pt x="128" y="1236"/>
                      <a:pt x="287" y="1236"/>
                    </a:cubicBezTo>
                    <a:cubicBezTo>
                      <a:pt x="446" y="1236"/>
                      <a:pt x="570" y="961"/>
                      <a:pt x="570" y="619"/>
                    </a:cubicBezTo>
                    <a:cubicBezTo>
                      <a:pt x="570" y="275"/>
                      <a:pt x="446" y="0"/>
                      <a:pt x="287" y="0"/>
                    </a:cubicBezTo>
                    <a:close/>
                  </a:path>
                </a:pathLst>
              </a:custGeom>
              <a:solidFill>
                <a:srgbClr val="DF6D4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253" name="Shape 1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" name="Google Shape;1254;p41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55" name="Google Shape;1255;p41"/>
          <p:cNvSpPr txBox="1"/>
          <p:nvPr/>
        </p:nvSpPr>
        <p:spPr>
          <a:xfrm>
            <a:off x="918475" y="1888800"/>
            <a:ext cx="5546100" cy="170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This is where you give credit to the ones who are part of this project.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Did you like the resources on this template? Get them for free at our other websites.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Presentation template by </a:t>
            </a:r>
            <a:r>
              <a:rPr lang="es" sz="1200">
                <a:solidFill>
                  <a:srgbClr val="FFFFFF"/>
                </a:solidFill>
                <a:highlight>
                  <a:srgbClr val="FF614D"/>
                </a:highlight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3"/>
              </a:rPr>
              <a:t>Slidesgo</a:t>
            </a:r>
            <a:endParaRPr sz="1200">
              <a:solidFill>
                <a:srgbClr val="FFFFFF"/>
              </a:solidFill>
              <a:highlight>
                <a:srgbClr val="FF614D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Icons by </a:t>
            </a:r>
            <a:r>
              <a:rPr lang="es" sz="1200">
                <a:solidFill>
                  <a:srgbClr val="FFFFFF"/>
                </a:solidFill>
                <a:highlight>
                  <a:srgbClr val="FF614D"/>
                </a:highlight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4"/>
              </a:rPr>
              <a:t>Flaticon</a:t>
            </a:r>
            <a:endParaRPr sz="1200">
              <a:solidFill>
                <a:srgbClr val="FFFFFF"/>
              </a:solidFill>
              <a:highlight>
                <a:srgbClr val="FF614D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Infographics by </a:t>
            </a:r>
            <a:r>
              <a:rPr lang="es" sz="1200">
                <a:solidFill>
                  <a:srgbClr val="FFFFFF"/>
                </a:solidFill>
                <a:highlight>
                  <a:srgbClr val="FF614D"/>
                </a:highlight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5"/>
              </a:rPr>
              <a:t>Freepik</a:t>
            </a:r>
            <a:endParaRPr sz="1200">
              <a:solidFill>
                <a:srgbClr val="FFFFFF"/>
              </a:solidFill>
              <a:highlight>
                <a:srgbClr val="FF614D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Images created by </a:t>
            </a:r>
            <a:r>
              <a:rPr lang="es" sz="1200">
                <a:solidFill>
                  <a:srgbClr val="FFFFFF"/>
                </a:solidFill>
                <a:highlight>
                  <a:srgbClr val="FF614D"/>
                </a:highlight>
                <a:latin typeface="Barlow Semi Condensed"/>
                <a:ea typeface="Barlow Semi Condensed"/>
                <a:cs typeface="Barlow Semi Condensed"/>
                <a:sym typeface="Barlow Semi Condensed"/>
              </a:rPr>
              <a:t>Freepik</a:t>
            </a:r>
            <a:endParaRPr sz="1200">
              <a:solidFill>
                <a:srgbClr val="FFFFFF"/>
              </a:solidFill>
              <a:highlight>
                <a:srgbClr val="FF614D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Author introduction slide photo created by Freepik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3857"/>
              </a:buClr>
              <a:buSzPts val="1200"/>
              <a:buFont typeface="Barlow Semi Condensed"/>
              <a:buChar char="◂"/>
            </a:pPr>
            <a:r>
              <a:rPr lang="es" sz="1200">
                <a:solidFill>
                  <a:srgbClr val="273857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Text &amp; Image slide photo created by Freepik.com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256" name="Google Shape;1256;p41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AF6EF">
            <a:alpha val="95770"/>
          </a:srgbClr>
        </a:solidFill>
      </p:bgPr>
    </p:bg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42"/>
          <p:cNvSpPr txBox="1"/>
          <p:nvPr>
            <p:ph idx="12" type="sldNum"/>
          </p:nvPr>
        </p:nvSpPr>
        <p:spPr>
          <a:xfrm>
            <a:off x="4297659" y="45249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62" name="Google Shape;1262;p42"/>
          <p:cNvSpPr txBox="1"/>
          <p:nvPr>
            <p:ph idx="4294967295" type="subTitle"/>
          </p:nvPr>
        </p:nvSpPr>
        <p:spPr>
          <a:xfrm>
            <a:off x="905525" y="1837550"/>
            <a:ext cx="1878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IMAGES &amp; PSD</a:t>
            </a:r>
            <a:endParaRPr sz="14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263" name="Google Shape;1263;p42"/>
          <p:cNvSpPr txBox="1"/>
          <p:nvPr>
            <p:ph idx="4294967295" type="subTitle"/>
          </p:nvPr>
        </p:nvSpPr>
        <p:spPr>
          <a:xfrm>
            <a:off x="4731925" y="1837550"/>
            <a:ext cx="1878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614D"/>
                </a:solidFill>
                <a:latin typeface="Denk One"/>
                <a:ea typeface="Denk One"/>
                <a:cs typeface="Denk One"/>
                <a:sym typeface="Denk One"/>
              </a:rPr>
              <a:t>VECTORS</a:t>
            </a:r>
            <a:endParaRPr sz="1400">
              <a:solidFill>
                <a:srgbClr val="FF614D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1264" name="Google Shape;1264;p42"/>
          <p:cNvSpPr txBox="1"/>
          <p:nvPr>
            <p:ph type="title"/>
          </p:nvPr>
        </p:nvSpPr>
        <p:spPr>
          <a:xfrm>
            <a:off x="492425" y="575100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 LINKS</a:t>
            </a:r>
            <a:endParaRPr/>
          </a:p>
        </p:txBody>
      </p:sp>
      <p:sp>
        <p:nvSpPr>
          <p:cNvPr id="1265" name="Google Shape;1265;p42"/>
          <p:cNvSpPr txBox="1"/>
          <p:nvPr/>
        </p:nvSpPr>
        <p:spPr>
          <a:xfrm>
            <a:off x="905525" y="2314225"/>
            <a:ext cx="2905800" cy="111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3"/>
              </a:rPr>
              <a:t>Dog with Jacket headphones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4"/>
              </a:rPr>
              <a:t>Party dog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5"/>
              </a:rPr>
              <a:t>Dog mockup with signage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6"/>
              </a:rPr>
              <a:t>Slate mockup with dog concept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266" name="Google Shape;1266;p42"/>
          <p:cNvSpPr txBox="1"/>
          <p:nvPr/>
        </p:nvSpPr>
        <p:spPr>
          <a:xfrm>
            <a:off x="4731925" y="2314225"/>
            <a:ext cx="2993700" cy="111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7"/>
              </a:rPr>
              <a:t>Pack pet shop accessories flat design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8"/>
              </a:rPr>
              <a:t>Hand drawn winter animals collection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9"/>
              </a:rPr>
              <a:t>Hand winter animals collection 2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273857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10"/>
              </a:rPr>
              <a:t>Accessories toys pets</a:t>
            </a:r>
            <a:endParaRPr sz="1200">
              <a:solidFill>
                <a:srgbClr val="273857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70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72" name="Google Shape;1272;p43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273" name="Google Shape;1273;p4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77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79" name="Google Shape;1279;p4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280" name="Google Shape;1280;p4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Denk One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https://fonts.google.com/specimen/Denk+One</a:t>
            </a:r>
            <a:r>
              <a:rPr lang="es">
                <a:solidFill>
                  <a:srgbClr val="FFFFFF"/>
                </a:solidFill>
              </a:rPr>
              <a:t>)</a:t>
            </a:r>
            <a:br>
              <a:rPr lang="e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281" name="Google Shape;1281;p44"/>
          <p:cNvGrpSpPr/>
          <p:nvPr/>
        </p:nvGrpSpPr>
        <p:grpSpPr>
          <a:xfrm>
            <a:off x="619851" y="3550879"/>
            <a:ext cx="2801730" cy="724862"/>
            <a:chOff x="3190888" y="3550879"/>
            <a:chExt cx="2801730" cy="724862"/>
          </a:xfrm>
        </p:grpSpPr>
        <p:grpSp>
          <p:nvGrpSpPr>
            <p:cNvPr id="1282" name="Google Shape;1282;p44"/>
            <p:cNvGrpSpPr/>
            <p:nvPr/>
          </p:nvGrpSpPr>
          <p:grpSpPr>
            <a:xfrm>
              <a:off x="3190901" y="3550879"/>
              <a:ext cx="760615" cy="724862"/>
              <a:chOff x="2072503" y="3521476"/>
              <a:chExt cx="791400" cy="754200"/>
            </a:xfrm>
          </p:grpSpPr>
          <p:sp>
            <p:nvSpPr>
              <p:cNvPr id="1283" name="Google Shape;1283;p4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84" name="Google Shape;1284;p4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85" name="Google Shape;1285;p44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286" name="Google Shape;1286;p4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87" name="Google Shape;1287;p4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88" name="Google Shape;1288;p44"/>
            <p:cNvGrpSpPr/>
            <p:nvPr/>
          </p:nvGrpSpPr>
          <p:grpSpPr>
            <a:xfrm>
              <a:off x="5231994" y="3550879"/>
              <a:ext cx="760625" cy="724862"/>
              <a:chOff x="5258012" y="3521476"/>
              <a:chExt cx="791411" cy="754200"/>
            </a:xfrm>
          </p:grpSpPr>
          <p:sp>
            <p:nvSpPr>
              <p:cNvPr id="1289" name="Google Shape;1289;p44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9D9D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90" name="Google Shape;1290;p44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91" name="Google Shape;1291;p44"/>
            <p:cNvGrpSpPr/>
            <p:nvPr/>
          </p:nvGrpSpPr>
          <p:grpSpPr>
            <a:xfrm>
              <a:off x="3190888" y="3550879"/>
              <a:ext cx="760615" cy="724862"/>
              <a:chOff x="2072503" y="3521476"/>
              <a:chExt cx="791400" cy="754200"/>
            </a:xfrm>
          </p:grpSpPr>
          <p:sp>
            <p:nvSpPr>
              <p:cNvPr id="1292" name="Google Shape;1292;p4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B75B5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93" name="Google Shape;1293;p4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#b75b5b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94" name="Google Shape;1294;p44"/>
            <p:cNvGrpSpPr/>
            <p:nvPr/>
          </p:nvGrpSpPr>
          <p:grpSpPr>
            <a:xfrm>
              <a:off x="4211427" y="3550879"/>
              <a:ext cx="760620" cy="724862"/>
              <a:chOff x="4196177" y="3521476"/>
              <a:chExt cx="791405" cy="754200"/>
            </a:xfrm>
          </p:grpSpPr>
          <p:sp>
            <p:nvSpPr>
              <p:cNvPr id="1295" name="Google Shape;1295;p4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614D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96" name="Google Shape;1296;p4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#ff614d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sp>
          <p:nvSpPr>
            <p:cNvPr id="1297" name="Google Shape;1297;p44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FF7D4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298" name="Google Shape;1298;p44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#ff7d4b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299" name="Google Shape;1299;p44"/>
          <p:cNvGrpSpPr/>
          <p:nvPr/>
        </p:nvGrpSpPr>
        <p:grpSpPr>
          <a:xfrm>
            <a:off x="3681519" y="3550879"/>
            <a:ext cx="760510" cy="724800"/>
            <a:chOff x="5231981" y="3550879"/>
            <a:chExt cx="760510" cy="724800"/>
          </a:xfrm>
        </p:grpSpPr>
        <p:sp>
          <p:nvSpPr>
            <p:cNvPr id="1300" name="Google Shape;1300;p44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7CBDB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01" name="Google Shape;1301;p44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#7cbdb5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302" name="Google Shape;1302;p44"/>
          <p:cNvGrpSpPr/>
          <p:nvPr/>
        </p:nvGrpSpPr>
        <p:grpSpPr>
          <a:xfrm>
            <a:off x="4701976" y="3550879"/>
            <a:ext cx="2801730" cy="724862"/>
            <a:chOff x="3190888" y="3550879"/>
            <a:chExt cx="2801730" cy="724862"/>
          </a:xfrm>
        </p:grpSpPr>
        <p:grpSp>
          <p:nvGrpSpPr>
            <p:cNvPr id="1303" name="Google Shape;1303;p44"/>
            <p:cNvGrpSpPr/>
            <p:nvPr/>
          </p:nvGrpSpPr>
          <p:grpSpPr>
            <a:xfrm>
              <a:off x="3190901" y="3550879"/>
              <a:ext cx="760615" cy="724862"/>
              <a:chOff x="2072503" y="3521476"/>
              <a:chExt cx="791400" cy="754200"/>
            </a:xfrm>
          </p:grpSpPr>
          <p:sp>
            <p:nvSpPr>
              <p:cNvPr id="1304" name="Google Shape;1304;p4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05" name="Google Shape;1305;p4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306" name="Google Shape;1306;p44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307" name="Google Shape;1307;p4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08" name="Google Shape;1308;p4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309" name="Google Shape;1309;p44"/>
            <p:cNvGrpSpPr/>
            <p:nvPr/>
          </p:nvGrpSpPr>
          <p:grpSpPr>
            <a:xfrm>
              <a:off x="5231994" y="3550879"/>
              <a:ext cx="760625" cy="724862"/>
              <a:chOff x="5258012" y="3521476"/>
              <a:chExt cx="791411" cy="754200"/>
            </a:xfrm>
          </p:grpSpPr>
          <p:sp>
            <p:nvSpPr>
              <p:cNvPr id="1310" name="Google Shape;1310;p44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9D9D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11" name="Google Shape;1311;p44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312" name="Google Shape;1312;p44"/>
            <p:cNvGrpSpPr/>
            <p:nvPr/>
          </p:nvGrpSpPr>
          <p:grpSpPr>
            <a:xfrm>
              <a:off x="3190888" y="3550879"/>
              <a:ext cx="760615" cy="724862"/>
              <a:chOff x="2072503" y="3521476"/>
              <a:chExt cx="791400" cy="754200"/>
            </a:xfrm>
          </p:grpSpPr>
          <p:sp>
            <p:nvSpPr>
              <p:cNvPr id="1313" name="Google Shape;1313;p4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91DDD4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14" name="Google Shape;1314;p4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#91ddd4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315" name="Google Shape;1315;p44"/>
            <p:cNvGrpSpPr/>
            <p:nvPr/>
          </p:nvGrpSpPr>
          <p:grpSpPr>
            <a:xfrm>
              <a:off x="4211427" y="3550879"/>
              <a:ext cx="760620" cy="724862"/>
              <a:chOff x="4196177" y="3521476"/>
              <a:chExt cx="791405" cy="754200"/>
            </a:xfrm>
          </p:grpSpPr>
          <p:sp>
            <p:nvSpPr>
              <p:cNvPr id="1316" name="Google Shape;1316;p4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1C232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17" name="Google Shape;1317;p4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#f1c232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sp>
          <p:nvSpPr>
            <p:cNvPr id="1318" name="Google Shape;1318;p44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FFD9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19" name="Google Shape;1319;p44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#ffd966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320" name="Google Shape;1320;p44"/>
          <p:cNvGrpSpPr/>
          <p:nvPr/>
        </p:nvGrpSpPr>
        <p:grpSpPr>
          <a:xfrm>
            <a:off x="7763644" y="3550879"/>
            <a:ext cx="760510" cy="724800"/>
            <a:chOff x="5231981" y="3550879"/>
            <a:chExt cx="760510" cy="724800"/>
          </a:xfrm>
        </p:grpSpPr>
        <p:sp>
          <p:nvSpPr>
            <p:cNvPr id="1321" name="Google Shape;1321;p44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2738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22" name="Google Shape;1322;p44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#273857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26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7" name="Google Shape;1327;p45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328" name="Google Shape;1328;p45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5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5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5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5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5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5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5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5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5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5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5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5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45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342" name="Google Shape;1342;p4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" name="Google Shape;1344;p45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345" name="Google Shape;1345;p4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" name="Google Shape;1349;p45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350" name="Google Shape;1350;p4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" name="Google Shape;1352;p45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353" name="Google Shape;1353;p45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5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5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" name="Google Shape;1356;p45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357" name="Google Shape;1357;p4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" name="Google Shape;1360;p45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361" name="Google Shape;1361;p4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" name="Google Shape;1363;p45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364" name="Google Shape;1364;p4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45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369" name="Google Shape;1369;p4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" name="Google Shape;1373;p45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374" name="Google Shape;1374;p4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" name="Google Shape;1379;p45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380" name="Google Shape;1380;p45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5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5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5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5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5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5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5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5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5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5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5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5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5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5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5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5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5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5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5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5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5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" name="Google Shape;1402;p45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403" name="Google Shape;1403;p45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5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5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5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5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5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5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5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5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5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5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5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5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5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5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5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5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5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5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5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5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5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5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5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5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5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5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5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5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5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5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5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5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5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5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5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5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5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5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5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5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5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5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5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5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5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5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5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5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5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5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5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5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5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5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5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5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5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5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" name="Google Shape;1462;p45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463" name="Google Shape;1463;p4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" name="Google Shape;1475;p45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476" name="Google Shape;1476;p45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5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5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5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5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5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5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5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5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5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" name="Google Shape;1486;p45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487" name="Google Shape;1487;p4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45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492" name="Google Shape;1492;p4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45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496" name="Google Shape;1496;p4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" name="Google Shape;1502;p45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503" name="Google Shape;1503;p4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45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511" name="Google Shape;1511;p45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5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5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5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5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45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517" name="Google Shape;1517;p45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5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5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5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5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5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5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5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5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5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7" name="Google Shape;1527;p45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45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45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45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1" name="Google Shape;1531;p45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532" name="Google Shape;1532;p4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" name="Google Shape;1534;p45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535" name="Google Shape;1535;p4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" name="Google Shape;1537;p45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538" name="Google Shape;1538;p4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" name="Google Shape;1540;p45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541" name="Google Shape;1541;p4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" name="Google Shape;1543;p45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544" name="Google Shape;1544;p4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45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547" name="Google Shape;1547;p4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" name="Google Shape;1549;p45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550" name="Google Shape;1550;p4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45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553" name="Google Shape;1553;p4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" name="Google Shape;1556;p45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557" name="Google Shape;1557;p4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45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561" name="Google Shape;1561;p45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5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5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" name="Google Shape;1564;p45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565" name="Google Shape;1565;p4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" name="Google Shape;1568;p45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569" name="Google Shape;1569;p45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5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5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" name="Google Shape;1572;p45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573" name="Google Shape;1573;p4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" name="Google Shape;1576;p45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577" name="Google Shape;1577;p4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9" name="Google Shape;1579;p45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45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" name="Google Shape;1581;p45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45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" name="Google Shape;1583;p45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" name="Google Shape;1584;p45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" name="Google Shape;1585;p45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45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45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45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" name="Google Shape;1589;p45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0" name="Google Shape;1590;p45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591" name="Google Shape;1591;p4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3" name="Google Shape;1593;p45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4" name="Google Shape;1594;p45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595" name="Google Shape;1595;p4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" name="Google Shape;1597;p45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598" name="Google Shape;1598;p4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0" name="Google Shape;1600;p45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45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45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3" name="Google Shape;1603;p45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604" name="Google Shape;1604;p4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" name="Google Shape;1613;p45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614" name="Google Shape;1614;p45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5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5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5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5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5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5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5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5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5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5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5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5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5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5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5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" name="Google Shape;1630;p45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631" name="Google Shape;1631;p4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45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634" name="Google Shape;1634;p4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" name="Google Shape;1654;p45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655" name="Google Shape;1655;p4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3" name="Google Shape;1733;p45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" name="Google Shape;1734;p45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45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45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45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45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" name="Google Shape;1739;p45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45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45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45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45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45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45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" name="Google Shape;1746;p45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" name="Google Shape;1747;p45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" name="Google Shape;1748;p45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45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45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45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45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45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45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45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6" name="Google Shape;1756;p45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757" name="Google Shape;1757;p45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5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5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5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5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5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5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5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5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5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5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5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5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5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5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5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5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5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5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5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5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5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5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5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5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5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5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5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5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5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5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5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5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5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5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5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5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5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5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5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5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5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5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5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5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5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5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5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5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5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5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5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5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5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5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5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5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5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5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5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5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5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5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5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5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5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5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5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5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5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5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5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5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5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5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5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5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5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5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5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5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5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5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5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5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5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5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5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5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5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5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5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5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5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5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5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5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5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5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5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5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5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5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5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5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5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5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5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5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5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5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5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7" name="Google Shape;1937;p45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938" name="Google Shape;1938;p45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942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3" name="Google Shape;1943;p46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944" name="Google Shape;1944;p46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6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6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" name="Google Shape;1947;p46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948" name="Google Shape;1948;p46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6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" name="Google Shape;1950;p46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951" name="Google Shape;1951;p46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6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" name="Google Shape;1953;p46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954" name="Google Shape;1954;p46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6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" name="Google Shape;1956;p46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957" name="Google Shape;1957;p46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8" name="Google Shape;1958;p46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959" name="Google Shape;1959;p46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46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46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2" name="Google Shape;1962;p46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963" name="Google Shape;1963;p46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64" name="Google Shape;1964;p46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965" name="Google Shape;1965;p46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46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7" name="Google Shape;1967;p46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968" name="Google Shape;1968;p46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6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0" name="Google Shape;1970;p46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971" name="Google Shape;1971;p46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972" name="Google Shape;1972;p46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73" name="Google Shape;1973;p46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974" name="Google Shape;1974;p46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" name="Google Shape;1975;p46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976" name="Google Shape;1976;p46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7" name="Google Shape;1977;p46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978" name="Google Shape;1978;p46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6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82" name="Google Shape;1982;p46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983" name="Google Shape;1983;p46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46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46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46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7" name="Google Shape;1987;p46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988" name="Google Shape;1988;p46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989" name="Google Shape;1989;p46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990" name="Google Shape;1990;p46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1" name="Google Shape;1991;p46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92" name="Google Shape;1992;p46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993" name="Google Shape;1993;p46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994" name="Google Shape;1994;p46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995" name="Google Shape;1995;p46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96" name="Google Shape;1996;p46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997" name="Google Shape;1997;p46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998" name="Google Shape;1998;p46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46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0" name="Google Shape;2000;p46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001" name="Google Shape;2001;p46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002" name="Google Shape;2002;p46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03" name="Google Shape;2003;p46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46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005" name="Google Shape;2005;p46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6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6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8" name="Google Shape;2008;p46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009" name="Google Shape;2009;p46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6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6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6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3" name="Google Shape;2013;p46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014" name="Google Shape;2014;p46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6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6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6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6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6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0" name="Google Shape;2020;p46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021" name="Google Shape;2021;p46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6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23" name="Google Shape;2023;p46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46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025" name="Google Shape;2025;p46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026" name="Google Shape;2026;p46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46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46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9" name="Google Shape;2029;p46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030" name="Google Shape;2030;p46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46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46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3" name="Google Shape;2033;p46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034" name="Google Shape;2034;p46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46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46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7" name="Google Shape;2037;p46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038" name="Google Shape;2038;p46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6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0" name="Google Shape;2040;p46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041" name="Google Shape;2041;p46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042" name="Google Shape;2042;p4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4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4" name="Google Shape;2044;p46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045" name="Google Shape;2045;p4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4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7" name="Google Shape;2047;p46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048" name="Google Shape;2048;p46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46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0" name="Google Shape;2050;p46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051" name="Google Shape;2051;p4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3" name="Google Shape;2053;p46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054" name="Google Shape;2054;p46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6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6" name="Google Shape;2056;p46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057" name="Google Shape;2057;p46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6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6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6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6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6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6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6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6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6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7" name="Google Shape;2067;p46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068" name="Google Shape;2068;p46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069" name="Google Shape;2069;p46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46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71" name="Google Shape;2071;p46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072" name="Google Shape;2072;p46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073" name="Google Shape;2073;p46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4" name="Google Shape;2074;p46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75" name="Google Shape;2075;p46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076" name="Google Shape;2076;p46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7" name="Google Shape;2077;p46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78" name="Google Shape;2078;p46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079" name="Google Shape;2079;p46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0" name="Google Shape;2080;p46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81" name="Google Shape;2081;p46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082" name="Google Shape;2082;p46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3" name="Google Shape;2083;p46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84" name="Google Shape;2084;p46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5" name="Google Shape;2085;p46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086" name="Google Shape;2086;p46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087" name="Google Shape;2087;p46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46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46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0" name="Google Shape;2090;p46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091" name="Google Shape;2091;p46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46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46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4" name="Google Shape;2094;p46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095" name="Google Shape;2095;p46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6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46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46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099" name="Google Shape;2099;p46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46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46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2" name="Google Shape;2102;p46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103" name="Google Shape;2103;p46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46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46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6" name="Google Shape;2106;p46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107" name="Google Shape;2107;p46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6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6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6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6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6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6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6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6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6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6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6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6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6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6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6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6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4" name="Google Shape;2124;p46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5" name="Google Shape;2125;p46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126" name="Google Shape;2126;p46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6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8" name="Google Shape;2128;p46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129" name="Google Shape;2129;p46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6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6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6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6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6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6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6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6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6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6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0" name="Google Shape;2140;p46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141" name="Google Shape;2141;p46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6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6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6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6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6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6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6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6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6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6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6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6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6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6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6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6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6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6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6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6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6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6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6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6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6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6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8" name="Google Shape;2168;p46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169" name="Google Shape;2169;p46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70" name="Google Shape;2170;p46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71" name="Google Shape;2171;p46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6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73" name="Google Shape;2173;p46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6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6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76" name="Google Shape;2176;p46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77" name="Google Shape;2177;p46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78" name="Google Shape;2178;p46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6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6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6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6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83" name="Google Shape;2183;p46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6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6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6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6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6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189" name="Google Shape;2189;p46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6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6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6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6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6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6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6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6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6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6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6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6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6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6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6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6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6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6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6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6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6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6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6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6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6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6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6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6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6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6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4" name="Google Shape;2224;p46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225" name="Google Shape;2225;p46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26" name="Google Shape;2226;p46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227" name="Google Shape;2227;p46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46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46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46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1" name="Google Shape;2231;p46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232" name="Google Shape;2232;p46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46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46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46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6" name="Google Shape;2236;p46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237" name="Google Shape;2237;p46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6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6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6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1" name="Google Shape;2241;p46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242" name="Google Shape;2242;p46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243" name="Google Shape;2243;p46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46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46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46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7" name="Google Shape;2247;p46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248" name="Google Shape;2248;p46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46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46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1" name="Google Shape;2251;p46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252" name="Google Shape;2252;p46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53" name="Google Shape;2253;p46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46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55" name="Google Shape;2255;p46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256" name="Google Shape;2256;p46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46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46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46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0" name="Google Shape;2260;p46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261" name="Google Shape;2261;p46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46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46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4" name="Google Shape;2264;p46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265" name="Google Shape;2265;p46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46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67" name="Google Shape;2267;p46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268" name="Google Shape;2268;p46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269" name="Google Shape;2269;p46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46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46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46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46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46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46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46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46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46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46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46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46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46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46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46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46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46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46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46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46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46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46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46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46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46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46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46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46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6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46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46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46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2" name="Google Shape;2302;p46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303" name="Google Shape;2303;p46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46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46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46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46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46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46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0" name="Google Shape;2310;p46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311" name="Google Shape;2311;p46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6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6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6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6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6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7" name="Google Shape;2317;p46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318" name="Google Shape;2318;p46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6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6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6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2" name="Google Shape;2322;p46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323" name="Google Shape;2323;p46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6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6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6" name="Google Shape;2326;p46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327" name="Google Shape;2327;p46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328" name="Google Shape;2328;p46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46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0" name="Google Shape;2330;p46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331" name="Google Shape;2331;p46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46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3" name="Google Shape;2333;p46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334" name="Google Shape;2334;p46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46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46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37" name="Google Shape;2337;p46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338" name="Google Shape;2338;p46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339" name="Google Shape;2339;p46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46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6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2" name="Google Shape;2342;p46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343" name="Google Shape;2343;p46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46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46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6" name="Google Shape;2346;p46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347" name="Google Shape;2347;p46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46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49" name="Google Shape;2349;p46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350" name="Google Shape;2350;p46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6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6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6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6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6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6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6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6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6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6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6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6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3" name="Google Shape;2363;p46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364" name="Google Shape;2364;p46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365" name="Google Shape;2365;p46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46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46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8" name="Google Shape;2368;p46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369" name="Google Shape;2369;p46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46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46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2" name="Google Shape;2372;p46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373" name="Google Shape;2373;p46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46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46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76" name="Google Shape;2376;p46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377" name="Google Shape;2377;p46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6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6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6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6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6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6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6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6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6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6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8" name="Google Shape;2388;p46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389" name="Google Shape;2389;p46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6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1" name="Google Shape;2391;p46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392" name="Google Shape;2392;p46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6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6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6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6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6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6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6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6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6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6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6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6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6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6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6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6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6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6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6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6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6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6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6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6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6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6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6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6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6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6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6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6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6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6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6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6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9" name="Google Shape;2429;p46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430" name="Google Shape;2430;p46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6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6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6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6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6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6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6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6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6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6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6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6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6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6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5" name="Google Shape;2445;p46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446" name="Google Shape;2446;p46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447" name="Google Shape;2447;p4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4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9" name="Google Shape;2449;p46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450" name="Google Shape;2450;p4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4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2" name="Google Shape;2452;p46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453" name="Google Shape;2453;p4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54" name="Google Shape;2454;p4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55" name="Google Shape;2455;p46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456" name="Google Shape;2456;p4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57" name="Google Shape;2457;p4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58" name="Google Shape;2458;p46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459" name="Google Shape;2459;p46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460" name="Google Shape;2460;p46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46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46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3" name="Google Shape;2463;p46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464" name="Google Shape;2464;p46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46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46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7" name="Google Shape;2467;p46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468" name="Google Shape;2468;p46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46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46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1" name="Google Shape;2471;p46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472" name="Google Shape;2472;p46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46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46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5" name="Google Shape;2475;p46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476" name="Google Shape;2476;p46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46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46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9" name="Google Shape;2479;p46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480" name="Google Shape;2480;p46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46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46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3" name="Google Shape;2483;p46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484" name="Google Shape;2484;p46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46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46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7" name="Google Shape;2487;p46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488" name="Google Shape;2488;p46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46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46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1" name="Google Shape;2491;p46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492" name="Google Shape;2492;p46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46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46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5" name="Google Shape;2495;p46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496" name="Google Shape;2496;p46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46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46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99" name="Google Shape;2499;p46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500" name="Google Shape;2500;p46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501" name="Google Shape;2501;p46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46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3" name="Google Shape;2503;p46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504" name="Google Shape;2504;p46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46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6" name="Google Shape;2506;p46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507" name="Google Shape;2507;p46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46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9" name="Google Shape;2509;p46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510" name="Google Shape;2510;p46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46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2" name="Google Shape;2512;p46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513" name="Google Shape;2513;p46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46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5" name="Google Shape;2515;p46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516" name="Google Shape;2516;p46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46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8" name="Google Shape;2518;p46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519" name="Google Shape;2519;p46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46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1" name="Google Shape;2521;p46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522" name="Google Shape;2522;p46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46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4" name="Google Shape;2524;p46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525" name="Google Shape;2525;p46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46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7" name="Google Shape;2527;p46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528" name="Google Shape;2528;p46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46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30" name="Google Shape;2530;p46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1" name="Google Shape;2531;p46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2" name="Google Shape;2532;p46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3" name="Google Shape;2533;p46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4" name="Google Shape;2534;p46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5" name="Google Shape;2535;p46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6" name="Google Shape;2536;p46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7" name="Google Shape;2537;p46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8" name="Google Shape;2538;p46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9" name="Google Shape;2539;p46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0" name="Google Shape;2540;p46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1" name="Google Shape;2541;p46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2" name="Google Shape;2542;p46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3" name="Google Shape;2543;p46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4" name="Google Shape;2544;p46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5" name="Google Shape;2545;p46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6" name="Google Shape;2546;p46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7" name="Google Shape;2547;p46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8" name="Google Shape;2548;p46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9" name="Google Shape;2549;p46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46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46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2" name="Google Shape;2552;p46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3" name="Google Shape;2553;p46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4" name="Google Shape;2554;p46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5" name="Google Shape;2555;p46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6" name="Google Shape;2556;p46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7" name="Google Shape;2557;p46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8" name="Google Shape;2558;p46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9" name="Google Shape;2559;p46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0" name="Google Shape;2560;p46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1" name="Google Shape;2561;p46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2" name="Google Shape;2562;p46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3" name="Google Shape;2563;p46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46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5" name="Google Shape;2565;p46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566" name="Google Shape;2566;p4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9" name="Google Shape;3519;p46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520" name="Google Shape;3520;p46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521" name="Google Shape;3521;p46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6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3" name="Google Shape;3523;p46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6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5" name="Google Shape;3525;p46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526" name="Google Shape;3526;p4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527" name="Google Shape;3527;p4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28" name="Google Shape;3528;p4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9" name="Google Shape;3529;p4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530" name="Google Shape;3530;p4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31" name="Google Shape;3531;p4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532" name="Google Shape;3532;p4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533" name="Google Shape;3533;p4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4" name="Google Shape;3534;p4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5" name="Google Shape;3535;p4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6" name="Google Shape;3536;p4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7" name="Google Shape;3537;p4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38" name="Google Shape;3538;p4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539" name="Google Shape;3539;p4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40" name="Google Shape;3540;p4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1" name="Google Shape;3541;p4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542" name="Google Shape;3542;p4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43" name="Google Shape;3543;p4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8" name="Google Shape;3548;p4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549" name="Google Shape;3549;p4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51" name="Google Shape;3551;p4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552" name="Google Shape;3552;p4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54" name="Google Shape;3554;p4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55" name="Google Shape;3555;p4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556" name="Google Shape;3556;p4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58" name="Google Shape;3558;p4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559" name="Google Shape;3559;p4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60" name="Google Shape;3560;p4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1" name="Google Shape;3561;p4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562" name="Google Shape;3562;p4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63" name="Google Shape;3563;p4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564" name="Google Shape;3564;p4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5" name="Google Shape;3565;p4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66" name="Google Shape;3566;p4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567" name="Google Shape;3567;p4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68" name="Google Shape;3568;p4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9" name="Google Shape;3569;p4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570" name="Google Shape;3570;p4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71" name="Google Shape;3571;p4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2" name="Google Shape;3572;p4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573" name="Google Shape;3573;p4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74" name="Google Shape;3574;p4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5" name="Google Shape;3575;p4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78" name="Google Shape;3578;p4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579" name="Google Shape;3579;p4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5" name="Google Shape;3595;p4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7" name="Google Shape;3617;p4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618" name="Google Shape;3618;p4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0" name="Google Shape;3620;p4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1" name="Google Shape;3621;p4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622" name="Google Shape;3622;p4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6" name="Google Shape;3626;p4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3" name="Google Shape;3633;p4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634" name="Google Shape;3634;p4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8" name="Google Shape;3638;p4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67" name="Google Shape;3667;p4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668" name="Google Shape;3668;p4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0" name="Google Shape;3670;p4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71" name="Google Shape;3671;p4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672" name="Google Shape;3672;p4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4" name="Google Shape;3674;p4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675" name="Google Shape;3675;p4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7" name="Google Shape;3677;p4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5" name="Google Shape;3685;p4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686" name="Google Shape;3686;p4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0" name="Google Shape;3690;p4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8" name="Google Shape;3698;p4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699" name="Google Shape;3699;p4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03" name="Google Shape;3703;p4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45" name="Google Shape;3745;p4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746" name="Google Shape;3746;p4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4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48" name="Google Shape;3748;p4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3" name="Google Shape;3783;p46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784" name="Google Shape;3784;p4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785" name="Google Shape;3785;p4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4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4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4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4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4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4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4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4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4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4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4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4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4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4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4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4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4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4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4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4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4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4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4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4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4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4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4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4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4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4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4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4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4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4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4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4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4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4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4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4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4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4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4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4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4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4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4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4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4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4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4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4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4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4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4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4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4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4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4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4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4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4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4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4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4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4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4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4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4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4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4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4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4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4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4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4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4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4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4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4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4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4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4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4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4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4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4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4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4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4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4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4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4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4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4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4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4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4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4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4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4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4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4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4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4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4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4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4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4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4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4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4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4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4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4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4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4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4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4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4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4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4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4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4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4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4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4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4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4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4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4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4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4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4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4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4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4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4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4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4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4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4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4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4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4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4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4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4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4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4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4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4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4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4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4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4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4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4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4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4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4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4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4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4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4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4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4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4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4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4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4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4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4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4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4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4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4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4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4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4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4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4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4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4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4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4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4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4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4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4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4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4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4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4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4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4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4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4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4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4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4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4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4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4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9" name="Google Shape;4059;p4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60" name="Google Shape;4060;p4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061" name="Google Shape;4061;p4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4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4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4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4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4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4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4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4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4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4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4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4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4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4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4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4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4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4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4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4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4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4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4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4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4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4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4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4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4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4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4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97" name="Google Shape;4097;p46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098" name="Google Shape;4098;p46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099" name="Google Shape;4099;p46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46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46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46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46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46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46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46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46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46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46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46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46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46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46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46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15" name="Google Shape;4115;p46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116" name="Google Shape;4116;p46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46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46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46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46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46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46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46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46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46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46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46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46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46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46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46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46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46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46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46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46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6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6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6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6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6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6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6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6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6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6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6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6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6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6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46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46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46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6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6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46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46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46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46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46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46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46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46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46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46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46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46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46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46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46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46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46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46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46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46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46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46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46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46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46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46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46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46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46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46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46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46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46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46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46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46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46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46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46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46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46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46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46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46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46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46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46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46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46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46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46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46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46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46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46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46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46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46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46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46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46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46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46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46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46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46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46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46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46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46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46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46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46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46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46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46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46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46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46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46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46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46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46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46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46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46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46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46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46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46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46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46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46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46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46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46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46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46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46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46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46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46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46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46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46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46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46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46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46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46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46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46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46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46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46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46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46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46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46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46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46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46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46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46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46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46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46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46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46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46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46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46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46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46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46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46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46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46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46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46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46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46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46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46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46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46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46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46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46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46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46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46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46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46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46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46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46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46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46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46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46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46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46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46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46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46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6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46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46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6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46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46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46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46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46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46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46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46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46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46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46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46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46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46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46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46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46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46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46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46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46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46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46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46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46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46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46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46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46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46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46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46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46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46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46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46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46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46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46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46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46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46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46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46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46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46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46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46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46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46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46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46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46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46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46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46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46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46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46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46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46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46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46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46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46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46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46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46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46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6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6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6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46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46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46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46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46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46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46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46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46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46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46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46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46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46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46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46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46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46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46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46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46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46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46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46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46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46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46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46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46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46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46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29" name="Google Shape;4429;p46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33" name="Shape 4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4" name="Google Shape;4434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35" name="Google Shape;4435;p4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436" name="Google Shape;4436;p47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437" name="Google Shape;4437;p47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47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47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47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47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7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47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444" name="Google Shape;4444;p47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47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6" name="Google Shape;4446;p47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447" name="Google Shape;4447;p47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47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47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450" name="Google Shape;4450;p47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47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2" name="Google Shape;4452;p47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453" name="Google Shape;4453;p47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47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47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47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47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47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47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460" name="Google Shape;4460;p47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47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47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47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47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47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47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7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47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469" name="Google Shape;4469;p47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47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47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472" name="Google Shape;4472;p47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7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47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475" name="Google Shape;4475;p47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47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47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478" name="Google Shape;4478;p47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7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47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47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47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47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484" name="Google Shape;4484;p47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47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47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47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8" name="Google Shape;4488;p47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9" name="Google Shape;4489;p47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490" name="Google Shape;4490;p47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47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47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3" name="Google Shape;4493;p47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494" name="Google Shape;4494;p47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47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6" name="Google Shape;4496;p47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497" name="Google Shape;4497;p47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47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47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0" name="Google Shape;4500;p47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1" name="Google Shape;4501;p47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502" name="Google Shape;4502;p47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47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47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47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47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507" name="Google Shape;4507;p47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7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9" name="Google Shape;4509;p47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510" name="Google Shape;4510;p47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47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47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47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47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47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6" name="Google Shape;4516;p47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517" name="Google Shape;4517;p47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47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47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47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47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47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47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4" name="Google Shape;4524;p47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525" name="Google Shape;4525;p47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47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47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47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47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530" name="Google Shape;4530;p47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47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47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533" name="Google Shape;4533;p47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47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47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6" name="Google Shape;4536;p47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537" name="Google Shape;4537;p47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47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47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0" name="Google Shape;4540;p47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541" name="Google Shape;4541;p47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47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47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544" name="Google Shape;4544;p47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47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47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47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47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47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550" name="Google Shape;4550;p47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47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47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47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47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7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47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7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7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47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47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47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47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47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47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47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47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47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47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47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570" name="Google Shape;4570;p47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47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47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47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47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575" name="Google Shape;4575;p47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47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47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47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579" name="Google Shape;4579;p47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47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47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47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47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47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585" name="Google Shape;4585;p47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47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47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47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589" name="Google Shape;4589;p47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47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47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47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593" name="Google Shape;4593;p47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47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47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47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47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8" name="Google Shape;4598;p47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599" name="Google Shape;4599;p47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47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47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2" name="Google Shape;4602;p47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3" name="Google Shape;4603;p47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604" name="Google Shape;4604;p47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47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47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607" name="Google Shape;4607;p47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47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47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47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47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47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47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47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47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616" name="Google Shape;4616;p47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47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47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9" name="Google Shape;4619;p47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620" name="Google Shape;4620;p47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47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47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623" name="Google Shape;4623;p47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47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47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6" name="Google Shape;4626;p47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627" name="Google Shape;4627;p47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47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47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47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47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47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633" name="Google Shape;4633;p47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47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5" name="Google Shape;4635;p47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6" name="Google Shape;4636;p47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637" name="Google Shape;4637;p47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47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47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47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47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47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47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4" name="Google Shape;4644;p47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645" name="Google Shape;4645;p47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47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47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8" name="Google Shape;4648;p47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649" name="Google Shape;4649;p47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47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47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47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47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654" name="Google Shape;4654;p47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47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47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47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47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47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0" name="Google Shape;4660;p47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661" name="Google Shape;4661;p47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47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47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4" name="Google Shape;4664;p47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665" name="Google Shape;4665;p47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47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47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47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47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47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47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47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673" name="Google Shape;4673;p47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47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47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47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47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8" name="Google Shape;4678;p47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9" name="Google Shape;4679;p47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680" name="Google Shape;4680;p47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47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47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47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684" name="Google Shape;4684;p47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47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6" name="Google Shape;4686;p47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7" name="Google Shape;4687;p47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688" name="Google Shape;4688;p47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47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47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691" name="Google Shape;4691;p47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47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3" name="Google Shape;4693;p47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94" name="Google Shape;4694;p47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5" name="Google Shape;4695;p47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696" name="Google Shape;4696;p47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47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47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47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47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1" name="Google Shape;4701;p47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702" name="Google Shape;4702;p47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47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47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47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47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47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47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709" name="Google Shape;4709;p47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47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47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47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47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4" name="Google Shape;4714;p47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715" name="Google Shape;4715;p47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47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47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47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9" name="Google Shape;4719;p47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720" name="Google Shape;4720;p47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47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47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723" name="Google Shape;4723;p47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47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5" name="Google Shape;4725;p47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726" name="Google Shape;4726;p47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47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8" name="Google Shape;4728;p47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729" name="Google Shape;4729;p47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47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47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732" name="Google Shape;4732;p47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47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47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47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47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47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8" name="Google Shape;4738;p47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739" name="Google Shape;4739;p47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47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47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2" name="Google Shape;4742;p47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743" name="Google Shape;4743;p47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47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47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47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7" name="Google Shape;4747;p47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748" name="Google Shape;4748;p47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47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47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1" name="Google Shape;4751;p47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752" name="Google Shape;4752;p47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47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47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47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47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47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47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47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47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761" name="Google Shape;4761;p47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47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47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47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47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6" name="Google Shape;4766;p47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767" name="Google Shape;4767;p47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47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47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47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47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47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47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774" name="Google Shape;4774;p47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47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47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47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47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47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47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47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47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47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47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47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47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787" name="Google Shape;4787;p47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47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47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47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47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47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47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4" name="Google Shape;4794;p47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795" name="Google Shape;4795;p47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47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47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47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47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47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801" name="Google Shape;4801;p47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47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3" name="Google Shape;4803;p47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04" name="Google Shape;4804;p47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805" name="Google Shape;4805;p47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47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47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808" name="Google Shape;4808;p47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47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47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47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812" name="Google Shape;4812;p47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47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47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5" name="Google Shape;4815;p47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816" name="Google Shape;4816;p47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47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8" name="Google Shape;4818;p47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819" name="Google Shape;4819;p47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47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47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822" name="Google Shape;4822;p47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47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47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5" name="Google Shape;4825;p47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826" name="Google Shape;4826;p47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47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47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9" name="Google Shape;4829;p47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830" name="Google Shape;4830;p47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47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47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47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4" name="Google Shape;4834;p47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835" name="Google Shape;4835;p47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47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47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47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9" name="Google Shape;4839;p47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840" name="Google Shape;4840;p47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47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47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47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4" name="Google Shape;4844;p47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845" name="Google Shape;4845;p47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47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47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8" name="Google Shape;4848;p47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849" name="Google Shape;4849;p47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47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47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852" name="Google Shape;4852;p47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47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47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855" name="Google Shape;4855;p47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47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47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47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47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860" name="Google Shape;4860;p47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47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47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47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47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47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866" name="Google Shape;4866;p47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47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47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47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47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47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47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3" name="Google Shape;4873;p47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4" name="Google Shape;4874;p47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875" name="Google Shape;4875;p47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47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47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47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47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880" name="Google Shape;4880;p47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47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47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47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47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47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47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47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47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47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47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891" name="Google Shape;4891;p47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47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47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47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895" name="Google Shape;4895;p47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47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47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47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99" name="Google Shape;4899;p47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00" name="Google Shape;4900;p47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01" name="Google Shape;4901;p47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902" name="Google Shape;4902;p47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47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47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5" name="Google Shape;4905;p47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906" name="Google Shape;4906;p47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47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47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9" name="Google Shape;4909;p47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910" name="Google Shape;4910;p47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47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47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47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4" name="Google Shape;4914;p47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915" name="Google Shape;4915;p47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47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47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47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919" name="Google Shape;4919;p47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47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21" name="Google Shape;4921;p47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2" name="Google Shape;4922;p47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923" name="Google Shape;4923;p47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47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5" name="Google Shape;4925;p47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926" name="Google Shape;4926;p47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47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47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47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30" name="Google Shape;4930;p47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31" name="Google Shape;4931;p47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32" name="Google Shape;4932;p47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933" name="Google Shape;4933;p47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47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47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47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937" name="Google Shape;4937;p47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47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47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0" name="Google Shape;4940;p47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941" name="Google Shape;4941;p47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47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47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44" name="Google Shape;4944;p47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45" name="Google Shape;4945;p47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46" name="Google Shape;4946;p47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947" name="Google Shape;4947;p47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47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9" name="Google Shape;4949;p47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950" name="Google Shape;4950;p47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47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47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3" name="Google Shape;4953;p47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4" name="Google Shape;4954;p47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955" name="Google Shape;4955;p47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47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47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47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9" name="Google Shape;4959;p47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960" name="Google Shape;4960;p47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47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47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47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47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47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6" name="Google Shape;4966;p47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967" name="Google Shape;4967;p47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47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9" name="Google Shape;4969;p47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970" name="Google Shape;4970;p47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47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47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47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4" name="Google Shape;4974;p47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75" name="Google Shape;4975;p47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6" name="Google Shape;4976;p47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977" name="Google Shape;4977;p47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47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47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47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47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47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47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47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85" name="Google Shape;4985;p47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86" name="Google Shape;4986;p47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987" name="Google Shape;4987;p47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47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47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0" name="Google Shape;4990;p47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991" name="Google Shape;4991;p47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47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47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47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995" name="Google Shape;4995;p47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47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47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8" name="Google Shape;4998;p47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999" name="Google Shape;4999;p47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47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47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47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47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004" name="Google Shape;5004;p47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47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47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47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8" name="Google Shape;5008;p47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009" name="Google Shape;5009;p47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47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11" name="Google Shape;5011;p47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12" name="Google Shape;5012;p47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13" name="Google Shape;5013;p47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14" name="Google Shape;5014;p47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015" name="Google Shape;5015;p47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47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7" name="Google Shape;5017;p47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018" name="Google Shape;5018;p47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47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47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47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47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3" name="Google Shape;5023;p47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4" name="Google Shape;5024;p47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025" name="Google Shape;5025;p47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47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47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8" name="Google Shape;5028;p47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29" name="Google Shape;5029;p47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30" name="Google Shape;5030;p47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031" name="Google Shape;5031;p47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47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47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034" name="Google Shape;5034;p47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47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6" name="Google Shape;5036;p47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037" name="Google Shape;5037;p47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47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39" name="Google Shape;5039;p47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0" name="Google Shape;5040;p47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041" name="Google Shape;5041;p47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47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47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47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47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6" name="Google Shape;5046;p47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047" name="Google Shape;5047;p47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47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47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0" name="Google Shape;5050;p47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051" name="Google Shape;5051;p47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47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53" name="Google Shape;5053;p47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54" name="Google Shape;5054;p47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055" name="Google Shape;5055;p47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47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7" name="Google Shape;5057;p47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058" name="Google Shape;5058;p47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47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47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47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62" name="Google Shape;5062;p47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63" name="Google Shape;5063;p47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64" name="Google Shape;5064;p47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065" name="Google Shape;5065;p47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47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47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47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9" name="Google Shape;5069;p47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070" name="Google Shape;5070;p47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47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47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47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4" name="Google Shape;5074;p47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075" name="Google Shape;5075;p47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47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47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8" name="Google Shape;5078;p47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9" name="Google Shape;5079;p47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080" name="Google Shape;5080;p47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47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47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47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4" name="Google Shape;5084;p47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085" name="Google Shape;5085;p47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47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47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8" name="Google Shape;5088;p47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089" name="Google Shape;5089;p47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47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47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47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3" name="Google Shape;5093;p47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094" name="Google Shape;5094;p47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47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96" name="Google Shape;5096;p47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97" name="Google Shape;5097;p47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098" name="Google Shape;5098;p47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47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0" name="Google Shape;5100;p47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101" name="Google Shape;5101;p47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47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03" name="Google Shape;5103;p47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04" name="Google Shape;5104;p47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105" name="Google Shape;5105;p47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47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47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8" name="Google Shape;5108;p47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109" name="Google Shape;5109;p47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47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1" name="Google Shape;5111;p47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112" name="Google Shape;5112;p4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4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4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5" name="Google Shape;5115;p47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116" name="Google Shape;5116;p4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4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4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47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120" name="Google Shape;5120;p47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47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2" name="Google Shape;5122;p47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123" name="Google Shape;5123;p47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47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5" name="Google Shape;5125;p47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126" name="Google Shape;5126;p47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47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47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9" name="Google Shape;5129;p47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130" name="Google Shape;5130;p47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47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47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3" name="Google Shape;5133;p47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34" name="Google Shape;5134;p47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135" name="Google Shape;5135;p47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47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7" name="Google Shape;5137;p47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138" name="Google Shape;5138;p47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47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43" name="Shape 5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4" name="Google Shape;5144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45" name="Google Shape;5145;p4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146" name="Google Shape;5146;p4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4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149" name="Google Shape;5149;p4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4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152" name="Google Shape;5152;p4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4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155" name="Google Shape;5155;p4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7" name="Google Shape;5157;p4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8" name="Google Shape;5158;p4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159" name="Google Shape;5159;p4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4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162" name="Google Shape;5162;p4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4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167" name="Google Shape;5167;p4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4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171" name="Google Shape;5171;p4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4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177" name="Google Shape;5177;p4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4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181" name="Google Shape;5181;p4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4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184" name="Google Shape;5184;p4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6" name="Google Shape;5186;p4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7" name="Google Shape;5187;p4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188" name="Google Shape;5188;p4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4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191" name="Google Shape;5191;p4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4" name="Google Shape;5194;p4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195" name="Google Shape;5195;p4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7" name="Google Shape;5197;p4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8" name="Google Shape;5198;p4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199" name="Google Shape;5199;p4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4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206" name="Google Shape;5206;p4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4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209" name="Google Shape;5209;p4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4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216" name="Google Shape;5216;p4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4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220" name="Google Shape;5220;p4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2" name="Google Shape;5222;p4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3" name="Google Shape;5223;p4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224" name="Google Shape;5224;p4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4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227" name="Google Shape;5227;p4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4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230" name="Google Shape;5230;p4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4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233" name="Google Shape;5233;p4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4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236" name="Google Shape;5236;p4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4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240" name="Google Shape;5240;p4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4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243" name="Google Shape;5243;p4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0" name="Google Shape;5250;p4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1" name="Google Shape;5251;p4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2" name="Google Shape;5252;p4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253" name="Google Shape;5253;p4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4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256" name="Google Shape;5256;p4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4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259" name="Google Shape;5259;p4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4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265" name="Google Shape;5265;p4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4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270" name="Google Shape;5270;p4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4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275" name="Google Shape;5275;p4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76" name="Google Shape;5276;p4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277" name="Google Shape;5277;p4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4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4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4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4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4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4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84" name="Google Shape;5284;p4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285" name="Google Shape;5285;p4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4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288" name="Google Shape;5288;p4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4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299" name="Google Shape;5299;p4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4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302" name="Google Shape;5302;p4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4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305" name="Google Shape;5305;p4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4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308" name="Google Shape;5308;p4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4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313" name="Google Shape;5313;p4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4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316" name="Google Shape;5316;p4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4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320" name="Google Shape;5320;p4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4" name="Google Shape;5324;p4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5" name="Google Shape;5325;p4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326" name="Google Shape;5326;p4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4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331" name="Google Shape;5331;p4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3" name="Google Shape;5333;p4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4" name="Google Shape;5334;p4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335" name="Google Shape;5335;p4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4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338" name="Google Shape;5338;p4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1" name="Google Shape;5341;p4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2" name="Google Shape;5342;p4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343" name="Google Shape;5343;p4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4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347" name="Google Shape;5347;p4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4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357" name="Google Shape;5357;p4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4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361" name="Google Shape;5361;p4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4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365" name="Google Shape;5365;p4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4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368" name="Google Shape;5368;p4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4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378" name="Google Shape;5378;p4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2" name="Google Shape;5382;p4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3" name="Google Shape;5383;p4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4" name="Google Shape;5384;p4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5" name="Google Shape;5385;p4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386" name="Google Shape;5386;p4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4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401" name="Google Shape;5401;p4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4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404" name="Google Shape;5404;p4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4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408" name="Google Shape;5408;p4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4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4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412" name="Google Shape;5412;p4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4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418" name="Google Shape;5418;p4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4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423" name="Google Shape;5423;p4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5" name="Google Shape;5425;p4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6" name="Google Shape;5426;p4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427" name="Google Shape;5427;p4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0" name="Google Shape;5430;p4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1" name="Google Shape;5431;p4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432" name="Google Shape;5432;p4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4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435" name="Google Shape;5435;p4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4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441" name="Google Shape;5441;p4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6" name="Google Shape;5446;p4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7" name="Google Shape;5447;p4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448" name="Google Shape;5448;p4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452" name="Google Shape;5452;p4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4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459" name="Google Shape;5459;p4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4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463" name="Google Shape;5463;p4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4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467" name="Google Shape;5467;p4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4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472" name="Google Shape;5472;p4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4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475" name="Google Shape;5475;p4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4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478" name="Google Shape;5478;p4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4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483" name="Google Shape;5483;p4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4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488" name="Google Shape;5488;p4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4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496" name="Google Shape;5496;p4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8" name="Google Shape;5498;p4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9" name="Google Shape;5499;p4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500" name="Google Shape;5500;p4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4" name="Google Shape;5504;p4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5" name="Google Shape;5505;p4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506" name="Google Shape;5506;p4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4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510" name="Google Shape;5510;p4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4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518" name="Google Shape;5518;p4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0" name="Google Shape;5520;p4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1" name="Google Shape;5521;p4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2" name="Google Shape;5522;p4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3" name="Google Shape;5523;p4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524" name="Google Shape;5524;p4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4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529" name="Google Shape;5529;p4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39" name="Shape 5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0" name="Google Shape;5540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41" name="Google Shape;5541;p49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542" name="Google Shape;5542;p49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9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9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9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49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547" name="Google Shape;5547;p49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9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9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9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49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552" name="Google Shape;5552;p49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9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9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9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49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557" name="Google Shape;5557;p49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9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9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560" name="Google Shape;5560;p49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9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9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9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49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565" name="Google Shape;5565;p49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9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9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9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49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570" name="Google Shape;5570;p49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9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49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573" name="Google Shape;5573;p49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9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9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9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49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578" name="Google Shape;5578;p49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9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9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49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49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583" name="Google Shape;5583;p49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9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9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9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49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588" name="Google Shape;5588;p49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9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9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9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49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593" name="Google Shape;5593;p49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9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9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9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9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49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599" name="Google Shape;5599;p49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9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49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602" name="Google Shape;5602;p49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9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9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9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9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9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49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609" name="Google Shape;5609;p49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9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9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9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49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614" name="Google Shape;5614;p49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9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9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9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49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619" name="Google Shape;5619;p49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9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9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9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49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624" name="Google Shape;5624;p49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9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9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9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49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629" name="Google Shape;5629;p49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9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9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9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9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49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635" name="Google Shape;5635;p49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9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9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9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9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49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641" name="Google Shape;5641;p49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9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9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9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49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646" name="Google Shape;5646;p49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9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49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649" name="Google Shape;5649;p49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9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9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9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9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49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655" name="Google Shape;5655;p49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9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9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9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49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660" name="Google Shape;5660;p49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9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9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9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49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665" name="Google Shape;5665;p49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9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9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49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669" name="Google Shape;5669;p49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9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49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672" name="Google Shape;5672;p49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9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9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9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49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677" name="Google Shape;5677;p49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9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9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9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49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682" name="Google Shape;5682;p49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9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49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685" name="Google Shape;5685;p49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9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9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49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689" name="Google Shape;5689;p49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49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9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49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693" name="Google Shape;5693;p49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9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9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49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697" name="Google Shape;5697;p49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9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9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9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49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702" name="Google Shape;5702;p49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49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9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9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49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707" name="Google Shape;5707;p49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9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49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710" name="Google Shape;5710;p49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9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9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49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714" name="Google Shape;5714;p49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9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9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9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49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719" name="Google Shape;5719;p49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9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9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9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49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724" name="Google Shape;5724;p49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9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9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49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728" name="Google Shape;5728;p49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9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9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9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49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733" name="Google Shape;5733;p49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9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9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9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49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738" name="Google Shape;5738;p49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9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9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9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9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49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744" name="Google Shape;5744;p49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9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9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9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9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49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750" name="Google Shape;5750;p49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9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49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753" name="Google Shape;5753;p49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9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9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9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49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758" name="Google Shape;5758;p49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9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9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9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49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763" name="Google Shape;5763;p49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9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9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49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767" name="Google Shape;5767;p49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9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9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9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9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9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9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49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775" name="Google Shape;5775;p49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9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9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9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9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49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781" name="Google Shape;5781;p49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9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9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9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49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786" name="Google Shape;5786;p49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9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9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9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49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791" name="Google Shape;5791;p49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9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9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9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9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49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797" name="Google Shape;5797;p49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9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9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9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9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49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803" name="Google Shape;5803;p49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9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9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9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9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9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9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9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49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812" name="Google Shape;5812;p49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9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9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9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9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9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49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819" name="Google Shape;5819;p49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9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9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9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49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824" name="Google Shape;5824;p49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9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9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9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9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9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9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9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9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9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9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49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836" name="Google Shape;5836;p49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9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9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9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9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9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49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843" name="Google Shape;5843;p49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9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9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9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49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848" name="Google Shape;5848;p49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9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49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9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49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853" name="Google Shape;5853;p49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9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9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9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49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858" name="Google Shape;5858;p49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9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9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9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49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863" name="Google Shape;5863;p49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9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9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9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9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9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49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870" name="Google Shape;5870;p49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49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9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49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874" name="Google Shape;5874;p49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9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9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49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878" name="Google Shape;5878;p49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9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9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9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9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9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9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9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49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887" name="Google Shape;5887;p49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9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9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9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49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9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9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49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895" name="Google Shape;5895;p49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9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9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9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49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900" name="Google Shape;5900;p49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49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9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49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49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49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906" name="Google Shape;5906;p49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49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49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9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9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9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9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9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49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915" name="Google Shape;5915;p49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9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9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918" name="Google Shape;5918;p49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9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9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9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9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49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924" name="Google Shape;5924;p49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9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9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49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928" name="Google Shape;5928;p49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9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9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9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9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9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9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49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49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937" name="Google Shape;5937;p49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9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9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9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9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49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943" name="Google Shape;5943;p49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9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9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9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9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9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9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49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951" name="Google Shape;5951;p49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9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9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9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9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9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9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9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9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49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961" name="Google Shape;5961;p49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9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9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9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9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9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9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49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969" name="Google Shape;5969;p49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9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9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9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49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974" name="Google Shape;5974;p49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9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9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9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9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9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9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49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982" name="Google Shape;5982;p49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9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9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9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9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9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9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49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990" name="Google Shape;5990;p49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9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9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9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9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9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9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7" name="Google Shape;5997;p49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8" name="Google Shape;5998;p49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9" name="Google Shape;5999;p49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000" name="Google Shape;6000;p49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9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9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9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9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9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9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49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008" name="Google Shape;6008;p49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9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9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9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9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9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9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9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9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017" name="Google Shape;6017;p49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9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9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9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9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9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49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024" name="Google Shape;6024;p49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9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9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9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9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49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030" name="Google Shape;6030;p49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9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9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9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9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9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9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49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038" name="Google Shape;6038;p49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9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9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9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9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9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49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045" name="Google Shape;6045;p49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9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9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49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049" name="Google Shape;6049;p49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9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9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9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9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9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9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9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49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058" name="Google Shape;6058;p49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9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9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9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9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9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9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9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9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9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9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49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070" name="Google Shape;6070;p49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9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9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9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9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9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49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077" name="Google Shape;6077;p49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9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9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9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9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9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083" name="Google Shape;6083;p49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9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9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9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9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9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9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9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49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092" name="Google Shape;6092;p49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9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9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9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9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9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9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49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100" name="Google Shape;6100;p49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9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9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9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9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9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9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9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9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109" name="Google Shape;6109;p49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9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9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9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9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9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9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9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9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49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119" name="Google Shape;6119;p49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9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9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9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9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24" name="Google Shape;6124;p49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25" name="Google Shape;6125;p49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26" name="Google Shape;6126;p49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9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8" name="Google Shape;6128;p49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32" name="Shape 6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" name="Google Shape;6133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34" name="Google Shape;6134;p50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135" name="Google Shape;6135;p50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0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50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138" name="Google Shape;6138;p50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0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50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141" name="Google Shape;6141;p50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0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0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0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0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0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50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148" name="Google Shape;6148;p50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0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50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151" name="Google Shape;6151;p50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0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0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0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0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0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0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0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50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160" name="Google Shape;6160;p50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0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50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163" name="Google Shape;6163;p50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0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50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166" name="Google Shape;6166;p50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0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50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169" name="Google Shape;6169;p50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0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1" name="Google Shape;6171;p50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2" name="Google Shape;6172;p50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173" name="Google Shape;6173;p50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0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50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176" name="Google Shape;6176;p50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0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50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179" name="Google Shape;6179;p50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0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50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182" name="Google Shape;6182;p50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0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0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0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0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0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50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189" name="Google Shape;6189;p50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0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0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50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193" name="Google Shape;6193;p50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0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0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0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50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198" name="Google Shape;6198;p50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0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0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0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2" name="Google Shape;6202;p50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3" name="Google Shape;6203;p50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204" name="Google Shape;6204;p50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0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0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7" name="Google Shape;6207;p50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8" name="Google Shape;6208;p50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209" name="Google Shape;6209;p50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0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0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0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0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0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0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6" name="Google Shape;6216;p50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50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8" name="Google Shape;6218;p50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219" name="Google Shape;6219;p50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0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0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0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223" name="Google Shape;6223;p50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0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0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0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50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228" name="Google Shape;6228;p50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0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0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1" name="Google Shape;6231;p50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232" name="Google Shape;6232;p50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0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0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50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236" name="Google Shape;6236;p50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0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0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0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0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0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0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3" name="Google Shape;6243;p50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4" name="Google Shape;6244;p50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5" name="Google Shape;6245;p50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6" name="Google Shape;6246;p50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7" name="Google Shape;6247;p50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8" name="Google Shape;6248;p50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249" name="Google Shape;6249;p50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0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0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50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253" name="Google Shape;6253;p50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0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0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0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0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50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259" name="Google Shape;6259;p50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0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50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262" name="Google Shape;6262;p50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0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0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0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0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0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8" name="Google Shape;6268;p50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9" name="Google Shape;6269;p50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270" name="Google Shape;6270;p50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0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0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0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0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0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0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50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278" name="Google Shape;6278;p50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0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0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0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50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283" name="Google Shape;6283;p50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0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0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0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0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0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0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0" name="Google Shape;6290;p50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1" name="Google Shape;6291;p50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292" name="Google Shape;6292;p50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0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0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0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6" name="Google Shape;6296;p50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7" name="Google Shape;6297;p50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298" name="Google Shape;6298;p50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0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50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301" name="Google Shape;6301;p50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0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0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0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0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50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307" name="Google Shape;6307;p50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0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0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0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0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0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0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4" name="Google Shape;6314;p50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5" name="Google Shape;6315;p50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316" name="Google Shape;6316;p50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0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0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0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50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321" name="Google Shape;6321;p50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0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0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0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50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6" name="Google Shape;6326;p50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327" name="Google Shape;6327;p50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0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0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50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331" name="Google Shape;6331;p50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0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0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0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50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336" name="Google Shape;6336;p50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0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0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0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0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50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342" name="Google Shape;6342;p50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0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0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50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346" name="Google Shape;6346;p50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0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0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0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0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0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0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0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0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0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50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357" name="Google Shape;6357;p50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0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0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0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50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362" name="Google Shape;6362;p50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0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0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0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0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50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368" name="Google Shape;6368;p50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0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0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0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50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373" name="Google Shape;6373;p50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0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50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376" name="Google Shape;6376;p50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0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0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0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0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50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382" name="Google Shape;6382;p50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0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0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0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0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0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0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0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0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0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50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393" name="Google Shape;6393;p50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0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50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396" name="Google Shape;6396;p50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0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0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50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400" name="Google Shape;6400;p50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0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0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0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0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0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0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0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0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0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410" name="Google Shape;6410;p50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0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0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50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414" name="Google Shape;6414;p50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0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0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0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50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419" name="Google Shape;6419;p50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0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0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0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0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50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425" name="Google Shape;6425;p50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0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0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0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0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50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431" name="Google Shape;6431;p50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0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50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434" name="Google Shape;6434;p50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0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0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0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0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50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440" name="Google Shape;6440;p50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0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0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0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0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0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0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0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0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50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450" name="Google Shape;6450;p50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0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0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0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0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0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0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0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0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0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0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50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462" name="Google Shape;6462;p50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0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0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0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50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467" name="Google Shape;6467;p50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0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0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0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0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0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50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474" name="Google Shape;6474;p50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0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0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0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0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0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50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481" name="Google Shape;6481;p50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0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0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0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0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0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0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0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50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490" name="Google Shape;6490;p50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0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0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0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0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0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50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497" name="Google Shape;6497;p50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0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0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0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50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502" name="Google Shape;6502;p50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0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0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0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0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0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0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0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0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0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50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513" name="Google Shape;6513;p50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0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0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0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0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0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0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520" name="Google Shape;6520;p50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0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0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0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0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0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0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50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528" name="Google Shape;6528;p50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0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0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0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0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0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0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0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0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0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0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50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540" name="Google Shape;6540;p50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0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0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0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0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0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0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50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548" name="Google Shape;6548;p50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0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0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0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0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0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0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0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0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0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0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0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0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50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562" name="Google Shape;6562;p50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0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0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0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0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50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568" name="Google Shape;6568;p50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0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0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0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0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50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574" name="Google Shape;6574;p50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0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0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50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578" name="Google Shape;6578;p50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0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50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581" name="Google Shape;6581;p50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0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0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0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0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0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0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588" name="Google Shape;6588;p50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0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0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50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592" name="Google Shape;6592;p50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0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0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0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50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597" name="Google Shape;6597;p50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0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0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0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0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0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0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0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0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0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50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608" name="Google Shape;6608;p50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0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0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0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0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0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50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615" name="Google Shape;6615;p50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0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0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0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0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0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50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622" name="Google Shape;6622;p50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0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0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0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0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0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50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629" name="Google Shape;6629;p50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0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0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0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50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634" name="Google Shape;6634;p50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0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0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50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638" name="Google Shape;6638;p50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0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0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0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0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0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50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645" name="Google Shape;6645;p50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0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0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0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50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650" name="Google Shape;6650;p50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0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0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50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654" name="Google Shape;6654;p50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0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0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657" name="Google Shape;6657;p50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658" name="Google Shape;6658;p50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659" name="Google Shape;6659;p50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0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0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0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0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67" name="Shape 6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8" name="Google Shape;6668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69" name="Google Shape;6669;p51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0" name="Google Shape;6670;p51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51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2" name="Google Shape;6672;p51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673" name="Google Shape;6673;p51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1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1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1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51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678" name="Google Shape;6678;p51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1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0" name="Google Shape;6680;p51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1" name="Google Shape;6681;p51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2" name="Google Shape;6682;p51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3" name="Google Shape;6683;p51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4" name="Google Shape;6684;p51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5" name="Google Shape;6685;p51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6" name="Google Shape;6686;p51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687" name="Google Shape;6687;p51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1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1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51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691" name="Google Shape;6691;p51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1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51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694" name="Google Shape;6694;p51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1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1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1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1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9" name="Google Shape;6699;p51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0" name="Google Shape;6700;p51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1" name="Google Shape;6701;p51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2" name="Google Shape;6702;p51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3" name="Google Shape;6703;p51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4" name="Google Shape;6704;p51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705" name="Google Shape;6705;p51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1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7" name="Google Shape;6707;p51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8" name="Google Shape;6708;p51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9" name="Google Shape;6709;p51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710" name="Google Shape;6710;p51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1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1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1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4" name="Google Shape;6714;p51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5" name="Google Shape;6715;p51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6" name="Google Shape;6716;p51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7" name="Google Shape;6717;p51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8" name="Google Shape;6718;p51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51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0" name="Google Shape;6720;p51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721" name="Google Shape;6721;p51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1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51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724" name="Google Shape;6724;p51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1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51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727" name="Google Shape;6727;p51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1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51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51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731" name="Google Shape;6731;p51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1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3" name="Google Shape;6733;p51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4" name="Google Shape;6734;p51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735" name="Google Shape;6735;p51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1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1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1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51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740" name="Google Shape;6740;p51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1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1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1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51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745" name="Google Shape;6745;p51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1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51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748" name="Google Shape;6748;p51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1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0" name="Google Shape;6750;p51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51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51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753" name="Google Shape;6753;p51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1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1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1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1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8" name="Google Shape;6758;p51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9" name="Google Shape;6759;p51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760" name="Google Shape;6760;p51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1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51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763" name="Google Shape;6763;p51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1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1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51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767" name="Google Shape;6767;p51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1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51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770" name="Google Shape;6770;p51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1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2" name="Google Shape;6772;p51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3" name="Google Shape;6773;p51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774" name="Google Shape;6774;p51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1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1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51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778" name="Google Shape;6778;p51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1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1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1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1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3" name="Google Shape;6783;p51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4" name="Google Shape;6784;p51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5" name="Google Shape;6785;p51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786" name="Google Shape;6786;p5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51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790" name="Google Shape;6790;p5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51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794" name="Google Shape;6794;p5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51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798" name="Google Shape;6798;p5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51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803" name="Google Shape;6803;p5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6" name="Google Shape;6806;p51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7" name="Google Shape;6807;p51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808" name="Google Shape;6808;p5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51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811" name="Google Shape;6811;p5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3" name="Google Shape;6813;p51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4" name="Google Shape;6814;p51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51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816" name="Google Shape;6816;p5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51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821" name="Google Shape;6821;p5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3" name="Google Shape;6823;p51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4" name="Google Shape;6824;p51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825" name="Google Shape;6825;p5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51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832" name="Google Shape;6832;p5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51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840" name="Google Shape;6840;p5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51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843" name="Google Shape;6843;p5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1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848" name="Google Shape;6848;p5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51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2" name="Google Shape;6852;p51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853" name="Google Shape;6853;p51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1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5" name="Google Shape;6855;p51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6" name="Google Shape;6856;p51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7" name="Google Shape;6857;p51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858" name="Google Shape;6858;p5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51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861" name="Google Shape;6861;p5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5" name="Google Shape;6865;p51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866" name="Google Shape;6866;p5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9" name="Google Shape;6869;p51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0" name="Google Shape;6870;p51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871" name="Google Shape;6871;p5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51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875" name="Google Shape;6875;p5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51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880" name="Google Shape;6880;p5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51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883" name="Google Shape;6883;p51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1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51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886" name="Google Shape;6886;p5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51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892" name="Google Shape;6892;p5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6" name="Google Shape;6896;p51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7" name="Google Shape;6897;p51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8" name="Google Shape;6898;p51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899" name="Google Shape;6899;p5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51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902" name="Google Shape;6902;p5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4" name="Google Shape;6904;p51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905" name="Google Shape;6905;p5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51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908" name="Google Shape;6908;p5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51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917" name="Google Shape;6917;p5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9" name="Google Shape;6919;p51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0" name="Google Shape;6920;p51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921" name="Google Shape;6921;p5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51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924" name="Google Shape;6924;p5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51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927" name="Google Shape;6927;p5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51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931" name="Google Shape;6931;p5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3" name="Google Shape;6933;p51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51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935" name="Google Shape;6935;p5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51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939" name="Google Shape;6939;p5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51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942" name="Google Shape;6942;p5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1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51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945" name="Google Shape;6945;p5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8" name="Google Shape;6948;p51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52" name="Shape 6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3" name="Google Shape;6953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954" name="Google Shape;6954;p52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955" name="Google Shape;6955;p52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2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2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958" name="Google Shape;6958;p52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2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2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52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962" name="Google Shape;6962;p52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2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2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2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2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52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968" name="Google Shape;6968;p52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2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2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2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2" name="Google Shape;6972;p52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52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974" name="Google Shape;6974;p52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2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2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52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978" name="Google Shape;6978;p52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2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2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52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982" name="Google Shape;6982;p52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2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4" name="Google Shape;6984;p52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5" name="Google Shape;6985;p52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986" name="Google Shape;6986;p52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2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2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9" name="Google Shape;6989;p52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0" name="Google Shape;6990;p52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991" name="Google Shape;6991;p52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2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2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2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52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996" name="Google Shape;6996;p52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2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2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2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52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001" name="Google Shape;7001;p52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2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2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52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005" name="Google Shape;7005;p52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2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52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008" name="Google Shape;7008;p52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2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52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52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012" name="Google Shape;7012;p52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2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4" name="Google Shape;7014;p52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5" name="Google Shape;7015;p52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016" name="Google Shape;7016;p52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2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2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52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020" name="Google Shape;7020;p52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2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2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2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2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025" name="Google Shape;7025;p52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2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2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2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9" name="Google Shape;7029;p52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52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031" name="Google Shape;7031;p52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2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2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52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5" name="Google Shape;7035;p52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036" name="Google Shape;7036;p52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2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2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2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2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2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2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2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2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2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2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52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048" name="Google Shape;7048;p52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2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2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1" name="Google Shape;7051;p52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52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3" name="Google Shape;7053;p52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054" name="Google Shape;7054;p52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2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2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52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058" name="Google Shape;7058;p52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2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2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52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062" name="Google Shape;7062;p52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2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2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52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066" name="Google Shape;7066;p52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2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8" name="Google Shape;7068;p52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9" name="Google Shape;7069;p52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0" name="Google Shape;7070;p52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071" name="Google Shape;7071;p52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2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2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2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2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2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2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2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2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2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2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52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083" name="Google Shape;7083;p52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2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2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52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087" name="Google Shape;7087;p52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2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2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2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52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2" name="Google Shape;7092;p52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093" name="Google Shape;7093;p52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2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52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096" name="Google Shape;7096;p52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2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2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2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2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52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102" name="Google Shape;7102;p52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2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2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2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52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7" name="Google Shape;7107;p52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8" name="Google Shape;7108;p52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52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110" name="Google Shape;7110;p52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2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52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113" name="Google Shape;7113;p52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2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2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2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52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118" name="Google Shape;7118;p52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2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2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2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122" name="Google Shape;7122;p52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2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2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52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126" name="Google Shape;7126;p5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52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134" name="Google Shape;7134;p5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1" name="Google Shape;7141;p52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2" name="Google Shape;7142;p52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143" name="Google Shape;7143;p5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52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149" name="Google Shape;7149;p5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52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155" name="Google Shape;7155;p5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52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159" name="Google Shape;7159;p5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52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52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52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166" name="Google Shape;7166;p5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52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172" name="Google Shape;7172;p5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52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180" name="Google Shape;7180;p5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52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184" name="Google Shape;7184;p5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52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193" name="Google Shape;7193;p5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52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201" name="Google Shape;7201;p5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52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204" name="Google Shape;7204;p5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52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215" name="Google Shape;7215;p5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52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220" name="Google Shape;7220;p5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52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228" name="Google Shape;7228;p5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52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232" name="Google Shape;7232;p5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52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239" name="Google Shape;7239;p5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52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244" name="Google Shape;7244;p5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52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247" name="Google Shape;7247;p5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52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250" name="Google Shape;7250;p5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52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258" name="Google Shape;7258;p5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2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264" name="Google Shape;7264;p5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52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269" name="Google Shape;7269;p5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52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274" name="Google Shape;7274;p5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52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279" name="Google Shape;7279;p5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52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282" name="Google Shape;7282;p5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52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288" name="Google Shape;7288;p5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52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296" name="Google Shape;7296;p5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9" name="Google Shape;7299;p52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0" name="Google Shape;7300;p52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301" name="Google Shape;7301;p5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52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307" name="Google Shape;7307;p5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52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313" name="Google Shape;7313;p5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52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323" name="Google Shape;7323;p5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52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332" name="Google Shape;7332;p5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52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337" name="Google Shape;7337;p5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52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340" name="Google Shape;7340;p5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52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347" name="Google Shape;7347;p5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52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352" name="Google Shape;7352;p5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2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356" name="Google Shape;7356;p5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52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364" name="Google Shape;7364;p5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52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367" name="Google Shape;7367;p5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52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370" name="Google Shape;7370;p5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2" name="Google Shape;7372;p52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373" name="Google Shape;7373;p5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52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381" name="Google Shape;7381;p5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52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384" name="Google Shape;7384;p5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6" name="Google Shape;7386;p52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52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388" name="Google Shape;7388;p52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2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2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94" name="Shape 7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5" name="Google Shape;739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96" name="Google Shape;7396;p53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53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398" name="Google Shape;7398;p53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3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53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401" name="Google Shape;7401;p53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3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3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53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405" name="Google Shape;7405;p53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3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3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3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3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53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411" name="Google Shape;7411;p53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3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3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3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3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53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417" name="Google Shape;7417;p5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53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430" name="Google Shape;7430;p5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53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433" name="Google Shape;7433;p53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3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3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3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53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53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439" name="Google Shape;7439;p53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3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3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3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3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3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53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6" name="Google Shape;7446;p53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7" name="Google Shape;7447;p53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448" name="Google Shape;7448;p53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3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3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3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3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53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454" name="Google Shape;7454;p53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3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3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3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3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3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3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3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53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463" name="Google Shape;7463;p53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3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53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466" name="Google Shape;7466;p53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3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3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53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470" name="Google Shape;7470;p53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3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53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473" name="Google Shape;7473;p5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53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481" name="Google Shape;7481;p53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3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53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484" name="Google Shape;7484;p53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3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3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53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488" name="Google Shape;7488;p53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3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53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491" name="Google Shape;7491;p53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3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3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4" name="Google Shape;7494;p53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5" name="Google Shape;7495;p53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6" name="Google Shape;7496;p53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497" name="Google Shape;7497;p53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3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3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3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3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3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3" name="Google Shape;7503;p53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4" name="Google Shape;7504;p53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505" name="Google Shape;7505;p5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53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509" name="Google Shape;7509;p53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3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1" name="Google Shape;7511;p53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53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513" name="Google Shape;7513;p53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3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3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53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517" name="Google Shape;7517;p5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9" name="Google Shape;7519;p53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0" name="Google Shape;7520;p53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1" name="Google Shape;7521;p53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2" name="Google Shape;7522;p53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523" name="Google Shape;7523;p53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3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5" name="Google Shape;7525;p53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6" name="Google Shape;7526;p53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527" name="Google Shape;7527;p5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9" name="Google Shape;7529;p53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0" name="Google Shape;7530;p53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1" name="Google Shape;7531;p53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2" name="Google Shape;7532;p53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533" name="Google Shape;7533;p53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3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3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53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537" name="Google Shape;7537;p53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3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53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540" name="Google Shape;7540;p5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53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3" name="Google Shape;7543;p53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544" name="Google Shape;7544;p53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3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3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3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3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3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3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3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3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3" name="Google Shape;7553;p53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4" name="Google Shape;7554;p53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555" name="Google Shape;7555;p53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3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3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3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53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560" name="Google Shape;7560;p53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3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53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563" name="Google Shape;7563;p53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3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5" name="Google Shape;7565;p53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6" name="Google Shape;7566;p53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567" name="Google Shape;7567;p53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3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3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53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571" name="Google Shape;7571;p53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3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3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3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3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3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53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578" name="Google Shape;7578;p53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3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53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581" name="Google Shape;7581;p53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3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53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584" name="Google Shape;7584;p53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3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3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3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3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53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590" name="Google Shape;7590;p53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3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3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3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4" name="Google Shape;7594;p53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5" name="Google Shape;7595;p53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596" name="Google Shape;7596;p53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3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3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3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53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601" name="Google Shape;7601;p53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3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3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53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605" name="Google Shape;7605;p53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3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3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53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609" name="Google Shape;7609;p53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3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3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3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3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3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3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3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3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8" name="Google Shape;7618;p53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9" name="Google Shape;7619;p53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620" name="Google Shape;7620;p53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3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3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53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624" name="Google Shape;7624;p53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3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3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627" name="Google Shape;7627;p53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3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53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0" name="Google Shape;7630;p53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631" name="Google Shape;7631;p53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3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53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634" name="Google Shape;7634;p53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3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53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637" name="Google Shape;7637;p53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3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53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640" name="Google Shape;7640;p53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3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53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643" name="Google Shape;7643;p53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3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3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3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53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648" name="Google Shape;7648;p53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3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53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651" name="Google Shape;7651;p53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3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53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654" name="Google Shape;7654;p53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3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3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3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3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53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660" name="Google Shape;7660;p53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3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3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3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3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3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3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3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53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669" name="Google Shape;7669;p53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3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3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53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673" name="Google Shape;7673;p53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3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3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3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53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678" name="Google Shape;7678;p53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3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0" name="Google Shape;7680;p53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1" name="Google Shape;7681;p53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682" name="Google Shape;7682;p53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3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3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3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53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687" name="Google Shape;7687;p53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3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3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3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53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692" name="Google Shape;7692;p53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3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3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53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696" name="Google Shape;7696;p53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3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53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699" name="Google Shape;7699;p53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3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3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53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703" name="Google Shape;7703;p53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3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53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706" name="Google Shape;7706;p53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3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3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709" name="Google Shape;7709;p53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3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3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3" name="Google Shape;7713;p53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4" name="Google Shape;7714;p53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715" name="Google Shape;7715;p53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3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3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8" name="Google Shape;7718;p53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9" name="Google Shape;7719;p53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720" name="Google Shape;7720;p53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3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3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53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4" name="Google Shape;7724;p53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725" name="Google Shape;7725;p53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3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3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53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729" name="Google Shape;7729;p53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3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3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53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733" name="Google Shape;7733;p53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3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3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3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3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8" name="Google Shape;7738;p53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9" name="Google Shape;7739;p53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740" name="Google Shape;7740;p53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3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3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3" name="Google Shape;7743;p53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4" name="Google Shape;7744;p53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745" name="Google Shape;7745;p53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3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3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3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3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3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3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3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3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3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3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6" name="Google Shape;7756;p53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60" name="Shape 7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1" name="Google Shape;7761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62" name="Google Shape;7762;p54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3" name="Google Shape;7763;p54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764" name="Google Shape;7764;p54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4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4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54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768" name="Google Shape;7768;p54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4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4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4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4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4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4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4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4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4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4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4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0" name="Google Shape;7780;p54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1" name="Google Shape;7781;p54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54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3" name="Google Shape;7783;p54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784" name="Google Shape;7784;p54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4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4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4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8" name="Google Shape;7788;p54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9" name="Google Shape;7789;p54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790" name="Google Shape;7790;p54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4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4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4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4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54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6" name="Google Shape;7796;p54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7" name="Google Shape;7797;p54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8" name="Google Shape;7798;p54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799" name="Google Shape;7799;p54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4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54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802" name="Google Shape;7802;p54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4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4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4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6" name="Google Shape;7806;p54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7" name="Google Shape;7807;p54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8" name="Google Shape;7808;p54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809" name="Google Shape;7809;p54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4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4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2" name="Google Shape;7812;p54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3" name="Google Shape;7813;p54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814" name="Google Shape;7814;p54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4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4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7" name="Google Shape;7817;p54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54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9" name="Google Shape;7819;p54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820" name="Google Shape;7820;p54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4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54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823" name="Google Shape;7823;p54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4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54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826" name="Google Shape;7826;p54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4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54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829" name="Google Shape;7829;p54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4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4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4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4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4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4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4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4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54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839" name="Google Shape;7839;p54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4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4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54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843" name="Google Shape;7843;p54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4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4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4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4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4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4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4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54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852" name="Google Shape;7852;p54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4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4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4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4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4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4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54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860" name="Google Shape;7860;p54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4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2" name="Google Shape;7862;p54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3" name="Google Shape;7863;p54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864" name="Google Shape;7864;p54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4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4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4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4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4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4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54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872" name="Google Shape;7872;p54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4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4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54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876" name="Google Shape;7876;p54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4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4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9" name="Google Shape;7879;p54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0" name="Google Shape;7880;p54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881" name="Google Shape;7881;p54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4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4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54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885" name="Google Shape;7885;p54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4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4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8" name="Google Shape;7888;p54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9" name="Google Shape;7889;p54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0" name="Google Shape;7890;p54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891" name="Google Shape;7891;p54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4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4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4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4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54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897" name="Google Shape;7897;p54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4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4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4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4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4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54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904" name="Google Shape;7904;p54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4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4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54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908" name="Google Shape;7908;p54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4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54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911" name="Google Shape;7911;p54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4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4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54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915" name="Google Shape;7915;p54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4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4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4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4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54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1" name="Google Shape;7921;p54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2" name="Google Shape;7922;p54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3" name="Google Shape;7923;p54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4" name="Google Shape;7924;p54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925" name="Google Shape;7925;p5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4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930" name="Google Shape;7930;p5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54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943" name="Google Shape;7943;p5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54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953" name="Google Shape;7953;p5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54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957" name="Google Shape;7957;p5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54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964" name="Google Shape;7964;p5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54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970" name="Google Shape;7970;p5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54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978" name="Google Shape;7978;p5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54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985" name="Google Shape;7985;p5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54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995" name="Google Shape;7995;p5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54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999" name="Google Shape;7999;p5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54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004" name="Google Shape;8004;p5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54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007" name="Google Shape;8007;p5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54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012" name="Google Shape;8012;p5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54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017" name="Google Shape;8017;p5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54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027" name="Google Shape;8027;p5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54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030" name="Google Shape;8030;p5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54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038" name="Google Shape;8038;p5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54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056" name="Google Shape;8056;p5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54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063" name="Google Shape;8063;p5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54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066" name="Google Shape;8066;p5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54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074" name="Google Shape;8074;p5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54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081" name="Google Shape;8081;p5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54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087" name="Google Shape;8087;p5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54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095" name="Google Shape;8095;p5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54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100" name="Google Shape;8100;p5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54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104" name="Google Shape;8104;p5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4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108" name="Google Shape;8108;p5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7" name="Google Shape;8117;p54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54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119" name="Google Shape;8119;p5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54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127" name="Google Shape;8127;p5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54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134" name="Google Shape;8134;p5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4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143" name="Google Shape;8143;p5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54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149" name="Google Shape;8149;p5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54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156" name="Google Shape;8156;p5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54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160" name="Google Shape;8160;p5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54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168" name="Google Shape;8168;p5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54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176" name="Google Shape;8176;p5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54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184" name="Google Shape;8184;p5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54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190" name="Google Shape;8190;p5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54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194" name="Google Shape;8194;p5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4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200" name="Google Shape;8200;p5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54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207" name="Google Shape;8207;p5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54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215" name="Google Shape;8215;p5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54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220" name="Google Shape;8220;p5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54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228" name="Google Shape;8228;p5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2" name="Google Shape;8232;p54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3" name="Google Shape;8233;p54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234" name="Google Shape;8234;p5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54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54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240" name="Google Shape;8240;p54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4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4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43" name="Google Shape;8243;p54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244" name="Google Shape;8244;p54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5" name="Google Shape;8245;p54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246" name="Google Shape;8246;p54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247" name="Google Shape;8247;p54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4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4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4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4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4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4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54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255" name="Google Shape;8255;p54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4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4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4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4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260" name="Google Shape;8260;p54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64" name="Shape 8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5" name="Google Shape;8265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66" name="Google Shape;8266;p55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267" name="Google Shape;8267;p55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5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5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5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5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2" name="Google Shape;8272;p55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3" name="Google Shape;8273;p55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4" name="Google Shape;8274;p55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275" name="Google Shape;8275;p55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5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5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55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279" name="Google Shape;8279;p55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5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55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282" name="Google Shape;8282;p55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5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5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5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6" name="Google Shape;8286;p55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55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288" name="Google Shape;8288;p55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5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0" name="Google Shape;8290;p55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1" name="Google Shape;8291;p55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292" name="Google Shape;8292;p55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5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5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295" name="Google Shape;8295;p55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5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5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5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5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5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5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5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55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304" name="Google Shape;8304;p55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5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55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307" name="Google Shape;8307;p55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5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5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0" name="Google Shape;8310;p55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1" name="Google Shape;8311;p55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2" name="Google Shape;8312;p55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313" name="Google Shape;8313;p55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5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5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316" name="Google Shape;8316;p55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5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5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5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5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5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2" name="Google Shape;8322;p55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3" name="Google Shape;8323;p55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324" name="Google Shape;8324;p55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5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5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5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55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329" name="Google Shape;8329;p55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5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5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2" name="Google Shape;8332;p55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3" name="Google Shape;8333;p55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334" name="Google Shape;8334;p55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5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5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5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5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5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5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5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2" name="Google Shape;8342;p55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3" name="Google Shape;8343;p55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344" name="Google Shape;8344;p55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5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5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5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8" name="Google Shape;8348;p55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9" name="Google Shape;8349;p55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0" name="Google Shape;8350;p55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351" name="Google Shape;8351;p55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5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55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354" name="Google Shape;8354;p55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5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5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7" name="Google Shape;8357;p55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8" name="Google Shape;8358;p55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359" name="Google Shape;8359;p55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5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5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55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363" name="Google Shape;8363;p55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5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5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5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5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5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55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370" name="Google Shape;8370;p55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5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5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5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55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375" name="Google Shape;8375;p55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5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7" name="Google Shape;8377;p55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8" name="Google Shape;8378;p55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379" name="Google Shape;8379;p55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5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5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5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5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5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55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386" name="Google Shape;8386;p55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5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55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389" name="Google Shape;8389;p55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5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1" name="Google Shape;8391;p55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2" name="Google Shape;8392;p55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55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394" name="Google Shape;8394;p55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5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55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397" name="Google Shape;8397;p55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5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5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5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5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5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3" name="Google Shape;8403;p55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4" name="Google Shape;8404;p55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405" name="Google Shape;8405;p55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5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5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55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409" name="Google Shape;8409;p55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5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5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5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5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5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5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55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417" name="Google Shape;8417;p55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5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5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5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5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5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55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424" name="Google Shape;8424;p55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5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5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5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5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5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55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431" name="Google Shape;8431;p55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5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5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55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435" name="Google Shape;8435;p55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5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5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5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5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55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441" name="Google Shape;8441;p55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5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5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5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5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5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5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448" name="Google Shape;8448;p55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5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5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5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5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5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454" name="Google Shape;8454;p55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5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5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5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5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5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5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5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5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5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55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465" name="Google Shape;8465;p55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5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5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5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5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5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5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5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5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5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5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5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477" name="Google Shape;8477;p55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5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5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5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5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2" name="Google Shape;8482;p55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3" name="Google Shape;8483;p55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484" name="Google Shape;8484;p55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5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5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5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5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5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5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5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5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5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5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55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496" name="Google Shape;8496;p55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5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5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5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5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5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5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5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55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505" name="Google Shape;8505;p55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5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5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55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509" name="Google Shape;8509;p55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5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5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55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513" name="Google Shape;8513;p55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5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5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5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5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5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55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520" name="Google Shape;8520;p55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5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5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5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5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5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55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527" name="Google Shape;8527;p55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5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5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5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55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532" name="Google Shape;8532;p55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5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5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55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536" name="Google Shape;8536;p55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5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5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5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55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541" name="Google Shape;8541;p55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5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5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5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5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5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55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549" name="Google Shape;8549;p55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5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5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5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5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55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556" name="Google Shape;8556;p55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5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5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55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562" name="Google Shape;8562;p55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5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5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5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5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5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5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55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572" name="Google Shape;8572;p55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5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5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5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5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5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55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582" name="Google Shape;8582;p55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5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5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5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55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590" name="Google Shape;8590;p55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5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5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5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5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5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597" name="Google Shape;8597;p55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5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5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5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5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5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5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55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607" name="Google Shape;8607;p55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5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5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5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55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614" name="Google Shape;8614;p55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5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55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619" name="Google Shape;8619;p55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5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5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5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5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5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9" name="Google Shape;8629;p55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0" name="Google Shape;8630;p55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631" name="Google Shape;8631;p55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5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5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55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638" name="Google Shape;8638;p55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5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55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641" name="Google Shape;8641;p55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55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644" name="Google Shape;8644;p55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5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5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55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651" name="Google Shape;8651;p55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5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4" name="Google Shape;8654;p55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655" name="Google Shape;8655;p55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5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60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1" name="Google Shape;866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62" name="Google Shape;8662;p56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3" name="Google Shape;8663;p56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664" name="Google Shape;8664;p56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6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56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7" name="Google Shape;8667;p56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668" name="Google Shape;8668;p56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6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0" name="Google Shape;8670;p56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1" name="Google Shape;8671;p56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672" name="Google Shape;8672;p56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6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56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675" name="Google Shape;8675;p56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6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6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56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679" name="Google Shape;8679;p56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6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6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6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6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56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685" name="Google Shape;8685;p56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6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6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6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6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6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6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6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3" name="Google Shape;8693;p56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56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5" name="Google Shape;8695;p56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6" name="Google Shape;8696;p56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697" name="Google Shape;8697;p56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6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6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6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56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702" name="Google Shape;8702;p56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6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56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705" name="Google Shape;8705;p56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6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56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708" name="Google Shape;8708;p56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6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6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6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6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56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714" name="Google Shape;8714;p56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6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6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56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718" name="Google Shape;8718;p56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6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6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6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6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6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6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56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726" name="Google Shape;8726;p56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6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6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56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730" name="Google Shape;8730;p56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6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6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6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6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6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6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6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56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739" name="Google Shape;8739;p56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6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6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6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6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6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6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6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6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56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749" name="Google Shape;8749;p56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6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56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752" name="Google Shape;8752;p56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6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6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56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756" name="Google Shape;8756;p56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6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6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9" name="Google Shape;8759;p56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0" name="Google Shape;8760;p56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761" name="Google Shape;8761;p56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6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6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6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6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6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6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8" name="Google Shape;8768;p56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9" name="Google Shape;8769;p56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770" name="Google Shape;8770;p56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6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56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773" name="Google Shape;8773;p56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6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56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776" name="Google Shape;8776;p56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6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6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6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56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781" name="Google Shape;8781;p56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6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56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784" name="Google Shape;8784;p56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6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56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787" name="Google Shape;8787;p56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6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56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790" name="Google Shape;8790;p56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6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2" name="Google Shape;8792;p56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3" name="Google Shape;8793;p56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4" name="Google Shape;8794;p56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795" name="Google Shape;8795;p56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6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6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798" name="Google Shape;8798;p56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6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6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56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802" name="Google Shape;8802;p56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6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6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5" name="Google Shape;8805;p56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6" name="Google Shape;8806;p56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7" name="Google Shape;8807;p56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808" name="Google Shape;8808;p56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6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6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6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6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6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6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56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816" name="Google Shape;8816;p56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6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6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6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56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821" name="Google Shape;8821;p56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6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6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6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56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826" name="Google Shape;8826;p56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6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6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6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0" name="Google Shape;8830;p56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1" name="Google Shape;8831;p56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832" name="Google Shape;8832;p56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6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6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6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6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6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56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839" name="Google Shape;8839;p56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6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6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6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843" name="Google Shape;8843;p5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56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846" name="Google Shape;8846;p5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56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852" name="Google Shape;8852;p5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4" name="Google Shape;8864;p56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5" name="Google Shape;8865;p56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866" name="Google Shape;8866;p5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56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870" name="Google Shape;8870;p5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56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877" name="Google Shape;8877;p5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56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882" name="Google Shape;8882;p5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56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887" name="Google Shape;8887;p5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56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890" name="Google Shape;8890;p5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56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895" name="Google Shape;8895;p5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56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899" name="Google Shape;8899;p5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56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903" name="Google Shape;8903;p5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6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908" name="Google Shape;8908;p5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56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912" name="Google Shape;8912;p5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56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916" name="Google Shape;8916;p5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56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919" name="Google Shape;8919;p5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56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925" name="Google Shape;8925;p5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56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928" name="Google Shape;8928;p5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56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933" name="Google Shape;8933;p5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56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943" name="Google Shape;8943;p5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56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946" name="Google Shape;8946;p5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56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950" name="Google Shape;8950;p5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56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955" name="Google Shape;8955;p5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56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958" name="Google Shape;8958;p5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56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962" name="Google Shape;8962;p5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56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967" name="Google Shape;8967;p5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56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970" name="Google Shape;8970;p5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56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975" name="Google Shape;8975;p5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56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978" name="Google Shape;8978;p5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56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986" name="Google Shape;8986;p5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56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992" name="Google Shape;8992;p5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56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995" name="Google Shape;8995;p5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56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005" name="Google Shape;9005;p5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56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009" name="Google Shape;9009;p5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012" name="Google Shape;9012;p56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013" name="Google Shape;9013;p5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56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019" name="Google Shape;9019;p5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56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023" name="Google Shape;9023;p5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56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028" name="Google Shape;9028;p5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56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031" name="Google Shape;9031;p5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56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039" name="Google Shape;9039;p5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56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043" name="Google Shape;9043;p5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56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051" name="Google Shape;9051;p5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56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057" name="Google Shape;9057;p5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56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060" name="Google Shape;9060;p5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56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063" name="Google Shape;9063;p5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56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067" name="Google Shape;9067;p5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56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073" name="Google Shape;9073;p5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56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077" name="Google Shape;9077;p5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56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082" name="Google Shape;9082;p5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56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089" name="Google Shape;9089;p56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6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56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092" name="Google Shape;9092;p56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6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97" name="Shape 9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8" name="Google Shape;9098;p57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099" name="Google Shape;9099;p57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100" name="Google Shape;9100;p57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7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7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7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57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105" name="Google Shape;9105;p57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7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7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8" name="Google Shape;9108;p57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9" name="Google Shape;9109;p57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110" name="Google Shape;9110;p57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7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57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113" name="Google Shape;9113;p57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7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5" name="Google Shape;9115;p57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6" name="Google Shape;9116;p57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117" name="Google Shape;9117;p57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7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7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0" name="Google Shape;9120;p57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1" name="Google Shape;9121;p57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2" name="Google Shape;9122;p57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3" name="Google Shape;9123;p57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4" name="Google Shape;9124;p57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125" name="Google Shape;9125;p57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7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7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7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57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130" name="Google Shape;9130;p57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7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57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133" name="Google Shape;9133;p57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7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7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57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137" name="Google Shape;9137;p57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7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9" name="Google Shape;9139;p57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0" name="Google Shape;9140;p57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141" name="Google Shape;9141;p57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7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7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7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7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6" name="Google Shape;9146;p57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7" name="Google Shape;9147;p57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8" name="Google Shape;9148;p57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149" name="Google Shape;9149;p57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7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7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7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57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154" name="Google Shape;9154;p57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7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6" name="Google Shape;9156;p57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7" name="Google Shape;9157;p57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158" name="Google Shape;9158;p57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7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7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7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2" name="Google Shape;9162;p57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3" name="Google Shape;9163;p57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4" name="Google Shape;9164;p57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5" name="Google Shape;9165;p57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166" name="Google Shape;9166;p57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7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57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169" name="Google Shape;9169;p57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7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7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2" name="Google Shape;9172;p57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3" name="Google Shape;9173;p57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174" name="Google Shape;9174;p57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7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7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7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7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57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180" name="Google Shape;9180;p57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7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7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7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57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185" name="Google Shape;9185;p57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7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7" name="Google Shape;9187;p57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8" name="Google Shape;9188;p57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189" name="Google Shape;9189;p57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7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7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57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193" name="Google Shape;9193;p57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7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5" name="Google Shape;9195;p57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6" name="Google Shape;9196;p57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197" name="Google Shape;9197;p57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7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7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7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7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7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7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7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5" name="Google Shape;9205;p57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6" name="Google Shape;9206;p57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207" name="Google Shape;9207;p57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7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9" name="Google Shape;9209;p57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210" name="Google Shape;9210;p57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7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7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7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57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215" name="Google Shape;9215;p57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7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7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7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57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220" name="Google Shape;9220;p57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7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57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223" name="Google Shape;9223;p57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7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7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7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57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228" name="Google Shape;9228;p57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7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7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7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57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233" name="Google Shape;9233;p57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7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7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7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7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7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7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7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7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7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7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7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7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7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7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7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57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250" name="Google Shape;9250;p57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7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7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3" name="Google Shape;9253;p57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4" name="Google Shape;9254;p57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255" name="Google Shape;9255;p57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7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7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7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7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57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261" name="Google Shape;9261;p57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7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3" name="Google Shape;9263;p57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4" name="Google Shape;9264;p57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265" name="Google Shape;9265;p57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7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7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57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269" name="Google Shape;9269;p57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7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7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7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7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57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275" name="Google Shape;9275;p57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7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7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7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7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7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7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57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283" name="Google Shape;9283;p57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7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7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57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287" name="Google Shape;9287;p57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7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7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57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291" name="Google Shape;9291;p57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7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7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7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57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296" name="Google Shape;9296;p57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7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7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7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7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57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302" name="Google Shape;9302;p57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7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57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305" name="Google Shape;9305;p57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7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7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7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7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7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57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57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313" name="Google Shape;9313;p57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7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7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7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57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7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7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57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321" name="Google Shape;9321;p57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7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7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7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7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57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327" name="Google Shape;9327;p57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7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7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7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7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7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57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334" name="Google Shape;9334;p57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57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7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7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57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339" name="Google Shape;9339;p57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7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7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7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7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7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7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7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57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348" name="Google Shape;9348;p57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7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57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57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7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57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354" name="Google Shape;9354;p57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7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57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7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57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359" name="Google Shape;9359;p57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57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7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57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57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57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365" name="Google Shape;9365;p57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57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57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57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57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7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7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7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57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57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57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57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57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378" name="Google Shape;9378;p57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57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57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57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57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57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57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385" name="Google Shape;9385;p57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57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57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57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57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57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57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57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393" name="Google Shape;9393;p57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57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57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6" name="Google Shape;9396;p57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7" name="Google Shape;9397;p57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398" name="Google Shape;9398;p57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57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57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57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57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403" name="Google Shape;9403;p57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57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57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57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7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8" name="Google Shape;9408;p57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9" name="Google Shape;9409;p57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410" name="Google Shape;9410;p57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7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7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57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414" name="Google Shape;9414;p57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57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57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57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7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7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57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421" name="Google Shape;9421;p57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57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57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7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57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57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57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57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429" name="Google Shape;9429;p57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57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57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2" name="Google Shape;9432;p57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433" name="Google Shape;9433;p57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57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57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57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7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7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57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440" name="Google Shape;9440;p57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7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57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57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444" name="Google Shape;9444;p57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7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57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57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448" name="Google Shape;9448;p57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57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57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1" name="Google Shape;9451;p57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452" name="Google Shape;9452;p57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7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7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7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7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57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7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7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57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461" name="Google Shape;9461;p57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7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57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7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57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57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57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57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57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470" name="Google Shape;9470;p57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7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7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57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474" name="Google Shape;9474;p57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57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57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57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7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7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57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57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57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483" name="Google Shape;9483;p57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7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57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7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7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57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57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57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1" name="Google Shape;9491;p57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492" name="Google Shape;9492;p57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7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7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57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57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497" name="Google Shape;9497;p57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57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7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7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57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7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7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57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505" name="Google Shape;9505;p57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57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57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7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7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7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57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512" name="Google Shape;9512;p57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7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7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7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7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57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518" name="Google Shape;9518;p57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7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57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57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522" name="Google Shape;9522;p57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57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57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57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57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57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57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9" name="Google Shape;9529;p57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530" name="Google Shape;9530;p57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57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57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3" name="Google Shape;9533;p57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534" name="Google Shape;9534;p57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7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57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57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7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9" name="Google Shape;9539;p57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540" name="Google Shape;9540;p57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57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57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7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57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545" name="Google Shape;9545;p57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7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57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57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57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57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551" name="Google Shape;9551;p57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57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57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57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57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57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7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57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559" name="Google Shape;9559;p57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7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57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57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7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57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68" name="Shape 9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69" name="Google Shape;9569;p58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Pet Shop Brand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