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82" r:id="rId5"/>
    <p:sldMasterId id="214748368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5BAF6A9-D87E-4DA2-B883-F15E24DFA356}">
  <a:tblStyle styleId="{B5BAF6A9-D87E-4DA2-B883-F15E24DFA35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1507A86E-B2EE-4760-A636-4FD7DC2D855B}"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 name="Shape 397"/>
        <p:cNvGrpSpPr/>
        <p:nvPr/>
      </p:nvGrpSpPr>
      <p:grpSpPr>
        <a:xfrm>
          <a:off x="0" y="0"/>
          <a:ext cx="0" cy="0"/>
          <a:chOff x="0" y="0"/>
          <a:chExt cx="0" cy="0"/>
        </a:xfrm>
      </p:grpSpPr>
      <p:sp>
        <p:nvSpPr>
          <p:cNvPr id="398" name="Google Shape;39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99" name="Google Shape;39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 name="Shape 408"/>
        <p:cNvGrpSpPr/>
        <p:nvPr/>
      </p:nvGrpSpPr>
      <p:grpSpPr>
        <a:xfrm>
          <a:off x="0" y="0"/>
          <a:ext cx="0" cy="0"/>
          <a:chOff x="0" y="0"/>
          <a:chExt cx="0" cy="0"/>
        </a:xfrm>
      </p:grpSpPr>
      <p:sp>
        <p:nvSpPr>
          <p:cNvPr id="409" name="Google Shape;409;g1e854f6865b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 name="Google Shape;410;g1e854f6865b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7" name="Shape 417"/>
        <p:cNvGrpSpPr/>
        <p:nvPr/>
      </p:nvGrpSpPr>
      <p:grpSpPr>
        <a:xfrm>
          <a:off x="0" y="0"/>
          <a:ext cx="0" cy="0"/>
          <a:chOff x="0" y="0"/>
          <a:chExt cx="0" cy="0"/>
        </a:xfrm>
      </p:grpSpPr>
      <p:sp>
        <p:nvSpPr>
          <p:cNvPr id="418" name="Google Shape;418;g1e854f6865b_0_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 name="Google Shape;419;g1e854f6865b_0_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 name="Shape 440"/>
        <p:cNvGrpSpPr/>
        <p:nvPr/>
      </p:nvGrpSpPr>
      <p:grpSpPr>
        <a:xfrm>
          <a:off x="0" y="0"/>
          <a:ext cx="0" cy="0"/>
          <a:chOff x="0" y="0"/>
          <a:chExt cx="0" cy="0"/>
        </a:xfrm>
      </p:grpSpPr>
      <p:sp>
        <p:nvSpPr>
          <p:cNvPr id="441" name="Google Shape;441;g1e854f6865b_0_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2" name="Google Shape;442;g1e854f6865b_0_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6" name="Shape 446"/>
        <p:cNvGrpSpPr/>
        <p:nvPr/>
      </p:nvGrpSpPr>
      <p:grpSpPr>
        <a:xfrm>
          <a:off x="0" y="0"/>
          <a:ext cx="0" cy="0"/>
          <a:chOff x="0" y="0"/>
          <a:chExt cx="0" cy="0"/>
        </a:xfrm>
      </p:grpSpPr>
      <p:sp>
        <p:nvSpPr>
          <p:cNvPr id="447" name="Google Shape;447;g1e854f6865b_0_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8" name="Google Shape;448;g1e854f6865b_0_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 name="Shape 458"/>
        <p:cNvGrpSpPr/>
        <p:nvPr/>
      </p:nvGrpSpPr>
      <p:grpSpPr>
        <a:xfrm>
          <a:off x="0" y="0"/>
          <a:ext cx="0" cy="0"/>
          <a:chOff x="0" y="0"/>
          <a:chExt cx="0" cy="0"/>
        </a:xfrm>
      </p:grpSpPr>
      <p:sp>
        <p:nvSpPr>
          <p:cNvPr id="459" name="Google Shape;459;g1e854f6865b_0_3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 name="Google Shape;460;g1e854f6865b_0_3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 name="Shape 465"/>
        <p:cNvGrpSpPr/>
        <p:nvPr/>
      </p:nvGrpSpPr>
      <p:grpSpPr>
        <a:xfrm>
          <a:off x="0" y="0"/>
          <a:ext cx="0" cy="0"/>
          <a:chOff x="0" y="0"/>
          <a:chExt cx="0" cy="0"/>
        </a:xfrm>
      </p:grpSpPr>
      <p:sp>
        <p:nvSpPr>
          <p:cNvPr id="466" name="Google Shape;466;g1e854f6865b_0_3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7" name="Google Shape;467;g1e854f6865b_0_3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 name="Shape 479"/>
        <p:cNvGrpSpPr/>
        <p:nvPr/>
      </p:nvGrpSpPr>
      <p:grpSpPr>
        <a:xfrm>
          <a:off x="0" y="0"/>
          <a:ext cx="0" cy="0"/>
          <a:chOff x="0" y="0"/>
          <a:chExt cx="0" cy="0"/>
        </a:xfrm>
      </p:grpSpPr>
      <p:sp>
        <p:nvSpPr>
          <p:cNvPr id="480" name="Google Shape;480;g2880ba5ff9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 name="Google Shape;481;g2880ba5ff9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 name="Shape 488"/>
        <p:cNvGrpSpPr/>
        <p:nvPr/>
      </p:nvGrpSpPr>
      <p:grpSpPr>
        <a:xfrm>
          <a:off x="0" y="0"/>
          <a:ext cx="0" cy="0"/>
          <a:chOff x="0" y="0"/>
          <a:chExt cx="0" cy="0"/>
        </a:xfrm>
      </p:grpSpPr>
      <p:sp>
        <p:nvSpPr>
          <p:cNvPr id="489" name="Google Shape;489;g2880ba5ff9e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 name="Google Shape;490;g2880ba5ff9e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 name="Shape 499"/>
        <p:cNvGrpSpPr/>
        <p:nvPr/>
      </p:nvGrpSpPr>
      <p:grpSpPr>
        <a:xfrm>
          <a:off x="0" y="0"/>
          <a:ext cx="0" cy="0"/>
          <a:chOff x="0" y="0"/>
          <a:chExt cx="0" cy="0"/>
        </a:xfrm>
      </p:grpSpPr>
      <p:sp>
        <p:nvSpPr>
          <p:cNvPr id="500" name="Google Shape;500;g2880ba5ff9e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1" name="Google Shape;501;g2880ba5ff9e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 name="Shape 512"/>
        <p:cNvGrpSpPr/>
        <p:nvPr/>
      </p:nvGrpSpPr>
      <p:grpSpPr>
        <a:xfrm>
          <a:off x="0" y="0"/>
          <a:ext cx="0" cy="0"/>
          <a:chOff x="0" y="0"/>
          <a:chExt cx="0" cy="0"/>
        </a:xfrm>
      </p:grpSpPr>
      <p:sp>
        <p:nvSpPr>
          <p:cNvPr id="513" name="Google Shape;513;g2880ba5ff9e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 name="Google Shape;514;g2880ba5ff9e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 name="Shape 529"/>
        <p:cNvGrpSpPr/>
        <p:nvPr/>
      </p:nvGrpSpPr>
      <p:grpSpPr>
        <a:xfrm>
          <a:off x="0" y="0"/>
          <a:ext cx="0" cy="0"/>
          <a:chOff x="0" y="0"/>
          <a:chExt cx="0" cy="0"/>
        </a:xfrm>
      </p:grpSpPr>
      <p:sp>
        <p:nvSpPr>
          <p:cNvPr id="530" name="Google Shape;530;g2880ba5ff9e_0_278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 name="Google Shape;531;g2880ba5ff9e_0_278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 name="Shape 556"/>
        <p:cNvGrpSpPr/>
        <p:nvPr/>
      </p:nvGrpSpPr>
      <p:grpSpPr>
        <a:xfrm>
          <a:off x="0" y="0"/>
          <a:ext cx="0" cy="0"/>
          <a:chOff x="0" y="0"/>
          <a:chExt cx="0" cy="0"/>
        </a:xfrm>
      </p:grpSpPr>
      <p:sp>
        <p:nvSpPr>
          <p:cNvPr id="557" name="Google Shape;557;g2880ba5ff9e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 name="Google Shape;558;g2880ba5ff9e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 name="Shape 561"/>
        <p:cNvGrpSpPr/>
        <p:nvPr/>
      </p:nvGrpSpPr>
      <p:grpSpPr>
        <a:xfrm>
          <a:off x="0" y="0"/>
          <a:ext cx="0" cy="0"/>
          <a:chOff x="0" y="0"/>
          <a:chExt cx="0" cy="0"/>
        </a:xfrm>
      </p:grpSpPr>
      <p:sp>
        <p:nvSpPr>
          <p:cNvPr id="562" name="Google Shape;562;g2880ba5ff9e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 name="Google Shape;563;g2880ba5ff9e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7" name="Shape 567"/>
        <p:cNvGrpSpPr/>
        <p:nvPr/>
      </p:nvGrpSpPr>
      <p:grpSpPr>
        <a:xfrm>
          <a:off x="0" y="0"/>
          <a:ext cx="0" cy="0"/>
          <a:chOff x="0" y="0"/>
          <a:chExt cx="0" cy="0"/>
        </a:xfrm>
      </p:grpSpPr>
      <p:sp>
        <p:nvSpPr>
          <p:cNvPr id="568" name="Google Shape;568;g2880ba5ff9e_0_279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 name="Google Shape;569;g2880ba5ff9e_0_279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 name="Shape 574"/>
        <p:cNvGrpSpPr/>
        <p:nvPr/>
      </p:nvGrpSpPr>
      <p:grpSpPr>
        <a:xfrm>
          <a:off x="0" y="0"/>
          <a:ext cx="0" cy="0"/>
          <a:chOff x="0" y="0"/>
          <a:chExt cx="0" cy="0"/>
        </a:xfrm>
      </p:grpSpPr>
      <p:sp>
        <p:nvSpPr>
          <p:cNvPr id="575" name="Google Shape;575;g2880ba5ff9e_0_279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6" name="Google Shape;576;g2880ba5ff9e_0_279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2880ba5ff9e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2880ba5ff9e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 name="Shape 593"/>
        <p:cNvGrpSpPr/>
        <p:nvPr/>
      </p:nvGrpSpPr>
      <p:grpSpPr>
        <a:xfrm>
          <a:off x="0" y="0"/>
          <a:ext cx="0" cy="0"/>
          <a:chOff x="0" y="0"/>
          <a:chExt cx="0" cy="0"/>
        </a:xfrm>
      </p:grpSpPr>
      <p:sp>
        <p:nvSpPr>
          <p:cNvPr id="594" name="Google Shape;594;g2880ba5ff9e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 name="Google Shape;595;g2880ba5ff9e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 name="Shape 600"/>
        <p:cNvGrpSpPr/>
        <p:nvPr/>
      </p:nvGrpSpPr>
      <p:grpSpPr>
        <a:xfrm>
          <a:off x="0" y="0"/>
          <a:ext cx="0" cy="0"/>
          <a:chOff x="0" y="0"/>
          <a:chExt cx="0" cy="0"/>
        </a:xfrm>
      </p:grpSpPr>
      <p:sp>
        <p:nvSpPr>
          <p:cNvPr id="601" name="Google Shape;601;g2880ba5ff9e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2" name="Google Shape;602;g2880ba5ff9e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g2880ba5ff9e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 name="Google Shape;608;g2880ba5ff9e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 name="Shape 616"/>
        <p:cNvGrpSpPr/>
        <p:nvPr/>
      </p:nvGrpSpPr>
      <p:grpSpPr>
        <a:xfrm>
          <a:off x="0" y="0"/>
          <a:ext cx="0" cy="0"/>
          <a:chOff x="0" y="0"/>
          <a:chExt cx="0" cy="0"/>
        </a:xfrm>
      </p:grpSpPr>
      <p:sp>
        <p:nvSpPr>
          <p:cNvPr id="617" name="Google Shape;617;g2880ba5ff9e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8" name="Google Shape;618;g2880ba5ff9e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 name="Shape 636"/>
        <p:cNvGrpSpPr/>
        <p:nvPr/>
      </p:nvGrpSpPr>
      <p:grpSpPr>
        <a:xfrm>
          <a:off x="0" y="0"/>
          <a:ext cx="0" cy="0"/>
          <a:chOff x="0" y="0"/>
          <a:chExt cx="0" cy="0"/>
        </a:xfrm>
      </p:grpSpPr>
      <p:sp>
        <p:nvSpPr>
          <p:cNvPr id="637" name="Google Shape;637;g2880ba5ff9e_0_279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 name="Google Shape;638;g2880ba5ff9e_0_279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 name="Shape 643"/>
        <p:cNvGrpSpPr/>
        <p:nvPr/>
      </p:nvGrpSpPr>
      <p:grpSpPr>
        <a:xfrm>
          <a:off x="0" y="0"/>
          <a:ext cx="0" cy="0"/>
          <a:chOff x="0" y="0"/>
          <a:chExt cx="0" cy="0"/>
        </a:xfrm>
      </p:grpSpPr>
      <p:sp>
        <p:nvSpPr>
          <p:cNvPr id="644" name="Google Shape;644;g2880ba5ff9e_0_27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5" name="Google Shape;645;g2880ba5ff9e_0_27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 name="Shape 665"/>
        <p:cNvGrpSpPr/>
        <p:nvPr/>
      </p:nvGrpSpPr>
      <p:grpSpPr>
        <a:xfrm>
          <a:off x="0" y="0"/>
          <a:ext cx="0" cy="0"/>
          <a:chOff x="0" y="0"/>
          <a:chExt cx="0" cy="0"/>
        </a:xfrm>
      </p:grpSpPr>
      <p:sp>
        <p:nvSpPr>
          <p:cNvPr id="666" name="Google Shape;666;g2880ba5ff9e_0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7" name="Google Shape;667;g2880ba5ff9e_0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7" name="Shape 677"/>
        <p:cNvGrpSpPr/>
        <p:nvPr/>
      </p:nvGrpSpPr>
      <p:grpSpPr>
        <a:xfrm>
          <a:off x="0" y="0"/>
          <a:ext cx="0" cy="0"/>
          <a:chOff x="0" y="0"/>
          <a:chExt cx="0" cy="0"/>
        </a:xfrm>
      </p:grpSpPr>
      <p:sp>
        <p:nvSpPr>
          <p:cNvPr id="678" name="Google Shape;678;g2880ba5ff9e_0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9" name="Google Shape;679;g2880ba5ff9e_0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9" name="Shape 689"/>
        <p:cNvGrpSpPr/>
        <p:nvPr/>
      </p:nvGrpSpPr>
      <p:grpSpPr>
        <a:xfrm>
          <a:off x="0" y="0"/>
          <a:ext cx="0" cy="0"/>
          <a:chOff x="0" y="0"/>
          <a:chExt cx="0" cy="0"/>
        </a:xfrm>
      </p:grpSpPr>
      <p:sp>
        <p:nvSpPr>
          <p:cNvPr id="690" name="Google Shape;690;g2880ba5ff9e_0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1" name="Google Shape;691;g2880ba5ff9e_0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1" name="Shape 701"/>
        <p:cNvGrpSpPr/>
        <p:nvPr/>
      </p:nvGrpSpPr>
      <p:grpSpPr>
        <a:xfrm>
          <a:off x="0" y="0"/>
          <a:ext cx="0" cy="0"/>
          <a:chOff x="0" y="0"/>
          <a:chExt cx="0" cy="0"/>
        </a:xfrm>
      </p:grpSpPr>
      <p:sp>
        <p:nvSpPr>
          <p:cNvPr id="702" name="Google Shape;702;g2880ba5ff9e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3" name="Google Shape;703;g2880ba5ff9e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 name="Shape 724"/>
        <p:cNvGrpSpPr/>
        <p:nvPr/>
      </p:nvGrpSpPr>
      <p:grpSpPr>
        <a:xfrm>
          <a:off x="0" y="0"/>
          <a:ext cx="0" cy="0"/>
          <a:chOff x="0" y="0"/>
          <a:chExt cx="0" cy="0"/>
        </a:xfrm>
      </p:grpSpPr>
      <p:sp>
        <p:nvSpPr>
          <p:cNvPr id="725" name="Google Shape;725;g2880ba5ff9e_0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6" name="Google Shape;726;g2880ba5ff9e_0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8" name="Shape 748"/>
        <p:cNvGrpSpPr/>
        <p:nvPr/>
      </p:nvGrpSpPr>
      <p:grpSpPr>
        <a:xfrm>
          <a:off x="0" y="0"/>
          <a:ext cx="0" cy="0"/>
          <a:chOff x="0" y="0"/>
          <a:chExt cx="0" cy="0"/>
        </a:xfrm>
      </p:grpSpPr>
      <p:sp>
        <p:nvSpPr>
          <p:cNvPr id="749" name="Google Shape;749;g2880ba5ff9e_0_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0" name="Google Shape;750;g2880ba5ff9e_0_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2880ba5ff9e_0_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2880ba5ff9e_0_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g2880ba5ff9e_0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 name="Google Shape;778;g2880ba5ff9e_0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 name="Shape 795"/>
        <p:cNvGrpSpPr/>
        <p:nvPr/>
      </p:nvGrpSpPr>
      <p:grpSpPr>
        <a:xfrm>
          <a:off x="0" y="0"/>
          <a:ext cx="0" cy="0"/>
          <a:chOff x="0" y="0"/>
          <a:chExt cx="0" cy="0"/>
        </a:xfrm>
      </p:grpSpPr>
      <p:sp>
        <p:nvSpPr>
          <p:cNvPr id="796" name="Google Shape;796;g2880ba5ff9e_0_279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 name="Google Shape;797;g2880ba5ff9e_0_279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 name="Shape 801"/>
        <p:cNvGrpSpPr/>
        <p:nvPr/>
      </p:nvGrpSpPr>
      <p:grpSpPr>
        <a:xfrm>
          <a:off x="0" y="0"/>
          <a:ext cx="0" cy="0"/>
          <a:chOff x="0" y="0"/>
          <a:chExt cx="0" cy="0"/>
        </a:xfrm>
      </p:grpSpPr>
      <p:sp>
        <p:nvSpPr>
          <p:cNvPr id="802" name="Google Shape;802;g2880ba5ff9e_0_279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 name="Google Shape;803;g2880ba5ff9e_0_279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 name="Shape 818"/>
        <p:cNvGrpSpPr/>
        <p:nvPr/>
      </p:nvGrpSpPr>
      <p:grpSpPr>
        <a:xfrm>
          <a:off x="0" y="0"/>
          <a:ext cx="0" cy="0"/>
          <a:chOff x="0" y="0"/>
          <a:chExt cx="0" cy="0"/>
        </a:xfrm>
      </p:grpSpPr>
      <p:sp>
        <p:nvSpPr>
          <p:cNvPr id="819" name="Google Shape;819;g2880ba5ff9e_0_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 name="Google Shape;820;g2880ba5ff9e_0_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 name="Shape 829"/>
        <p:cNvGrpSpPr/>
        <p:nvPr/>
      </p:nvGrpSpPr>
      <p:grpSpPr>
        <a:xfrm>
          <a:off x="0" y="0"/>
          <a:ext cx="0" cy="0"/>
          <a:chOff x="0" y="0"/>
          <a:chExt cx="0" cy="0"/>
        </a:xfrm>
      </p:grpSpPr>
      <p:sp>
        <p:nvSpPr>
          <p:cNvPr id="830" name="Google Shape;830;g2880ba5ff9e_0_280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 name="Google Shape;831;g2880ba5ff9e_0_280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 name="Shape 850"/>
        <p:cNvGrpSpPr/>
        <p:nvPr/>
      </p:nvGrpSpPr>
      <p:grpSpPr>
        <a:xfrm>
          <a:off x="0" y="0"/>
          <a:ext cx="0" cy="0"/>
          <a:chOff x="0" y="0"/>
          <a:chExt cx="0" cy="0"/>
        </a:xfrm>
      </p:grpSpPr>
      <p:sp>
        <p:nvSpPr>
          <p:cNvPr id="851" name="Google Shape;851;g2880ba5ff9e_0_28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 name="Google Shape;852;g2880ba5ff9e_0_28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0" name="Shape 860"/>
        <p:cNvGrpSpPr/>
        <p:nvPr/>
      </p:nvGrpSpPr>
      <p:grpSpPr>
        <a:xfrm>
          <a:off x="0" y="0"/>
          <a:ext cx="0" cy="0"/>
          <a:chOff x="0" y="0"/>
          <a:chExt cx="0" cy="0"/>
        </a:xfrm>
      </p:grpSpPr>
      <p:sp>
        <p:nvSpPr>
          <p:cNvPr id="861" name="Google Shape;861;g2880ba5ff9e_0_28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2" name="Google Shape;862;g2880ba5ff9e_0_28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6" name="Shape 866"/>
        <p:cNvGrpSpPr/>
        <p:nvPr/>
      </p:nvGrpSpPr>
      <p:grpSpPr>
        <a:xfrm>
          <a:off x="0" y="0"/>
          <a:ext cx="0" cy="0"/>
          <a:chOff x="0" y="0"/>
          <a:chExt cx="0" cy="0"/>
        </a:xfrm>
      </p:grpSpPr>
      <p:sp>
        <p:nvSpPr>
          <p:cNvPr id="867" name="Google Shape;867;g2880ba5ff9e_0_14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 name="Google Shape;868;g2880ba5ff9e_0_14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 name="Shape 872"/>
        <p:cNvGrpSpPr/>
        <p:nvPr/>
      </p:nvGrpSpPr>
      <p:grpSpPr>
        <a:xfrm>
          <a:off x="0" y="0"/>
          <a:ext cx="0" cy="0"/>
          <a:chOff x="0" y="0"/>
          <a:chExt cx="0" cy="0"/>
        </a:xfrm>
      </p:grpSpPr>
      <p:sp>
        <p:nvSpPr>
          <p:cNvPr id="873" name="Google Shape;873;g2880ba5ff9e_0_14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 name="Google Shape;874;g2880ba5ff9e_0_14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 name="Shape 878"/>
        <p:cNvGrpSpPr/>
        <p:nvPr/>
      </p:nvGrpSpPr>
      <p:grpSpPr>
        <a:xfrm>
          <a:off x="0" y="0"/>
          <a:ext cx="0" cy="0"/>
          <a:chOff x="0" y="0"/>
          <a:chExt cx="0" cy="0"/>
        </a:xfrm>
      </p:grpSpPr>
      <p:sp>
        <p:nvSpPr>
          <p:cNvPr id="879" name="Google Shape;879;g2880ba5ff9e_0_14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 name="Google Shape;880;g2880ba5ff9e_0_14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 name="Shape 896"/>
        <p:cNvGrpSpPr/>
        <p:nvPr/>
      </p:nvGrpSpPr>
      <p:grpSpPr>
        <a:xfrm>
          <a:off x="0" y="0"/>
          <a:ext cx="0" cy="0"/>
          <a:chOff x="0" y="0"/>
          <a:chExt cx="0" cy="0"/>
        </a:xfrm>
      </p:grpSpPr>
      <p:sp>
        <p:nvSpPr>
          <p:cNvPr id="897" name="Google Shape;897;g2880ba5ff9e_0_14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8" name="Google Shape;898;g2880ba5ff9e_0_14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 name="Shape 912"/>
        <p:cNvGrpSpPr/>
        <p:nvPr/>
      </p:nvGrpSpPr>
      <p:grpSpPr>
        <a:xfrm>
          <a:off x="0" y="0"/>
          <a:ext cx="0" cy="0"/>
          <a:chOff x="0" y="0"/>
          <a:chExt cx="0" cy="0"/>
        </a:xfrm>
      </p:grpSpPr>
      <p:sp>
        <p:nvSpPr>
          <p:cNvPr id="913" name="Google Shape;913;g2880ba5ff9e_0_14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4" name="Google Shape;914;g2880ba5ff9e_0_14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9" name="Shape 1249"/>
        <p:cNvGrpSpPr/>
        <p:nvPr/>
      </p:nvGrpSpPr>
      <p:grpSpPr>
        <a:xfrm>
          <a:off x="0" y="0"/>
          <a:ext cx="0" cy="0"/>
          <a:chOff x="0" y="0"/>
          <a:chExt cx="0" cy="0"/>
        </a:xfrm>
      </p:grpSpPr>
      <p:sp>
        <p:nvSpPr>
          <p:cNvPr id="1250" name="Google Shape;1250;g2880ba5ff9e_0_145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1" name="Google Shape;1251;g2880ba5ff9e_0_145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63" name="Shape 7163"/>
        <p:cNvGrpSpPr/>
        <p:nvPr/>
      </p:nvGrpSpPr>
      <p:grpSpPr>
        <a:xfrm>
          <a:off x="0" y="0"/>
          <a:ext cx="0" cy="0"/>
          <a:chOff x="0" y="0"/>
          <a:chExt cx="0" cy="0"/>
        </a:xfrm>
      </p:grpSpPr>
      <p:sp>
        <p:nvSpPr>
          <p:cNvPr id="7164" name="Google Shape;7164;g2880ba5ff9e_0_20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65" name="Google Shape;7165;g2880ba5ff9e_0_20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0" name="Shape 7590"/>
        <p:cNvGrpSpPr/>
        <p:nvPr/>
      </p:nvGrpSpPr>
      <p:grpSpPr>
        <a:xfrm>
          <a:off x="0" y="0"/>
          <a:ext cx="0" cy="0"/>
          <a:chOff x="0" y="0"/>
          <a:chExt cx="0" cy="0"/>
        </a:xfrm>
      </p:grpSpPr>
      <p:sp>
        <p:nvSpPr>
          <p:cNvPr id="7591" name="Google Shape;7591;g2880ba5ff9e_0_209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92" name="Google Shape;7592;g2880ba5ff9e_0_209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3" name="Shape 7753"/>
        <p:cNvGrpSpPr/>
        <p:nvPr/>
      </p:nvGrpSpPr>
      <p:grpSpPr>
        <a:xfrm>
          <a:off x="0" y="0"/>
          <a:ext cx="0" cy="0"/>
          <a:chOff x="0" y="0"/>
          <a:chExt cx="0" cy="0"/>
        </a:xfrm>
      </p:grpSpPr>
      <p:sp>
        <p:nvSpPr>
          <p:cNvPr id="7754" name="Google Shape;7754;g2880ba5ff9e_0_210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5" name="Google Shape;7755;g2880ba5ff9e_0_210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5" name="Shape 8155"/>
        <p:cNvGrpSpPr/>
        <p:nvPr/>
      </p:nvGrpSpPr>
      <p:grpSpPr>
        <a:xfrm>
          <a:off x="0" y="0"/>
          <a:ext cx="0" cy="0"/>
          <a:chOff x="0" y="0"/>
          <a:chExt cx="0" cy="0"/>
        </a:xfrm>
      </p:grpSpPr>
      <p:sp>
        <p:nvSpPr>
          <p:cNvPr id="8156" name="Google Shape;8156;g2880ba5ff9e_0_214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57" name="Google Shape;8157;g2880ba5ff9e_0_214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26" name="Shape 8526"/>
        <p:cNvGrpSpPr/>
        <p:nvPr/>
      </p:nvGrpSpPr>
      <p:grpSpPr>
        <a:xfrm>
          <a:off x="0" y="0"/>
          <a:ext cx="0" cy="0"/>
          <a:chOff x="0" y="0"/>
          <a:chExt cx="0" cy="0"/>
        </a:xfrm>
      </p:grpSpPr>
      <p:sp>
        <p:nvSpPr>
          <p:cNvPr id="8527" name="Google Shape;8527;g2880ba5ff9e_0_218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8" name="Google Shape;8528;g2880ba5ff9e_0_218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5" name="Shape 8915"/>
        <p:cNvGrpSpPr/>
        <p:nvPr/>
      </p:nvGrpSpPr>
      <p:grpSpPr>
        <a:xfrm>
          <a:off x="0" y="0"/>
          <a:ext cx="0" cy="0"/>
          <a:chOff x="0" y="0"/>
          <a:chExt cx="0" cy="0"/>
        </a:xfrm>
      </p:grpSpPr>
      <p:sp>
        <p:nvSpPr>
          <p:cNvPr id="8916" name="Google Shape;8916;g2880ba5ff9e_0_22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7" name="Google Shape;8917;g2880ba5ff9e_0_22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6" name="Shape 9346"/>
        <p:cNvGrpSpPr/>
        <p:nvPr/>
      </p:nvGrpSpPr>
      <p:grpSpPr>
        <a:xfrm>
          <a:off x="0" y="0"/>
          <a:ext cx="0" cy="0"/>
          <a:chOff x="0" y="0"/>
          <a:chExt cx="0" cy="0"/>
        </a:xfrm>
      </p:grpSpPr>
      <p:sp>
        <p:nvSpPr>
          <p:cNvPr id="9347" name="Google Shape;9347;g2880ba5ff9e_0_22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8" name="Google Shape;9348;g2880ba5ff9e_0_22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9" name="Shape 10139"/>
        <p:cNvGrpSpPr/>
        <p:nvPr/>
      </p:nvGrpSpPr>
      <p:grpSpPr>
        <a:xfrm>
          <a:off x="0" y="0"/>
          <a:ext cx="0" cy="0"/>
          <a:chOff x="0" y="0"/>
          <a:chExt cx="0" cy="0"/>
        </a:xfrm>
      </p:grpSpPr>
      <p:sp>
        <p:nvSpPr>
          <p:cNvPr id="10140" name="Google Shape;10140;g2880ba5ff9e_0_23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41" name="Google Shape;10141;g2880ba5ff9e_0_23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80" name="Shape 10880"/>
        <p:cNvGrpSpPr/>
        <p:nvPr/>
      </p:nvGrpSpPr>
      <p:grpSpPr>
        <a:xfrm>
          <a:off x="0" y="0"/>
          <a:ext cx="0" cy="0"/>
          <a:chOff x="0" y="0"/>
          <a:chExt cx="0" cy="0"/>
        </a:xfrm>
      </p:grpSpPr>
      <p:sp>
        <p:nvSpPr>
          <p:cNvPr id="10881" name="Google Shape;10881;g2880ba5ff9e_0_24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2" name="Google Shape;10882;g2880ba5ff9e_0_24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73" name="Shape 11573"/>
        <p:cNvGrpSpPr/>
        <p:nvPr/>
      </p:nvGrpSpPr>
      <p:grpSpPr>
        <a:xfrm>
          <a:off x="0" y="0"/>
          <a:ext cx="0" cy="0"/>
          <a:chOff x="0" y="0"/>
          <a:chExt cx="0" cy="0"/>
        </a:xfrm>
      </p:grpSpPr>
      <p:sp>
        <p:nvSpPr>
          <p:cNvPr id="11574" name="Google Shape;11574;g2880ba5ff9e_0_24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75" name="Google Shape;11575;g2880ba5ff9e_0_24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75" name="Shape 11875"/>
        <p:cNvGrpSpPr/>
        <p:nvPr/>
      </p:nvGrpSpPr>
      <p:grpSpPr>
        <a:xfrm>
          <a:off x="0" y="0"/>
          <a:ext cx="0" cy="0"/>
          <a:chOff x="0" y="0"/>
          <a:chExt cx="0" cy="0"/>
        </a:xfrm>
      </p:grpSpPr>
      <p:sp>
        <p:nvSpPr>
          <p:cNvPr id="11876" name="Google Shape;11876;g2880ba5ff9e_0_25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77" name="Google Shape;11877;g2880ba5ff9e_0_25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15" name="Shape 12515"/>
        <p:cNvGrpSpPr/>
        <p:nvPr/>
      </p:nvGrpSpPr>
      <p:grpSpPr>
        <a:xfrm>
          <a:off x="0" y="0"/>
          <a:ext cx="0" cy="0"/>
          <a:chOff x="0" y="0"/>
          <a:chExt cx="0" cy="0"/>
        </a:xfrm>
      </p:grpSpPr>
      <p:sp>
        <p:nvSpPr>
          <p:cNvPr id="12516" name="Google Shape;12516;g2880ba5ff9e_0_278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17" name="Google Shape;12517;g2880ba5ff9e_0_278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5.png"/><Relationship Id="rId4" Type="http://schemas.openxmlformats.org/officeDocument/2006/relationships/image" Target="../media/image4.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4.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4.png"/><Relationship Id="rId4" Type="http://schemas.openxmlformats.org/officeDocument/2006/relationships/image" Target="../media/image7.png"/><Relationship Id="rId5" Type="http://schemas.openxmlformats.org/officeDocument/2006/relationships/image" Target="../media/image3.png"/><Relationship Id="rId6" Type="http://schemas.openxmlformats.org/officeDocument/2006/relationships/image" Target="../media/image2.png"/><Relationship Id="rId7" Type="http://schemas.openxmlformats.org/officeDocument/2006/relationships/image" Target="../media/image1.png"/><Relationship Id="rId8" Type="http://schemas.openxmlformats.org/officeDocument/2006/relationships/image" Target="../media/image5.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11" Type="http://schemas.openxmlformats.org/officeDocument/2006/relationships/hyperlink" Target="http://bit.ly/2TtBDfr" TargetMode="External"/><Relationship Id="rId10" Type="http://schemas.openxmlformats.org/officeDocument/2006/relationships/hyperlink" Target="http://bit.ly/2TyoMsr" TargetMode="External"/><Relationship Id="rId9" Type="http://schemas.openxmlformats.org/officeDocument/2006/relationships/hyperlink" Target="https://bit.ly/3A1uf1Q" TargetMode="External"/><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2.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75" y="0"/>
            <a:ext cx="9144003" cy="5143501"/>
          </a:xfrm>
          <a:prstGeom prst="rect">
            <a:avLst/>
          </a:prstGeom>
          <a:noFill/>
          <a:ln>
            <a:noFill/>
          </a:ln>
        </p:spPr>
      </p:pic>
      <p:sp>
        <p:nvSpPr>
          <p:cNvPr id="10" name="Google Shape;10;p2"/>
          <p:cNvSpPr txBox="1"/>
          <p:nvPr>
            <p:ph type="ctrTitle"/>
          </p:nvPr>
        </p:nvSpPr>
        <p:spPr>
          <a:xfrm>
            <a:off x="1195665" y="1507875"/>
            <a:ext cx="6804000" cy="16521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191919"/>
              </a:buClr>
              <a:buSzPts val="5200"/>
              <a:buNone/>
              <a:defRPr sz="46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1144275" y="3159825"/>
            <a:ext cx="6855300" cy="47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dk1"/>
                </a:solidFill>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pic>
        <p:nvPicPr>
          <p:cNvPr id="12" name="Google Shape;12;p2"/>
          <p:cNvPicPr preferRelativeResize="0"/>
          <p:nvPr/>
        </p:nvPicPr>
        <p:blipFill rotWithShape="1">
          <a:blip r:embed="rId3">
            <a:alphaModFix/>
          </a:blip>
          <a:srcRect b="0" l="50927" r="0" t="0"/>
          <a:stretch/>
        </p:blipFill>
        <p:spPr>
          <a:xfrm>
            <a:off x="3" y="1818700"/>
            <a:ext cx="891625" cy="1790900"/>
          </a:xfrm>
          <a:prstGeom prst="rect">
            <a:avLst/>
          </a:prstGeom>
          <a:noFill/>
          <a:ln>
            <a:noFill/>
          </a:ln>
        </p:spPr>
      </p:pic>
      <p:pic>
        <p:nvPicPr>
          <p:cNvPr id="13" name="Google Shape;13;p2"/>
          <p:cNvPicPr preferRelativeResize="0"/>
          <p:nvPr/>
        </p:nvPicPr>
        <p:blipFill rotWithShape="1">
          <a:blip r:embed="rId4">
            <a:alphaModFix/>
          </a:blip>
          <a:srcRect b="0" l="0" r="75046" t="0"/>
          <a:stretch/>
        </p:blipFill>
        <p:spPr>
          <a:xfrm>
            <a:off x="8355200" y="504050"/>
            <a:ext cx="788876" cy="3192400"/>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pic>
        <p:nvPicPr>
          <p:cNvPr id="15" name="Google Shape;15;p3"/>
          <p:cNvPicPr preferRelativeResize="0"/>
          <p:nvPr/>
        </p:nvPicPr>
        <p:blipFill>
          <a:blip r:embed="rId2">
            <a:alphaModFix/>
          </a:blip>
          <a:stretch>
            <a:fillRect/>
          </a:stretch>
        </p:blipFill>
        <p:spPr>
          <a:xfrm>
            <a:off x="75" y="0"/>
            <a:ext cx="9144003" cy="5143501"/>
          </a:xfrm>
          <a:prstGeom prst="rect">
            <a:avLst/>
          </a:prstGeom>
          <a:noFill/>
          <a:ln>
            <a:noFill/>
          </a:ln>
        </p:spPr>
      </p:pic>
      <p:sp>
        <p:nvSpPr>
          <p:cNvPr id="16" name="Google Shape;16;p3"/>
          <p:cNvSpPr txBox="1"/>
          <p:nvPr>
            <p:ph type="title"/>
          </p:nvPr>
        </p:nvSpPr>
        <p:spPr>
          <a:xfrm>
            <a:off x="3164425" y="2414400"/>
            <a:ext cx="5067600" cy="841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 name="Google Shape;17;p3"/>
          <p:cNvSpPr txBox="1"/>
          <p:nvPr>
            <p:ph hasCustomPrompt="1" idx="2" type="title"/>
          </p:nvPr>
        </p:nvSpPr>
        <p:spPr>
          <a:xfrm>
            <a:off x="4964575" y="1565850"/>
            <a:ext cx="1467300" cy="10557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8" name="Google Shape;18;p3"/>
          <p:cNvSpPr txBox="1"/>
          <p:nvPr>
            <p:ph idx="1" type="subTitle"/>
          </p:nvPr>
        </p:nvSpPr>
        <p:spPr>
          <a:xfrm>
            <a:off x="3164425" y="3219150"/>
            <a:ext cx="5067600" cy="37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19" name="Google Shape;19;p3"/>
          <p:cNvPicPr preferRelativeResize="0"/>
          <p:nvPr/>
        </p:nvPicPr>
        <p:blipFill rotWithShape="1">
          <a:blip r:embed="rId3">
            <a:alphaModFix/>
          </a:blip>
          <a:srcRect b="0" l="0" r="53718" t="52203"/>
          <a:stretch/>
        </p:blipFill>
        <p:spPr>
          <a:xfrm>
            <a:off x="7891175" y="0"/>
            <a:ext cx="1252825" cy="1306549"/>
          </a:xfrm>
          <a:prstGeom prst="rect">
            <a:avLst/>
          </a:prstGeom>
          <a:noFill/>
          <a:ln>
            <a:noFill/>
          </a:ln>
        </p:spPr>
      </p:pic>
      <p:grpSp>
        <p:nvGrpSpPr>
          <p:cNvPr id="20" name="Google Shape;20;p3"/>
          <p:cNvGrpSpPr/>
          <p:nvPr/>
        </p:nvGrpSpPr>
        <p:grpSpPr>
          <a:xfrm>
            <a:off x="7999923" y="4392413"/>
            <a:ext cx="861704" cy="423163"/>
            <a:chOff x="7999923" y="4392413"/>
            <a:chExt cx="861704" cy="423163"/>
          </a:xfrm>
        </p:grpSpPr>
        <p:pic>
          <p:nvPicPr>
            <p:cNvPr id="21" name="Google Shape;21;p3"/>
            <p:cNvPicPr preferRelativeResize="0"/>
            <p:nvPr/>
          </p:nvPicPr>
          <p:blipFill>
            <a:blip r:embed="rId4">
              <a:alphaModFix/>
            </a:blip>
            <a:stretch>
              <a:fillRect/>
            </a:stretch>
          </p:blipFill>
          <p:spPr>
            <a:xfrm>
              <a:off x="8536977" y="4490925"/>
              <a:ext cx="324650" cy="324650"/>
            </a:xfrm>
            <a:prstGeom prst="rect">
              <a:avLst/>
            </a:prstGeom>
            <a:noFill/>
            <a:ln>
              <a:noFill/>
            </a:ln>
          </p:spPr>
        </p:pic>
        <p:pic>
          <p:nvPicPr>
            <p:cNvPr id="22" name="Google Shape;22;p3"/>
            <p:cNvPicPr preferRelativeResize="0"/>
            <p:nvPr/>
          </p:nvPicPr>
          <p:blipFill>
            <a:blip r:embed="rId4">
              <a:alphaModFix/>
            </a:blip>
            <a:stretch>
              <a:fillRect/>
            </a:stretch>
          </p:blipFill>
          <p:spPr>
            <a:xfrm>
              <a:off x="7999923" y="4392413"/>
              <a:ext cx="254075" cy="254075"/>
            </a:xfrm>
            <a:prstGeom prst="rect">
              <a:avLst/>
            </a:prstGeom>
            <a:noFill/>
            <a:ln>
              <a:noFill/>
            </a:ln>
          </p:spPr>
        </p:pic>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3" name="Shape 23"/>
        <p:cNvGrpSpPr/>
        <p:nvPr/>
      </p:nvGrpSpPr>
      <p:grpSpPr>
        <a:xfrm>
          <a:off x="0" y="0"/>
          <a:ext cx="0" cy="0"/>
          <a:chOff x="0" y="0"/>
          <a:chExt cx="0" cy="0"/>
        </a:xfrm>
      </p:grpSpPr>
      <p:pic>
        <p:nvPicPr>
          <p:cNvPr id="24" name="Google Shape;24;p4"/>
          <p:cNvPicPr preferRelativeResize="0"/>
          <p:nvPr/>
        </p:nvPicPr>
        <p:blipFill>
          <a:blip r:embed="rId2">
            <a:alphaModFix/>
          </a:blip>
          <a:stretch>
            <a:fillRect/>
          </a:stretch>
        </p:blipFill>
        <p:spPr>
          <a:xfrm>
            <a:off x="75" y="0"/>
            <a:ext cx="9144003" cy="5143501"/>
          </a:xfrm>
          <a:prstGeom prst="rect">
            <a:avLst/>
          </a:prstGeom>
          <a:noFill/>
          <a:ln>
            <a:noFill/>
          </a:ln>
        </p:spPr>
      </p:pic>
      <p:sp>
        <p:nvSpPr>
          <p:cNvPr id="25" name="Google Shape;25;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 name="Google Shape;26;p4"/>
          <p:cNvSpPr txBox="1"/>
          <p:nvPr>
            <p:ph idx="1" type="body"/>
          </p:nvPr>
        </p:nvSpPr>
        <p:spPr>
          <a:xfrm>
            <a:off x="720000" y="1215751"/>
            <a:ext cx="7704000" cy="329400"/>
          </a:xfrm>
          <a:prstGeom prst="rect">
            <a:avLst/>
          </a:prstGeom>
        </p:spPr>
        <p:txBody>
          <a:bodyPr anchorCtr="0" anchor="t" bIns="91425" lIns="91425" spcFirstLastPara="1" rIns="91425" wrap="square" tIns="91425">
            <a:noAutofit/>
          </a:bodyPr>
          <a:lstStyle>
            <a:lvl1pPr indent="-317500" lvl="0" marL="457200" rtl="0" algn="ctr">
              <a:lnSpc>
                <a:spcPct val="100000"/>
              </a:lnSpc>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27" name="Google Shape;27;p4"/>
          <p:cNvGrpSpPr/>
          <p:nvPr/>
        </p:nvGrpSpPr>
        <p:grpSpPr>
          <a:xfrm>
            <a:off x="1" y="-1376"/>
            <a:ext cx="9143996" cy="5144876"/>
            <a:chOff x="1" y="-1376"/>
            <a:chExt cx="9143996" cy="5144876"/>
          </a:xfrm>
        </p:grpSpPr>
        <p:pic>
          <p:nvPicPr>
            <p:cNvPr id="28" name="Google Shape;28;p4"/>
            <p:cNvPicPr preferRelativeResize="0"/>
            <p:nvPr/>
          </p:nvPicPr>
          <p:blipFill rotWithShape="1">
            <a:blip r:embed="rId3">
              <a:alphaModFix/>
            </a:blip>
            <a:srcRect b="40518" l="56430" r="0" t="0"/>
            <a:stretch/>
          </p:blipFill>
          <p:spPr>
            <a:xfrm flipH="1">
              <a:off x="8352346" y="4078275"/>
              <a:ext cx="791650" cy="1065225"/>
            </a:xfrm>
            <a:prstGeom prst="rect">
              <a:avLst/>
            </a:prstGeom>
            <a:noFill/>
            <a:ln>
              <a:noFill/>
            </a:ln>
          </p:spPr>
        </p:pic>
        <p:pic>
          <p:nvPicPr>
            <p:cNvPr id="29" name="Google Shape;29;p4"/>
            <p:cNvPicPr preferRelativeResize="0"/>
            <p:nvPr/>
          </p:nvPicPr>
          <p:blipFill rotWithShape="1">
            <a:blip r:embed="rId4">
              <a:alphaModFix/>
            </a:blip>
            <a:srcRect b="0" l="0" r="66715" t="56343"/>
            <a:stretch/>
          </p:blipFill>
          <p:spPr>
            <a:xfrm flipH="1">
              <a:off x="1" y="-1376"/>
              <a:ext cx="1052274" cy="1393700"/>
            </a:xfrm>
            <a:prstGeom prst="rect">
              <a:avLst/>
            </a:prstGeom>
            <a:noFill/>
            <a:ln>
              <a:noFill/>
            </a:ln>
          </p:spPr>
        </p:pic>
      </p:grpSp>
      <p:grpSp>
        <p:nvGrpSpPr>
          <p:cNvPr id="30" name="Google Shape;30;p4"/>
          <p:cNvGrpSpPr/>
          <p:nvPr/>
        </p:nvGrpSpPr>
        <p:grpSpPr>
          <a:xfrm>
            <a:off x="0" y="-1375"/>
            <a:ext cx="9144076" cy="5144875"/>
            <a:chOff x="0" y="-1375"/>
            <a:chExt cx="9144076" cy="5144875"/>
          </a:xfrm>
        </p:grpSpPr>
        <p:pic>
          <p:nvPicPr>
            <p:cNvPr id="31" name="Google Shape;31;p4"/>
            <p:cNvPicPr preferRelativeResize="0"/>
            <p:nvPr/>
          </p:nvPicPr>
          <p:blipFill>
            <a:blip r:embed="rId5">
              <a:alphaModFix/>
            </a:blip>
            <a:stretch>
              <a:fillRect/>
            </a:stretch>
          </p:blipFill>
          <p:spPr>
            <a:xfrm flipH="1">
              <a:off x="130648" y="1273363"/>
              <a:ext cx="324650" cy="324650"/>
            </a:xfrm>
            <a:prstGeom prst="rect">
              <a:avLst/>
            </a:prstGeom>
            <a:noFill/>
            <a:ln>
              <a:noFill/>
            </a:ln>
          </p:spPr>
        </p:pic>
        <p:pic>
          <p:nvPicPr>
            <p:cNvPr id="32" name="Google Shape;32;p4"/>
            <p:cNvPicPr preferRelativeResize="0"/>
            <p:nvPr/>
          </p:nvPicPr>
          <p:blipFill rotWithShape="1">
            <a:blip r:embed="rId6">
              <a:alphaModFix/>
            </a:blip>
            <a:srcRect b="0" l="0" r="51276" t="0"/>
            <a:stretch/>
          </p:blipFill>
          <p:spPr>
            <a:xfrm>
              <a:off x="8025025" y="-1375"/>
              <a:ext cx="1119050" cy="1081775"/>
            </a:xfrm>
            <a:prstGeom prst="rect">
              <a:avLst/>
            </a:prstGeom>
            <a:noFill/>
            <a:ln>
              <a:noFill/>
            </a:ln>
          </p:spPr>
        </p:pic>
        <p:pic>
          <p:nvPicPr>
            <p:cNvPr id="33" name="Google Shape;33;p4"/>
            <p:cNvPicPr preferRelativeResize="0"/>
            <p:nvPr/>
          </p:nvPicPr>
          <p:blipFill rotWithShape="1">
            <a:blip r:embed="rId7">
              <a:alphaModFix/>
            </a:blip>
            <a:srcRect b="0" l="45486" r="0" t="0"/>
            <a:stretch/>
          </p:blipFill>
          <p:spPr>
            <a:xfrm flipH="1">
              <a:off x="8510795" y="539500"/>
              <a:ext cx="633275" cy="566425"/>
            </a:xfrm>
            <a:prstGeom prst="rect">
              <a:avLst/>
            </a:prstGeom>
            <a:noFill/>
            <a:ln>
              <a:noFill/>
            </a:ln>
          </p:spPr>
        </p:pic>
        <p:pic>
          <p:nvPicPr>
            <p:cNvPr id="34" name="Google Shape;34;p4"/>
            <p:cNvPicPr preferRelativeResize="0"/>
            <p:nvPr/>
          </p:nvPicPr>
          <p:blipFill rotWithShape="1">
            <a:blip r:embed="rId8">
              <a:alphaModFix/>
            </a:blip>
            <a:srcRect b="52532" l="0" r="53047" t="0"/>
            <a:stretch/>
          </p:blipFill>
          <p:spPr>
            <a:xfrm flipH="1">
              <a:off x="0" y="4359300"/>
              <a:ext cx="951025" cy="784200"/>
            </a:xfrm>
            <a:prstGeom prst="rect">
              <a:avLst/>
            </a:prstGeom>
            <a:noFill/>
            <a:ln>
              <a:noFill/>
            </a:ln>
          </p:spPr>
        </p:pic>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5" name="Shape 35"/>
        <p:cNvGrpSpPr/>
        <p:nvPr/>
      </p:nvGrpSpPr>
      <p:grpSpPr>
        <a:xfrm>
          <a:off x="0" y="0"/>
          <a:ext cx="0" cy="0"/>
          <a:chOff x="0" y="0"/>
          <a:chExt cx="0" cy="0"/>
        </a:xfrm>
      </p:grpSpPr>
      <p:pic>
        <p:nvPicPr>
          <p:cNvPr id="36" name="Google Shape;36;p5"/>
          <p:cNvPicPr preferRelativeResize="0"/>
          <p:nvPr/>
        </p:nvPicPr>
        <p:blipFill>
          <a:blip r:embed="rId2">
            <a:alphaModFix/>
          </a:blip>
          <a:stretch>
            <a:fillRect/>
          </a:stretch>
        </p:blipFill>
        <p:spPr>
          <a:xfrm>
            <a:off x="75" y="0"/>
            <a:ext cx="9144003" cy="5143501"/>
          </a:xfrm>
          <a:prstGeom prst="rect">
            <a:avLst/>
          </a:prstGeom>
          <a:noFill/>
          <a:ln>
            <a:noFill/>
          </a:ln>
        </p:spPr>
      </p:pic>
      <p:sp>
        <p:nvSpPr>
          <p:cNvPr id="37" name="Google Shape;37;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8" name="Google Shape;38;p5"/>
          <p:cNvSpPr txBox="1"/>
          <p:nvPr>
            <p:ph idx="1" type="subTitle"/>
          </p:nvPr>
        </p:nvSpPr>
        <p:spPr>
          <a:xfrm>
            <a:off x="4864692" y="3921799"/>
            <a:ext cx="25056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9" name="Google Shape;39;p5"/>
          <p:cNvSpPr txBox="1"/>
          <p:nvPr>
            <p:ph idx="2" type="subTitle"/>
          </p:nvPr>
        </p:nvSpPr>
        <p:spPr>
          <a:xfrm>
            <a:off x="1773708" y="3921799"/>
            <a:ext cx="25056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0" name="Google Shape;40;p5"/>
          <p:cNvSpPr txBox="1"/>
          <p:nvPr>
            <p:ph idx="3" type="subTitle"/>
          </p:nvPr>
        </p:nvSpPr>
        <p:spPr>
          <a:xfrm>
            <a:off x="4864683" y="3523125"/>
            <a:ext cx="2505600" cy="48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41" name="Google Shape;41;p5"/>
          <p:cNvSpPr txBox="1"/>
          <p:nvPr>
            <p:ph idx="4" type="subTitle"/>
          </p:nvPr>
        </p:nvSpPr>
        <p:spPr>
          <a:xfrm>
            <a:off x="1773708" y="3523125"/>
            <a:ext cx="2505600" cy="48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pic>
        <p:nvPicPr>
          <p:cNvPr id="42" name="Google Shape;42;p5"/>
          <p:cNvPicPr preferRelativeResize="0"/>
          <p:nvPr/>
        </p:nvPicPr>
        <p:blipFill rotWithShape="1">
          <a:blip r:embed="rId3">
            <a:alphaModFix/>
          </a:blip>
          <a:srcRect b="0" l="68385" r="0" t="0"/>
          <a:stretch/>
        </p:blipFill>
        <p:spPr>
          <a:xfrm flipH="1">
            <a:off x="8569646" y="2813100"/>
            <a:ext cx="574425" cy="1790900"/>
          </a:xfrm>
          <a:prstGeom prst="rect">
            <a:avLst/>
          </a:prstGeom>
          <a:noFill/>
          <a:ln>
            <a:noFill/>
          </a:ln>
        </p:spPr>
      </p:pic>
      <p:pic>
        <p:nvPicPr>
          <p:cNvPr id="43" name="Google Shape;43;p5"/>
          <p:cNvPicPr preferRelativeResize="0"/>
          <p:nvPr/>
        </p:nvPicPr>
        <p:blipFill rotWithShape="1">
          <a:blip r:embed="rId4">
            <a:alphaModFix/>
          </a:blip>
          <a:srcRect b="0" l="0" r="69470" t="0"/>
          <a:stretch/>
        </p:blipFill>
        <p:spPr>
          <a:xfrm flipH="1">
            <a:off x="0" y="2002225"/>
            <a:ext cx="648700" cy="2145650"/>
          </a:xfrm>
          <a:prstGeom prst="rect">
            <a:avLst/>
          </a:prstGeom>
          <a:noFill/>
          <a:ln>
            <a:noFill/>
          </a:ln>
        </p:spPr>
      </p:pic>
      <p:grpSp>
        <p:nvGrpSpPr>
          <p:cNvPr id="44" name="Google Shape;44;p5"/>
          <p:cNvGrpSpPr/>
          <p:nvPr/>
        </p:nvGrpSpPr>
        <p:grpSpPr>
          <a:xfrm flipH="1">
            <a:off x="160525" y="151150"/>
            <a:ext cx="8983551" cy="4992350"/>
            <a:chOff x="71225" y="-2963750"/>
            <a:chExt cx="8983551" cy="4992350"/>
          </a:xfrm>
        </p:grpSpPr>
        <p:pic>
          <p:nvPicPr>
            <p:cNvPr id="45" name="Google Shape;45;p5"/>
            <p:cNvPicPr preferRelativeResize="0"/>
            <p:nvPr/>
          </p:nvPicPr>
          <p:blipFill rotWithShape="1">
            <a:blip r:embed="rId5">
              <a:alphaModFix/>
            </a:blip>
            <a:srcRect b="21085" l="0" r="4906" t="0"/>
            <a:stretch/>
          </p:blipFill>
          <p:spPr>
            <a:xfrm flipH="1">
              <a:off x="71225" y="1489100"/>
              <a:ext cx="1380225" cy="539500"/>
            </a:xfrm>
            <a:prstGeom prst="rect">
              <a:avLst/>
            </a:prstGeom>
            <a:noFill/>
            <a:ln>
              <a:noFill/>
            </a:ln>
          </p:spPr>
        </p:pic>
        <p:pic>
          <p:nvPicPr>
            <p:cNvPr id="46" name="Google Shape;46;p5"/>
            <p:cNvPicPr preferRelativeResize="0"/>
            <p:nvPr/>
          </p:nvPicPr>
          <p:blipFill>
            <a:blip r:embed="rId6">
              <a:alphaModFix/>
            </a:blip>
            <a:stretch>
              <a:fillRect/>
            </a:stretch>
          </p:blipFill>
          <p:spPr>
            <a:xfrm>
              <a:off x="8258276" y="-2963750"/>
              <a:ext cx="796500" cy="388350"/>
            </a:xfrm>
            <a:prstGeom prst="rect">
              <a:avLst/>
            </a:prstGeom>
            <a:noFill/>
            <a:ln>
              <a:noFill/>
            </a:ln>
          </p:spPr>
        </p:pic>
      </p:grpSp>
      <p:pic>
        <p:nvPicPr>
          <p:cNvPr id="47" name="Google Shape;47;p5"/>
          <p:cNvPicPr preferRelativeResize="0"/>
          <p:nvPr/>
        </p:nvPicPr>
        <p:blipFill rotWithShape="1">
          <a:blip r:embed="rId7">
            <a:alphaModFix/>
          </a:blip>
          <a:srcRect b="0" l="0" r="36244" t="0"/>
          <a:stretch/>
        </p:blipFill>
        <p:spPr>
          <a:xfrm flipH="1">
            <a:off x="-3" y="4147875"/>
            <a:ext cx="724525" cy="926950"/>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8" name="Shape 48"/>
        <p:cNvGrpSpPr/>
        <p:nvPr/>
      </p:nvGrpSpPr>
      <p:grpSpPr>
        <a:xfrm>
          <a:off x="0" y="0"/>
          <a:ext cx="0" cy="0"/>
          <a:chOff x="0" y="0"/>
          <a:chExt cx="0" cy="0"/>
        </a:xfrm>
      </p:grpSpPr>
      <p:pic>
        <p:nvPicPr>
          <p:cNvPr id="49" name="Google Shape;49;p6"/>
          <p:cNvPicPr preferRelativeResize="0"/>
          <p:nvPr/>
        </p:nvPicPr>
        <p:blipFill>
          <a:blip r:embed="rId2">
            <a:alphaModFix/>
          </a:blip>
          <a:stretch>
            <a:fillRect/>
          </a:stretch>
        </p:blipFill>
        <p:spPr>
          <a:xfrm>
            <a:off x="75" y="0"/>
            <a:ext cx="9144003" cy="5143501"/>
          </a:xfrm>
          <a:prstGeom prst="rect">
            <a:avLst/>
          </a:prstGeom>
          <a:noFill/>
          <a:ln>
            <a:noFill/>
          </a:ln>
        </p:spPr>
      </p:pic>
      <p:sp>
        <p:nvSpPr>
          <p:cNvPr id="50" name="Google Shape;50;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1" name="Google Shape;51;p6"/>
          <p:cNvGrpSpPr/>
          <p:nvPr/>
        </p:nvGrpSpPr>
        <p:grpSpPr>
          <a:xfrm flipH="1">
            <a:off x="4" y="-1"/>
            <a:ext cx="9144072" cy="5143502"/>
            <a:chOff x="-17076" y="76199"/>
            <a:chExt cx="9144072" cy="5143502"/>
          </a:xfrm>
        </p:grpSpPr>
        <p:pic>
          <p:nvPicPr>
            <p:cNvPr id="52" name="Google Shape;52;p6"/>
            <p:cNvPicPr preferRelativeResize="0"/>
            <p:nvPr/>
          </p:nvPicPr>
          <p:blipFill rotWithShape="1">
            <a:blip r:embed="rId3">
              <a:alphaModFix/>
            </a:blip>
            <a:srcRect b="36265" l="57362" r="4" t="0"/>
            <a:stretch/>
          </p:blipFill>
          <p:spPr>
            <a:xfrm flipH="1">
              <a:off x="8352346" y="4078275"/>
              <a:ext cx="774650" cy="1141425"/>
            </a:xfrm>
            <a:prstGeom prst="rect">
              <a:avLst/>
            </a:prstGeom>
            <a:noFill/>
            <a:ln>
              <a:noFill/>
            </a:ln>
          </p:spPr>
        </p:pic>
        <p:pic>
          <p:nvPicPr>
            <p:cNvPr id="53" name="Google Shape;53;p6"/>
            <p:cNvPicPr preferRelativeResize="0"/>
            <p:nvPr/>
          </p:nvPicPr>
          <p:blipFill rotWithShape="1">
            <a:blip r:embed="rId4">
              <a:alphaModFix/>
            </a:blip>
            <a:srcRect b="0" l="0" r="66175" t="58773"/>
            <a:stretch/>
          </p:blipFill>
          <p:spPr>
            <a:xfrm flipH="1">
              <a:off x="-17076" y="76199"/>
              <a:ext cx="1069351" cy="1316125"/>
            </a:xfrm>
            <a:prstGeom prst="rect">
              <a:avLst/>
            </a:prstGeom>
            <a:noFill/>
            <a:ln>
              <a:noFill/>
            </a:ln>
          </p:spPr>
        </p:pic>
      </p:grpSp>
      <p:grpSp>
        <p:nvGrpSpPr>
          <p:cNvPr id="54" name="Google Shape;54;p6"/>
          <p:cNvGrpSpPr/>
          <p:nvPr/>
        </p:nvGrpSpPr>
        <p:grpSpPr>
          <a:xfrm flipH="1">
            <a:off x="5" y="-77575"/>
            <a:ext cx="9143995" cy="5221075"/>
            <a:chOff x="-17000" y="-1375"/>
            <a:chExt cx="9143995" cy="5221075"/>
          </a:xfrm>
        </p:grpSpPr>
        <p:pic>
          <p:nvPicPr>
            <p:cNvPr id="55" name="Google Shape;55;p6"/>
            <p:cNvPicPr preferRelativeResize="0"/>
            <p:nvPr/>
          </p:nvPicPr>
          <p:blipFill>
            <a:blip r:embed="rId5">
              <a:alphaModFix/>
            </a:blip>
            <a:stretch>
              <a:fillRect/>
            </a:stretch>
          </p:blipFill>
          <p:spPr>
            <a:xfrm flipH="1">
              <a:off x="130648" y="1273363"/>
              <a:ext cx="324650" cy="324650"/>
            </a:xfrm>
            <a:prstGeom prst="rect">
              <a:avLst/>
            </a:prstGeom>
            <a:noFill/>
            <a:ln>
              <a:noFill/>
            </a:ln>
          </p:spPr>
        </p:pic>
        <p:pic>
          <p:nvPicPr>
            <p:cNvPr id="56" name="Google Shape;56;p6"/>
            <p:cNvPicPr preferRelativeResize="0"/>
            <p:nvPr/>
          </p:nvPicPr>
          <p:blipFill rotWithShape="1">
            <a:blip r:embed="rId6">
              <a:alphaModFix/>
            </a:blip>
            <a:srcRect b="0" l="0" r="52022" t="0"/>
            <a:stretch/>
          </p:blipFill>
          <p:spPr>
            <a:xfrm>
              <a:off x="8025025" y="-1375"/>
              <a:ext cx="1101900" cy="1081775"/>
            </a:xfrm>
            <a:prstGeom prst="rect">
              <a:avLst/>
            </a:prstGeom>
            <a:noFill/>
            <a:ln>
              <a:noFill/>
            </a:ln>
          </p:spPr>
        </p:pic>
        <p:pic>
          <p:nvPicPr>
            <p:cNvPr id="57" name="Google Shape;57;p6"/>
            <p:cNvPicPr preferRelativeResize="0"/>
            <p:nvPr/>
          </p:nvPicPr>
          <p:blipFill rotWithShape="1">
            <a:blip r:embed="rId7">
              <a:alphaModFix/>
            </a:blip>
            <a:srcRect b="0" l="46958" r="0" t="0"/>
            <a:stretch/>
          </p:blipFill>
          <p:spPr>
            <a:xfrm flipH="1">
              <a:off x="8510794" y="539500"/>
              <a:ext cx="616200" cy="566425"/>
            </a:xfrm>
            <a:prstGeom prst="rect">
              <a:avLst/>
            </a:prstGeom>
            <a:noFill/>
            <a:ln>
              <a:noFill/>
            </a:ln>
          </p:spPr>
        </p:pic>
        <p:pic>
          <p:nvPicPr>
            <p:cNvPr id="58" name="Google Shape;58;p6"/>
            <p:cNvPicPr preferRelativeResize="0"/>
            <p:nvPr/>
          </p:nvPicPr>
          <p:blipFill rotWithShape="1">
            <a:blip r:embed="rId8">
              <a:alphaModFix/>
            </a:blip>
            <a:srcRect b="47922" l="0" r="52207" t="0"/>
            <a:stretch/>
          </p:blipFill>
          <p:spPr>
            <a:xfrm flipH="1">
              <a:off x="-17000" y="4359300"/>
              <a:ext cx="968025" cy="860400"/>
            </a:xfrm>
            <a:prstGeom prst="rect">
              <a:avLst/>
            </a:prstGeom>
            <a:noFill/>
            <a:ln>
              <a:noFill/>
            </a:ln>
          </p:spPr>
        </p:pic>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9" name="Shape 59"/>
        <p:cNvGrpSpPr/>
        <p:nvPr/>
      </p:nvGrpSpPr>
      <p:grpSpPr>
        <a:xfrm>
          <a:off x="0" y="0"/>
          <a:ext cx="0" cy="0"/>
          <a:chOff x="0" y="0"/>
          <a:chExt cx="0" cy="0"/>
        </a:xfrm>
      </p:grpSpPr>
      <p:pic>
        <p:nvPicPr>
          <p:cNvPr id="60" name="Google Shape;60;p7"/>
          <p:cNvPicPr preferRelativeResize="0"/>
          <p:nvPr/>
        </p:nvPicPr>
        <p:blipFill>
          <a:blip r:embed="rId2">
            <a:alphaModFix/>
          </a:blip>
          <a:stretch>
            <a:fillRect/>
          </a:stretch>
        </p:blipFill>
        <p:spPr>
          <a:xfrm>
            <a:off x="75" y="0"/>
            <a:ext cx="9144003" cy="5143501"/>
          </a:xfrm>
          <a:prstGeom prst="rect">
            <a:avLst/>
          </a:prstGeom>
          <a:noFill/>
          <a:ln>
            <a:noFill/>
          </a:ln>
        </p:spPr>
      </p:pic>
      <p:sp>
        <p:nvSpPr>
          <p:cNvPr id="61" name="Google Shape;61;p7"/>
          <p:cNvSpPr txBox="1"/>
          <p:nvPr>
            <p:ph type="title"/>
          </p:nvPr>
        </p:nvSpPr>
        <p:spPr>
          <a:xfrm>
            <a:off x="4080900" y="819903"/>
            <a:ext cx="3901200" cy="1270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2" name="Google Shape;62;p7"/>
          <p:cNvSpPr txBox="1"/>
          <p:nvPr>
            <p:ph idx="1" type="subTitle"/>
          </p:nvPr>
        </p:nvSpPr>
        <p:spPr>
          <a:xfrm>
            <a:off x="4080900" y="2157897"/>
            <a:ext cx="3901200" cy="216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pic>
        <p:nvPicPr>
          <p:cNvPr id="63" name="Google Shape;63;p7"/>
          <p:cNvPicPr preferRelativeResize="0"/>
          <p:nvPr/>
        </p:nvPicPr>
        <p:blipFill>
          <a:blip r:embed="rId3">
            <a:alphaModFix/>
          </a:blip>
          <a:stretch>
            <a:fillRect/>
          </a:stretch>
        </p:blipFill>
        <p:spPr>
          <a:xfrm>
            <a:off x="8483952" y="4670163"/>
            <a:ext cx="324650" cy="324650"/>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4" name="Shape 64"/>
        <p:cNvGrpSpPr/>
        <p:nvPr/>
      </p:nvGrpSpPr>
      <p:grpSpPr>
        <a:xfrm>
          <a:off x="0" y="0"/>
          <a:ext cx="0" cy="0"/>
          <a:chOff x="0" y="0"/>
          <a:chExt cx="0" cy="0"/>
        </a:xfrm>
      </p:grpSpPr>
      <p:pic>
        <p:nvPicPr>
          <p:cNvPr id="65" name="Google Shape;65;p8"/>
          <p:cNvPicPr preferRelativeResize="0"/>
          <p:nvPr/>
        </p:nvPicPr>
        <p:blipFill>
          <a:blip r:embed="rId2">
            <a:alphaModFix/>
          </a:blip>
          <a:stretch>
            <a:fillRect/>
          </a:stretch>
        </p:blipFill>
        <p:spPr>
          <a:xfrm>
            <a:off x="75" y="0"/>
            <a:ext cx="9144003" cy="5143501"/>
          </a:xfrm>
          <a:prstGeom prst="rect">
            <a:avLst/>
          </a:prstGeom>
          <a:noFill/>
          <a:ln>
            <a:noFill/>
          </a:ln>
        </p:spPr>
      </p:pic>
      <p:sp>
        <p:nvSpPr>
          <p:cNvPr id="66" name="Google Shape;66;p8"/>
          <p:cNvSpPr txBox="1"/>
          <p:nvPr>
            <p:ph type="title"/>
          </p:nvPr>
        </p:nvSpPr>
        <p:spPr>
          <a:xfrm>
            <a:off x="2505150" y="1726950"/>
            <a:ext cx="4133700" cy="16896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67" name="Google Shape;67;p8"/>
          <p:cNvGrpSpPr/>
          <p:nvPr/>
        </p:nvGrpSpPr>
        <p:grpSpPr>
          <a:xfrm flipH="1">
            <a:off x="1" y="0"/>
            <a:ext cx="9143996" cy="3609600"/>
            <a:chOff x="75678" y="0"/>
            <a:chExt cx="9143996" cy="3609600"/>
          </a:xfrm>
        </p:grpSpPr>
        <p:pic>
          <p:nvPicPr>
            <p:cNvPr id="68" name="Google Shape;68;p8"/>
            <p:cNvPicPr preferRelativeResize="0"/>
            <p:nvPr/>
          </p:nvPicPr>
          <p:blipFill rotWithShape="1">
            <a:blip r:embed="rId3">
              <a:alphaModFix/>
            </a:blip>
            <a:srcRect b="0" l="55092" r="0" t="0"/>
            <a:stretch/>
          </p:blipFill>
          <p:spPr>
            <a:xfrm>
              <a:off x="75678" y="1818700"/>
              <a:ext cx="815950" cy="1790900"/>
            </a:xfrm>
            <a:prstGeom prst="rect">
              <a:avLst/>
            </a:prstGeom>
            <a:noFill/>
            <a:ln>
              <a:noFill/>
            </a:ln>
          </p:spPr>
        </p:pic>
        <p:pic>
          <p:nvPicPr>
            <p:cNvPr id="69" name="Google Shape;69;p8"/>
            <p:cNvPicPr preferRelativeResize="0"/>
            <p:nvPr/>
          </p:nvPicPr>
          <p:blipFill rotWithShape="1">
            <a:blip r:embed="rId4">
              <a:alphaModFix/>
            </a:blip>
            <a:srcRect b="0" l="0" r="56194" t="35674"/>
            <a:stretch/>
          </p:blipFill>
          <p:spPr>
            <a:xfrm>
              <a:off x="7834775" y="0"/>
              <a:ext cx="1384899" cy="2053524"/>
            </a:xfrm>
            <a:prstGeom prst="rect">
              <a:avLst/>
            </a:prstGeom>
            <a:noFill/>
            <a:ln>
              <a:noFill/>
            </a:ln>
          </p:spPr>
        </p:pic>
      </p:grpSp>
      <p:grpSp>
        <p:nvGrpSpPr>
          <p:cNvPr id="70" name="Google Shape;70;p8"/>
          <p:cNvGrpSpPr/>
          <p:nvPr/>
        </p:nvGrpSpPr>
        <p:grpSpPr>
          <a:xfrm flipH="1">
            <a:off x="0" y="195025"/>
            <a:ext cx="9144074" cy="4948475"/>
            <a:chOff x="75600" y="195025"/>
            <a:chExt cx="9144074" cy="4948475"/>
          </a:xfrm>
        </p:grpSpPr>
        <p:grpSp>
          <p:nvGrpSpPr>
            <p:cNvPr id="71" name="Google Shape;71;p8"/>
            <p:cNvGrpSpPr/>
            <p:nvPr/>
          </p:nvGrpSpPr>
          <p:grpSpPr>
            <a:xfrm>
              <a:off x="75600" y="195025"/>
              <a:ext cx="2221124" cy="1648200"/>
              <a:chOff x="75600" y="195025"/>
              <a:chExt cx="2221124" cy="1648200"/>
            </a:xfrm>
          </p:grpSpPr>
          <p:pic>
            <p:nvPicPr>
              <p:cNvPr id="72" name="Google Shape;72;p8"/>
              <p:cNvPicPr preferRelativeResize="0"/>
              <p:nvPr/>
            </p:nvPicPr>
            <p:blipFill rotWithShape="1">
              <a:blip r:embed="rId5">
                <a:alphaModFix/>
              </a:blip>
              <a:srcRect b="0" l="0" r="3288" t="0"/>
              <a:stretch/>
            </p:blipFill>
            <p:spPr>
              <a:xfrm flipH="1">
                <a:off x="75600" y="195025"/>
                <a:ext cx="2221124" cy="1081775"/>
              </a:xfrm>
              <a:prstGeom prst="rect">
                <a:avLst/>
              </a:prstGeom>
              <a:noFill/>
              <a:ln>
                <a:noFill/>
              </a:ln>
            </p:spPr>
          </p:pic>
          <p:pic>
            <p:nvPicPr>
              <p:cNvPr id="73" name="Google Shape;73;p8"/>
              <p:cNvPicPr preferRelativeResize="0"/>
              <p:nvPr/>
            </p:nvPicPr>
            <p:blipFill>
              <a:blip r:embed="rId6">
                <a:alphaModFix/>
              </a:blip>
              <a:stretch>
                <a:fillRect/>
              </a:stretch>
            </p:blipFill>
            <p:spPr>
              <a:xfrm>
                <a:off x="315299" y="1276800"/>
                <a:ext cx="1161700" cy="566425"/>
              </a:xfrm>
              <a:prstGeom prst="rect">
                <a:avLst/>
              </a:prstGeom>
              <a:noFill/>
              <a:ln>
                <a:noFill/>
              </a:ln>
            </p:spPr>
          </p:pic>
        </p:grpSp>
        <p:pic>
          <p:nvPicPr>
            <p:cNvPr id="74" name="Google Shape;74;p8"/>
            <p:cNvPicPr preferRelativeResize="0"/>
            <p:nvPr/>
          </p:nvPicPr>
          <p:blipFill rotWithShape="1">
            <a:blip r:embed="rId7">
              <a:alphaModFix/>
            </a:blip>
            <a:srcRect b="5294" l="0" r="3241" t="0"/>
            <a:stretch/>
          </p:blipFill>
          <p:spPr>
            <a:xfrm>
              <a:off x="7259775" y="3578875"/>
              <a:ext cx="1959900" cy="1564625"/>
            </a:xfrm>
            <a:prstGeom prst="rect">
              <a:avLst/>
            </a:prstGeom>
            <a:noFill/>
            <a:ln>
              <a:noFill/>
            </a:ln>
          </p:spPr>
        </p:pic>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5" name="Shape 75"/>
        <p:cNvGrpSpPr/>
        <p:nvPr/>
      </p:nvGrpSpPr>
      <p:grpSpPr>
        <a:xfrm>
          <a:off x="0" y="0"/>
          <a:ext cx="0" cy="0"/>
          <a:chOff x="0" y="0"/>
          <a:chExt cx="0" cy="0"/>
        </a:xfrm>
      </p:grpSpPr>
      <p:pic>
        <p:nvPicPr>
          <p:cNvPr id="76" name="Google Shape;76;p9"/>
          <p:cNvPicPr preferRelativeResize="0"/>
          <p:nvPr/>
        </p:nvPicPr>
        <p:blipFill>
          <a:blip r:embed="rId2">
            <a:alphaModFix/>
          </a:blip>
          <a:stretch>
            <a:fillRect/>
          </a:stretch>
        </p:blipFill>
        <p:spPr>
          <a:xfrm>
            <a:off x="75" y="0"/>
            <a:ext cx="9144003" cy="5143501"/>
          </a:xfrm>
          <a:prstGeom prst="rect">
            <a:avLst/>
          </a:prstGeom>
          <a:noFill/>
          <a:ln>
            <a:noFill/>
          </a:ln>
        </p:spPr>
      </p:pic>
      <p:sp>
        <p:nvSpPr>
          <p:cNvPr id="77" name="Google Shape;77;p9"/>
          <p:cNvSpPr txBox="1"/>
          <p:nvPr>
            <p:ph type="title"/>
          </p:nvPr>
        </p:nvSpPr>
        <p:spPr>
          <a:xfrm>
            <a:off x="2136450" y="1709950"/>
            <a:ext cx="4871100" cy="112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sz="6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78" name="Google Shape;78;p9"/>
          <p:cNvSpPr txBox="1"/>
          <p:nvPr>
            <p:ph idx="1" type="subTitle"/>
          </p:nvPr>
        </p:nvSpPr>
        <p:spPr>
          <a:xfrm>
            <a:off x="2136450" y="2762450"/>
            <a:ext cx="48711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79" name="Google Shape;79;p9"/>
          <p:cNvGrpSpPr/>
          <p:nvPr/>
        </p:nvGrpSpPr>
        <p:grpSpPr>
          <a:xfrm>
            <a:off x="-525" y="157874"/>
            <a:ext cx="9144000" cy="4946701"/>
            <a:chOff x="-525" y="157874"/>
            <a:chExt cx="9144000" cy="4946701"/>
          </a:xfrm>
        </p:grpSpPr>
        <p:pic>
          <p:nvPicPr>
            <p:cNvPr id="80" name="Google Shape;80;p9"/>
            <p:cNvPicPr preferRelativeResize="0"/>
            <p:nvPr/>
          </p:nvPicPr>
          <p:blipFill>
            <a:blip r:embed="rId3">
              <a:alphaModFix/>
            </a:blip>
            <a:stretch>
              <a:fillRect/>
            </a:stretch>
          </p:blipFill>
          <p:spPr>
            <a:xfrm flipH="1">
              <a:off x="751123" y="3079538"/>
              <a:ext cx="324650" cy="324650"/>
            </a:xfrm>
            <a:prstGeom prst="rect">
              <a:avLst/>
            </a:prstGeom>
            <a:noFill/>
            <a:ln>
              <a:noFill/>
            </a:ln>
          </p:spPr>
        </p:pic>
        <p:pic>
          <p:nvPicPr>
            <p:cNvPr id="81" name="Google Shape;81;p9"/>
            <p:cNvPicPr preferRelativeResize="0"/>
            <p:nvPr/>
          </p:nvPicPr>
          <p:blipFill>
            <a:blip r:embed="rId4">
              <a:alphaModFix/>
            </a:blip>
            <a:stretch>
              <a:fillRect/>
            </a:stretch>
          </p:blipFill>
          <p:spPr>
            <a:xfrm>
              <a:off x="6846750" y="157874"/>
              <a:ext cx="2296725" cy="1081775"/>
            </a:xfrm>
            <a:prstGeom prst="rect">
              <a:avLst/>
            </a:prstGeom>
            <a:noFill/>
            <a:ln>
              <a:noFill/>
            </a:ln>
          </p:spPr>
        </p:pic>
        <p:pic>
          <p:nvPicPr>
            <p:cNvPr id="82" name="Google Shape;82;p9"/>
            <p:cNvPicPr preferRelativeResize="0"/>
            <p:nvPr/>
          </p:nvPicPr>
          <p:blipFill>
            <a:blip r:embed="rId5">
              <a:alphaModFix/>
            </a:blip>
            <a:stretch>
              <a:fillRect/>
            </a:stretch>
          </p:blipFill>
          <p:spPr>
            <a:xfrm flipH="1">
              <a:off x="7849925" y="1930887"/>
              <a:ext cx="1161700" cy="566425"/>
            </a:xfrm>
            <a:prstGeom prst="rect">
              <a:avLst/>
            </a:prstGeom>
            <a:noFill/>
            <a:ln>
              <a:noFill/>
            </a:ln>
          </p:spPr>
        </p:pic>
        <p:pic>
          <p:nvPicPr>
            <p:cNvPr id="83" name="Google Shape;83;p9"/>
            <p:cNvPicPr preferRelativeResize="0"/>
            <p:nvPr/>
          </p:nvPicPr>
          <p:blipFill>
            <a:blip r:embed="rId6">
              <a:alphaModFix/>
            </a:blip>
            <a:stretch>
              <a:fillRect/>
            </a:stretch>
          </p:blipFill>
          <p:spPr>
            <a:xfrm flipH="1">
              <a:off x="-525" y="3452475"/>
              <a:ext cx="2025465" cy="1652100"/>
            </a:xfrm>
            <a:prstGeom prst="rect">
              <a:avLst/>
            </a:prstGeom>
            <a:noFill/>
            <a:ln>
              <a:noFill/>
            </a:ln>
          </p:spPr>
        </p:pic>
        <p:pic>
          <p:nvPicPr>
            <p:cNvPr id="84" name="Google Shape;84;p9"/>
            <p:cNvPicPr preferRelativeResize="0"/>
            <p:nvPr/>
          </p:nvPicPr>
          <p:blipFill>
            <a:blip r:embed="rId3">
              <a:alphaModFix/>
            </a:blip>
            <a:stretch>
              <a:fillRect/>
            </a:stretch>
          </p:blipFill>
          <p:spPr>
            <a:xfrm flipH="1">
              <a:off x="186223" y="3079538"/>
              <a:ext cx="324650" cy="324650"/>
            </a:xfrm>
            <a:prstGeom prst="rect">
              <a:avLst/>
            </a:prstGeom>
            <a:noFill/>
            <a:ln>
              <a:noFill/>
            </a:ln>
          </p:spPr>
        </p:pic>
        <p:pic>
          <p:nvPicPr>
            <p:cNvPr id="85" name="Google Shape;85;p9"/>
            <p:cNvPicPr preferRelativeResize="0"/>
            <p:nvPr/>
          </p:nvPicPr>
          <p:blipFill>
            <a:blip r:embed="rId3">
              <a:alphaModFix/>
            </a:blip>
            <a:stretch>
              <a:fillRect/>
            </a:stretch>
          </p:blipFill>
          <p:spPr>
            <a:xfrm flipH="1">
              <a:off x="470348" y="2626088"/>
              <a:ext cx="324650" cy="324650"/>
            </a:xfrm>
            <a:prstGeom prst="rect">
              <a:avLst/>
            </a:prstGeom>
            <a:noFill/>
            <a:ln>
              <a:noFill/>
            </a:ln>
          </p:spPr>
        </p:pic>
        <p:pic>
          <p:nvPicPr>
            <p:cNvPr id="86" name="Google Shape;86;p9"/>
            <p:cNvPicPr preferRelativeResize="0"/>
            <p:nvPr/>
          </p:nvPicPr>
          <p:blipFill>
            <a:blip r:embed="rId5">
              <a:alphaModFix/>
            </a:blip>
            <a:stretch>
              <a:fillRect/>
            </a:stretch>
          </p:blipFill>
          <p:spPr>
            <a:xfrm flipH="1">
              <a:off x="186225" y="1930875"/>
              <a:ext cx="1161700" cy="566425"/>
            </a:xfrm>
            <a:prstGeom prst="rect">
              <a:avLst/>
            </a:prstGeom>
            <a:noFill/>
            <a:ln>
              <a:noFill/>
            </a:ln>
          </p:spPr>
        </p:pic>
        <p:pic>
          <p:nvPicPr>
            <p:cNvPr id="87" name="Google Shape;87;p9"/>
            <p:cNvPicPr preferRelativeResize="0"/>
            <p:nvPr/>
          </p:nvPicPr>
          <p:blipFill>
            <a:blip r:embed="rId3">
              <a:alphaModFix/>
            </a:blip>
            <a:stretch>
              <a:fillRect/>
            </a:stretch>
          </p:blipFill>
          <p:spPr>
            <a:xfrm flipH="1">
              <a:off x="8595498" y="1385288"/>
              <a:ext cx="324650" cy="324650"/>
            </a:xfrm>
            <a:prstGeom prst="rect">
              <a:avLst/>
            </a:prstGeom>
            <a:noFill/>
            <a:ln>
              <a:noFill/>
            </a:ln>
          </p:spPr>
        </p:pic>
        <p:pic>
          <p:nvPicPr>
            <p:cNvPr id="88" name="Google Shape;88;p9"/>
            <p:cNvPicPr preferRelativeResize="0"/>
            <p:nvPr/>
          </p:nvPicPr>
          <p:blipFill>
            <a:blip r:embed="rId3">
              <a:alphaModFix/>
            </a:blip>
            <a:stretch>
              <a:fillRect/>
            </a:stretch>
          </p:blipFill>
          <p:spPr>
            <a:xfrm flipH="1">
              <a:off x="7985998" y="1385288"/>
              <a:ext cx="324650" cy="324650"/>
            </a:xfrm>
            <a:prstGeom prst="rect">
              <a:avLst/>
            </a:prstGeom>
            <a:noFill/>
            <a:ln>
              <a:noFill/>
            </a:ln>
          </p:spPr>
        </p:pic>
        <p:pic>
          <p:nvPicPr>
            <p:cNvPr id="89" name="Google Shape;89;p9"/>
            <p:cNvPicPr preferRelativeResize="0"/>
            <p:nvPr/>
          </p:nvPicPr>
          <p:blipFill>
            <a:blip r:embed="rId3">
              <a:alphaModFix/>
            </a:blip>
            <a:stretch>
              <a:fillRect/>
            </a:stretch>
          </p:blipFill>
          <p:spPr>
            <a:xfrm flipH="1">
              <a:off x="7407923" y="967813"/>
              <a:ext cx="324650" cy="324650"/>
            </a:xfrm>
            <a:prstGeom prst="rect">
              <a:avLst/>
            </a:prstGeom>
            <a:noFill/>
            <a:ln>
              <a:noFill/>
            </a:ln>
          </p:spPr>
        </p:pic>
      </p:grpSp>
      <p:grpSp>
        <p:nvGrpSpPr>
          <p:cNvPr id="90" name="Google Shape;90;p9"/>
          <p:cNvGrpSpPr/>
          <p:nvPr/>
        </p:nvGrpSpPr>
        <p:grpSpPr>
          <a:xfrm>
            <a:off x="0" y="0"/>
            <a:ext cx="9144000" cy="5143500"/>
            <a:chOff x="0" y="0"/>
            <a:chExt cx="9144000" cy="5143500"/>
          </a:xfrm>
        </p:grpSpPr>
        <p:pic>
          <p:nvPicPr>
            <p:cNvPr id="91" name="Google Shape;91;p9"/>
            <p:cNvPicPr preferRelativeResize="0"/>
            <p:nvPr/>
          </p:nvPicPr>
          <p:blipFill rotWithShape="1">
            <a:blip r:embed="rId7">
              <a:alphaModFix/>
            </a:blip>
            <a:srcRect b="12426" l="50563" r="-4" t="0"/>
            <a:stretch/>
          </p:blipFill>
          <p:spPr>
            <a:xfrm flipH="1">
              <a:off x="7702050" y="2626100"/>
              <a:ext cx="1441950" cy="2517400"/>
            </a:xfrm>
            <a:prstGeom prst="rect">
              <a:avLst/>
            </a:prstGeom>
            <a:noFill/>
            <a:ln>
              <a:noFill/>
            </a:ln>
          </p:spPr>
        </p:pic>
        <p:pic>
          <p:nvPicPr>
            <p:cNvPr id="92" name="Google Shape;92;p9"/>
            <p:cNvPicPr preferRelativeResize="0"/>
            <p:nvPr/>
          </p:nvPicPr>
          <p:blipFill rotWithShape="1">
            <a:blip r:embed="rId8">
              <a:alphaModFix/>
            </a:blip>
            <a:srcRect b="0" l="0" r="46383" t="39514"/>
            <a:stretch/>
          </p:blipFill>
          <p:spPr>
            <a:xfrm flipH="1">
              <a:off x="0" y="0"/>
              <a:ext cx="1695075" cy="1930875"/>
            </a:xfrm>
            <a:prstGeom prst="rect">
              <a:avLst/>
            </a:prstGeom>
            <a:noFill/>
            <a:ln>
              <a:noFill/>
            </a:ln>
          </p:spPr>
        </p:pic>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3" name="Shape 93"/>
        <p:cNvGrpSpPr/>
        <p:nvPr/>
      </p:nvGrpSpPr>
      <p:grpSpPr>
        <a:xfrm>
          <a:off x="0" y="0"/>
          <a:ext cx="0" cy="0"/>
          <a:chOff x="0" y="0"/>
          <a:chExt cx="0" cy="0"/>
        </a:xfrm>
      </p:grpSpPr>
      <p:pic>
        <p:nvPicPr>
          <p:cNvPr id="94" name="Google Shape;94;p10"/>
          <p:cNvPicPr preferRelativeResize="0"/>
          <p:nvPr/>
        </p:nvPicPr>
        <p:blipFill>
          <a:blip r:embed="rId2">
            <a:alphaModFix/>
          </a:blip>
          <a:stretch>
            <a:fillRect/>
          </a:stretch>
        </p:blipFill>
        <p:spPr>
          <a:xfrm>
            <a:off x="75" y="0"/>
            <a:ext cx="9144003" cy="5143501"/>
          </a:xfrm>
          <a:prstGeom prst="rect">
            <a:avLst/>
          </a:prstGeom>
          <a:noFill/>
          <a:ln>
            <a:noFill/>
          </a:ln>
        </p:spPr>
      </p:pic>
      <p:sp>
        <p:nvSpPr>
          <p:cNvPr id="95" name="Google Shape;95;p10"/>
          <p:cNvSpPr/>
          <p:nvPr>
            <p:ph idx="2" type="pic"/>
          </p:nvPr>
        </p:nvSpPr>
        <p:spPr>
          <a:xfrm>
            <a:off x="-3301" y="0"/>
            <a:ext cx="9150600" cy="5143500"/>
          </a:xfrm>
          <a:prstGeom prst="rect">
            <a:avLst/>
          </a:prstGeom>
          <a:noFill/>
          <a:ln>
            <a:noFill/>
          </a:ln>
        </p:spPr>
      </p:sp>
      <p:sp>
        <p:nvSpPr>
          <p:cNvPr id="96" name="Google Shape;96;p10"/>
          <p:cNvSpPr txBox="1"/>
          <p:nvPr>
            <p:ph type="title"/>
          </p:nvPr>
        </p:nvSpPr>
        <p:spPr>
          <a:xfrm>
            <a:off x="1711925" y="4014450"/>
            <a:ext cx="5720100" cy="5727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500"/>
              <a:buNone/>
              <a:defRPr sz="22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7" name="Shape 97"/>
        <p:cNvGrpSpPr/>
        <p:nvPr/>
      </p:nvGrpSpPr>
      <p:grpSpPr>
        <a:xfrm>
          <a:off x="0" y="0"/>
          <a:ext cx="0" cy="0"/>
          <a:chOff x="0" y="0"/>
          <a:chExt cx="0" cy="0"/>
        </a:xfrm>
      </p:grpSpPr>
      <p:pic>
        <p:nvPicPr>
          <p:cNvPr id="98" name="Google Shape;98;p11"/>
          <p:cNvPicPr preferRelativeResize="0"/>
          <p:nvPr/>
        </p:nvPicPr>
        <p:blipFill>
          <a:blip r:embed="rId2">
            <a:alphaModFix/>
          </a:blip>
          <a:stretch>
            <a:fillRect/>
          </a:stretch>
        </p:blipFill>
        <p:spPr>
          <a:xfrm>
            <a:off x="75" y="0"/>
            <a:ext cx="9144003" cy="5143501"/>
          </a:xfrm>
          <a:prstGeom prst="rect">
            <a:avLst/>
          </a:prstGeom>
          <a:noFill/>
          <a:ln>
            <a:noFill/>
          </a:ln>
        </p:spPr>
      </p:pic>
      <p:sp>
        <p:nvSpPr>
          <p:cNvPr id="99" name="Google Shape;99;p11"/>
          <p:cNvSpPr txBox="1"/>
          <p:nvPr>
            <p:ph hasCustomPrompt="1" type="title"/>
          </p:nvPr>
        </p:nvSpPr>
        <p:spPr>
          <a:xfrm>
            <a:off x="1761000" y="1783050"/>
            <a:ext cx="5622000" cy="10803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6000"/>
              <a:buNone/>
              <a:defRPr sz="6000">
                <a:solidFill>
                  <a:schemeClr val="lt2"/>
                </a:solidFill>
              </a:defRPr>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100" name="Google Shape;100;p11"/>
          <p:cNvSpPr txBox="1"/>
          <p:nvPr>
            <p:ph idx="1" type="subTitle"/>
          </p:nvPr>
        </p:nvSpPr>
        <p:spPr>
          <a:xfrm>
            <a:off x="1761000" y="2863350"/>
            <a:ext cx="56220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8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pic>
        <p:nvPicPr>
          <p:cNvPr id="101" name="Google Shape;101;p11"/>
          <p:cNvPicPr preferRelativeResize="0"/>
          <p:nvPr/>
        </p:nvPicPr>
        <p:blipFill rotWithShape="1">
          <a:blip r:embed="rId3">
            <a:alphaModFix/>
          </a:blip>
          <a:srcRect b="0" l="59316" r="0" t="0"/>
          <a:stretch/>
        </p:blipFill>
        <p:spPr>
          <a:xfrm>
            <a:off x="4" y="1818700"/>
            <a:ext cx="739225" cy="1790900"/>
          </a:xfrm>
          <a:prstGeom prst="rect">
            <a:avLst/>
          </a:prstGeom>
          <a:noFill/>
          <a:ln>
            <a:noFill/>
          </a:ln>
        </p:spPr>
      </p:pic>
      <p:pic>
        <p:nvPicPr>
          <p:cNvPr id="102" name="Google Shape;102;p11"/>
          <p:cNvPicPr preferRelativeResize="0"/>
          <p:nvPr/>
        </p:nvPicPr>
        <p:blipFill rotWithShape="1">
          <a:blip r:embed="rId4">
            <a:alphaModFix/>
          </a:blip>
          <a:srcRect b="0" l="0" r="70226" t="0"/>
          <a:stretch/>
        </p:blipFill>
        <p:spPr>
          <a:xfrm>
            <a:off x="8202800" y="504050"/>
            <a:ext cx="941274" cy="3192400"/>
          </a:xfrm>
          <a:prstGeom prst="rect">
            <a:avLst/>
          </a:prstGeom>
          <a:noFill/>
          <a:ln>
            <a:noFill/>
          </a:ln>
        </p:spPr>
      </p:pic>
      <p:grpSp>
        <p:nvGrpSpPr>
          <p:cNvPr id="103" name="Google Shape;103;p11"/>
          <p:cNvGrpSpPr/>
          <p:nvPr/>
        </p:nvGrpSpPr>
        <p:grpSpPr>
          <a:xfrm>
            <a:off x="0" y="195025"/>
            <a:ext cx="2144325" cy="1648200"/>
            <a:chOff x="152400" y="195025"/>
            <a:chExt cx="2144325" cy="1648200"/>
          </a:xfrm>
        </p:grpSpPr>
        <p:pic>
          <p:nvPicPr>
            <p:cNvPr id="104" name="Google Shape;104;p11"/>
            <p:cNvPicPr preferRelativeResize="0"/>
            <p:nvPr/>
          </p:nvPicPr>
          <p:blipFill rotWithShape="1">
            <a:blip r:embed="rId5">
              <a:alphaModFix/>
            </a:blip>
            <a:srcRect b="0" l="0" r="6638" t="0"/>
            <a:stretch/>
          </p:blipFill>
          <p:spPr>
            <a:xfrm flipH="1">
              <a:off x="152400" y="195025"/>
              <a:ext cx="2144325" cy="1081775"/>
            </a:xfrm>
            <a:prstGeom prst="rect">
              <a:avLst/>
            </a:prstGeom>
            <a:noFill/>
            <a:ln>
              <a:noFill/>
            </a:ln>
          </p:spPr>
        </p:pic>
        <p:pic>
          <p:nvPicPr>
            <p:cNvPr id="105" name="Google Shape;105;p11"/>
            <p:cNvPicPr preferRelativeResize="0"/>
            <p:nvPr/>
          </p:nvPicPr>
          <p:blipFill>
            <a:blip r:embed="rId6">
              <a:alphaModFix/>
            </a:blip>
            <a:stretch>
              <a:fillRect/>
            </a:stretch>
          </p:blipFill>
          <p:spPr>
            <a:xfrm>
              <a:off x="315299" y="1276800"/>
              <a:ext cx="1161700" cy="566425"/>
            </a:xfrm>
            <a:prstGeom prst="rect">
              <a:avLst/>
            </a:prstGeom>
            <a:noFill/>
            <a:ln>
              <a:noFill/>
            </a:ln>
          </p:spPr>
        </p:pic>
      </p:grpSp>
      <p:pic>
        <p:nvPicPr>
          <p:cNvPr id="106" name="Google Shape;106;p11"/>
          <p:cNvPicPr preferRelativeResize="0"/>
          <p:nvPr/>
        </p:nvPicPr>
        <p:blipFill rotWithShape="1">
          <a:blip r:embed="rId7">
            <a:alphaModFix/>
          </a:blip>
          <a:srcRect b="7158" l="0" r="36028" t="0"/>
          <a:stretch/>
        </p:blipFill>
        <p:spPr>
          <a:xfrm>
            <a:off x="7848325" y="3609600"/>
            <a:ext cx="1295750" cy="153390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dk1"/>
        </a:solidFill>
      </p:bgPr>
    </p:bg>
    <p:spTree>
      <p:nvGrpSpPr>
        <p:cNvPr id="107" name="Shape 10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08" name="Shape 108"/>
        <p:cNvGrpSpPr/>
        <p:nvPr/>
      </p:nvGrpSpPr>
      <p:grpSpPr>
        <a:xfrm>
          <a:off x="0" y="0"/>
          <a:ext cx="0" cy="0"/>
          <a:chOff x="0" y="0"/>
          <a:chExt cx="0" cy="0"/>
        </a:xfrm>
      </p:grpSpPr>
      <p:pic>
        <p:nvPicPr>
          <p:cNvPr id="109" name="Google Shape;109;p13"/>
          <p:cNvPicPr preferRelativeResize="0"/>
          <p:nvPr/>
        </p:nvPicPr>
        <p:blipFill>
          <a:blip r:embed="rId2">
            <a:alphaModFix/>
          </a:blip>
          <a:stretch>
            <a:fillRect/>
          </a:stretch>
        </p:blipFill>
        <p:spPr>
          <a:xfrm>
            <a:off x="75" y="0"/>
            <a:ext cx="9144003" cy="5143501"/>
          </a:xfrm>
          <a:prstGeom prst="rect">
            <a:avLst/>
          </a:prstGeom>
          <a:noFill/>
          <a:ln>
            <a:noFill/>
          </a:ln>
        </p:spPr>
      </p:pic>
      <p:sp>
        <p:nvSpPr>
          <p:cNvPr id="110" name="Google Shape;110;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1" name="Google Shape;111;p13"/>
          <p:cNvSpPr txBox="1"/>
          <p:nvPr>
            <p:ph idx="1" type="subTitle"/>
          </p:nvPr>
        </p:nvSpPr>
        <p:spPr>
          <a:xfrm>
            <a:off x="1101000" y="2345575"/>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2" name="Google Shape;112;p13"/>
          <p:cNvSpPr txBox="1"/>
          <p:nvPr>
            <p:ph idx="2" type="subTitle"/>
          </p:nvPr>
        </p:nvSpPr>
        <p:spPr>
          <a:xfrm>
            <a:off x="3419272" y="2345575"/>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3" name="Google Shape;113;p13"/>
          <p:cNvSpPr txBox="1"/>
          <p:nvPr>
            <p:ph idx="3" type="subTitle"/>
          </p:nvPr>
        </p:nvSpPr>
        <p:spPr>
          <a:xfrm>
            <a:off x="1101000" y="4083775"/>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4" name="Google Shape;114;p13"/>
          <p:cNvSpPr txBox="1"/>
          <p:nvPr>
            <p:ph idx="4" type="subTitle"/>
          </p:nvPr>
        </p:nvSpPr>
        <p:spPr>
          <a:xfrm>
            <a:off x="3419272" y="4083775"/>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5" name="Google Shape;115;p13"/>
          <p:cNvSpPr txBox="1"/>
          <p:nvPr>
            <p:ph idx="5" type="subTitle"/>
          </p:nvPr>
        </p:nvSpPr>
        <p:spPr>
          <a:xfrm>
            <a:off x="5737548" y="2345575"/>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6" name="Google Shape;116;p13"/>
          <p:cNvSpPr txBox="1"/>
          <p:nvPr>
            <p:ph idx="6" type="subTitle"/>
          </p:nvPr>
        </p:nvSpPr>
        <p:spPr>
          <a:xfrm>
            <a:off x="5737548" y="4083775"/>
            <a:ext cx="2305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7" name="Google Shape;117;p13"/>
          <p:cNvSpPr txBox="1"/>
          <p:nvPr>
            <p:ph hasCustomPrompt="1" idx="7" type="title"/>
          </p:nvPr>
        </p:nvSpPr>
        <p:spPr>
          <a:xfrm>
            <a:off x="1886400" y="12685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8" name="Google Shape;118;p13"/>
          <p:cNvSpPr txBox="1"/>
          <p:nvPr>
            <p:ph hasCustomPrompt="1" idx="8" type="title"/>
          </p:nvPr>
        </p:nvSpPr>
        <p:spPr>
          <a:xfrm>
            <a:off x="1886400" y="3006791"/>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9" name="Google Shape;119;p13"/>
          <p:cNvSpPr txBox="1"/>
          <p:nvPr>
            <p:ph hasCustomPrompt="1" idx="9" type="title"/>
          </p:nvPr>
        </p:nvSpPr>
        <p:spPr>
          <a:xfrm>
            <a:off x="4204672" y="12685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0" name="Google Shape;120;p13"/>
          <p:cNvSpPr txBox="1"/>
          <p:nvPr>
            <p:ph hasCustomPrompt="1" idx="13" type="title"/>
          </p:nvPr>
        </p:nvSpPr>
        <p:spPr>
          <a:xfrm>
            <a:off x="4204672" y="3006791"/>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1" name="Google Shape;121;p13"/>
          <p:cNvSpPr txBox="1"/>
          <p:nvPr>
            <p:ph hasCustomPrompt="1" idx="14" type="title"/>
          </p:nvPr>
        </p:nvSpPr>
        <p:spPr>
          <a:xfrm>
            <a:off x="6522948" y="12685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2" name="Google Shape;122;p13"/>
          <p:cNvSpPr txBox="1"/>
          <p:nvPr>
            <p:ph hasCustomPrompt="1" idx="15" type="title"/>
          </p:nvPr>
        </p:nvSpPr>
        <p:spPr>
          <a:xfrm>
            <a:off x="6522948" y="3006791"/>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3" name="Google Shape;123;p13"/>
          <p:cNvSpPr txBox="1"/>
          <p:nvPr>
            <p:ph idx="16" type="subTitle"/>
          </p:nvPr>
        </p:nvSpPr>
        <p:spPr>
          <a:xfrm>
            <a:off x="1101000" y="1639975"/>
            <a:ext cx="2305500" cy="811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Lora"/>
                <a:ea typeface="Lora"/>
                <a:cs typeface="Lora"/>
                <a:sym typeface="Lora"/>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4" name="Google Shape;124;p13"/>
          <p:cNvSpPr txBox="1"/>
          <p:nvPr>
            <p:ph idx="17" type="subTitle"/>
          </p:nvPr>
        </p:nvSpPr>
        <p:spPr>
          <a:xfrm>
            <a:off x="3419272" y="1639975"/>
            <a:ext cx="2305500" cy="811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Lora"/>
                <a:ea typeface="Lora"/>
                <a:cs typeface="Lora"/>
                <a:sym typeface="Lora"/>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5" name="Google Shape;125;p13"/>
          <p:cNvSpPr txBox="1"/>
          <p:nvPr>
            <p:ph idx="18" type="subTitle"/>
          </p:nvPr>
        </p:nvSpPr>
        <p:spPr>
          <a:xfrm>
            <a:off x="5737548" y="1639975"/>
            <a:ext cx="2305500" cy="811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Lora"/>
                <a:ea typeface="Lora"/>
                <a:cs typeface="Lora"/>
                <a:sym typeface="Lora"/>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6" name="Google Shape;126;p13"/>
          <p:cNvSpPr txBox="1"/>
          <p:nvPr>
            <p:ph idx="19" type="subTitle"/>
          </p:nvPr>
        </p:nvSpPr>
        <p:spPr>
          <a:xfrm>
            <a:off x="1101000" y="3378150"/>
            <a:ext cx="2305500" cy="811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Lora"/>
                <a:ea typeface="Lora"/>
                <a:cs typeface="Lora"/>
                <a:sym typeface="Lora"/>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7" name="Google Shape;127;p13"/>
          <p:cNvSpPr txBox="1"/>
          <p:nvPr>
            <p:ph idx="20" type="subTitle"/>
          </p:nvPr>
        </p:nvSpPr>
        <p:spPr>
          <a:xfrm>
            <a:off x="3419272" y="3378150"/>
            <a:ext cx="2305500" cy="811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Lora"/>
                <a:ea typeface="Lora"/>
                <a:cs typeface="Lora"/>
                <a:sym typeface="Lora"/>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8" name="Google Shape;128;p13"/>
          <p:cNvSpPr txBox="1"/>
          <p:nvPr>
            <p:ph idx="21" type="subTitle"/>
          </p:nvPr>
        </p:nvSpPr>
        <p:spPr>
          <a:xfrm>
            <a:off x="5737548" y="3378150"/>
            <a:ext cx="2305500" cy="811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Lora"/>
                <a:ea typeface="Lora"/>
                <a:cs typeface="Lora"/>
                <a:sym typeface="Lora"/>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29" name="Google Shape;129;p13"/>
          <p:cNvGrpSpPr/>
          <p:nvPr/>
        </p:nvGrpSpPr>
        <p:grpSpPr>
          <a:xfrm>
            <a:off x="2" y="-2"/>
            <a:ext cx="9144074" cy="5141277"/>
            <a:chOff x="2" y="-2"/>
            <a:chExt cx="9144074" cy="5141277"/>
          </a:xfrm>
        </p:grpSpPr>
        <p:pic>
          <p:nvPicPr>
            <p:cNvPr id="130" name="Google Shape;130;p13"/>
            <p:cNvPicPr preferRelativeResize="0"/>
            <p:nvPr/>
          </p:nvPicPr>
          <p:blipFill rotWithShape="1">
            <a:blip r:embed="rId3">
              <a:alphaModFix/>
            </a:blip>
            <a:srcRect b="72929" l="26793" r="0" t="0"/>
            <a:stretch/>
          </p:blipFill>
          <p:spPr>
            <a:xfrm>
              <a:off x="2" y="4656475"/>
              <a:ext cx="1330175" cy="484800"/>
            </a:xfrm>
            <a:prstGeom prst="rect">
              <a:avLst/>
            </a:prstGeom>
            <a:noFill/>
            <a:ln>
              <a:noFill/>
            </a:ln>
          </p:spPr>
        </p:pic>
        <p:pic>
          <p:nvPicPr>
            <p:cNvPr id="131" name="Google Shape;131;p13"/>
            <p:cNvPicPr preferRelativeResize="0"/>
            <p:nvPr/>
          </p:nvPicPr>
          <p:blipFill rotWithShape="1">
            <a:blip r:embed="rId4">
              <a:alphaModFix/>
            </a:blip>
            <a:srcRect b="0" l="0" r="4516" t="78971"/>
            <a:stretch/>
          </p:blipFill>
          <p:spPr>
            <a:xfrm>
              <a:off x="6125375" y="-2"/>
              <a:ext cx="3018701" cy="671299"/>
            </a:xfrm>
            <a:prstGeom prst="rect">
              <a:avLst/>
            </a:prstGeom>
            <a:noFill/>
            <a:ln>
              <a:noFill/>
            </a:ln>
          </p:spPr>
        </p:pic>
      </p:grpSp>
      <p:grpSp>
        <p:nvGrpSpPr>
          <p:cNvPr id="132" name="Google Shape;132;p13"/>
          <p:cNvGrpSpPr/>
          <p:nvPr/>
        </p:nvGrpSpPr>
        <p:grpSpPr>
          <a:xfrm>
            <a:off x="0" y="539488"/>
            <a:ext cx="9144081" cy="3996688"/>
            <a:chOff x="0" y="539488"/>
            <a:chExt cx="9144081" cy="3996688"/>
          </a:xfrm>
        </p:grpSpPr>
        <p:pic>
          <p:nvPicPr>
            <p:cNvPr id="133" name="Google Shape;133;p13"/>
            <p:cNvPicPr preferRelativeResize="0"/>
            <p:nvPr/>
          </p:nvPicPr>
          <p:blipFill>
            <a:blip r:embed="rId5">
              <a:alphaModFix/>
            </a:blip>
            <a:stretch>
              <a:fillRect/>
            </a:stretch>
          </p:blipFill>
          <p:spPr>
            <a:xfrm>
              <a:off x="8588002" y="2571738"/>
              <a:ext cx="324650" cy="324650"/>
            </a:xfrm>
            <a:prstGeom prst="rect">
              <a:avLst/>
            </a:prstGeom>
            <a:noFill/>
            <a:ln>
              <a:noFill/>
            </a:ln>
          </p:spPr>
        </p:pic>
        <p:pic>
          <p:nvPicPr>
            <p:cNvPr id="134" name="Google Shape;134;p13"/>
            <p:cNvPicPr preferRelativeResize="0"/>
            <p:nvPr/>
          </p:nvPicPr>
          <p:blipFill rotWithShape="1">
            <a:blip r:embed="rId6">
              <a:alphaModFix/>
            </a:blip>
            <a:srcRect b="0" l="0" r="62016" t="0"/>
            <a:stretch/>
          </p:blipFill>
          <p:spPr>
            <a:xfrm flipH="1">
              <a:off x="0" y="3454400"/>
              <a:ext cx="872400" cy="1081775"/>
            </a:xfrm>
            <a:prstGeom prst="rect">
              <a:avLst/>
            </a:prstGeom>
            <a:noFill/>
            <a:ln>
              <a:noFill/>
            </a:ln>
          </p:spPr>
        </p:pic>
        <p:pic>
          <p:nvPicPr>
            <p:cNvPr id="135" name="Google Shape;135;p13"/>
            <p:cNvPicPr preferRelativeResize="0"/>
            <p:nvPr/>
          </p:nvPicPr>
          <p:blipFill rotWithShape="1">
            <a:blip r:embed="rId7">
              <a:alphaModFix/>
            </a:blip>
            <a:srcRect b="0" l="46383" r="0" t="0"/>
            <a:stretch/>
          </p:blipFill>
          <p:spPr>
            <a:xfrm>
              <a:off x="73" y="3969750"/>
              <a:ext cx="622875" cy="566425"/>
            </a:xfrm>
            <a:prstGeom prst="rect">
              <a:avLst/>
            </a:prstGeom>
            <a:noFill/>
            <a:ln>
              <a:noFill/>
            </a:ln>
          </p:spPr>
        </p:pic>
        <p:pic>
          <p:nvPicPr>
            <p:cNvPr id="136" name="Google Shape;136;p13"/>
            <p:cNvPicPr preferRelativeResize="0"/>
            <p:nvPr/>
          </p:nvPicPr>
          <p:blipFill rotWithShape="1">
            <a:blip r:embed="rId8">
              <a:alphaModFix/>
            </a:blip>
            <a:srcRect b="0" l="0" r="46856" t="0"/>
            <a:stretch/>
          </p:blipFill>
          <p:spPr>
            <a:xfrm>
              <a:off x="8067705" y="1008500"/>
              <a:ext cx="1076375" cy="1652100"/>
            </a:xfrm>
            <a:prstGeom prst="rect">
              <a:avLst/>
            </a:prstGeom>
            <a:noFill/>
            <a:ln>
              <a:noFill/>
            </a:ln>
          </p:spPr>
        </p:pic>
        <p:pic>
          <p:nvPicPr>
            <p:cNvPr id="137" name="Google Shape;137;p13"/>
            <p:cNvPicPr preferRelativeResize="0"/>
            <p:nvPr/>
          </p:nvPicPr>
          <p:blipFill>
            <a:blip r:embed="rId5">
              <a:alphaModFix/>
            </a:blip>
            <a:stretch>
              <a:fillRect/>
            </a:stretch>
          </p:blipFill>
          <p:spPr>
            <a:xfrm>
              <a:off x="8625177" y="539488"/>
              <a:ext cx="324650" cy="324650"/>
            </a:xfrm>
            <a:prstGeom prst="rect">
              <a:avLst/>
            </a:prstGeom>
            <a:noFill/>
            <a:ln>
              <a:noFill/>
            </a:ln>
          </p:spPr>
        </p:pic>
        <p:pic>
          <p:nvPicPr>
            <p:cNvPr id="138" name="Google Shape;138;p13"/>
            <p:cNvPicPr preferRelativeResize="0"/>
            <p:nvPr/>
          </p:nvPicPr>
          <p:blipFill>
            <a:blip r:embed="rId5">
              <a:alphaModFix/>
            </a:blip>
            <a:stretch>
              <a:fillRect/>
            </a:stretch>
          </p:blipFill>
          <p:spPr>
            <a:xfrm>
              <a:off x="273877" y="3068263"/>
              <a:ext cx="324650" cy="324650"/>
            </a:xfrm>
            <a:prstGeom prst="rect">
              <a:avLst/>
            </a:prstGeom>
            <a:noFill/>
            <a:ln>
              <a:noFill/>
            </a:ln>
          </p:spPr>
        </p:pic>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39" name="Shape 139"/>
        <p:cNvGrpSpPr/>
        <p:nvPr/>
      </p:nvGrpSpPr>
      <p:grpSpPr>
        <a:xfrm>
          <a:off x="0" y="0"/>
          <a:ext cx="0" cy="0"/>
          <a:chOff x="0" y="0"/>
          <a:chExt cx="0" cy="0"/>
        </a:xfrm>
      </p:grpSpPr>
      <p:pic>
        <p:nvPicPr>
          <p:cNvPr id="140" name="Google Shape;140;p14"/>
          <p:cNvPicPr preferRelativeResize="0"/>
          <p:nvPr/>
        </p:nvPicPr>
        <p:blipFill>
          <a:blip r:embed="rId2">
            <a:alphaModFix/>
          </a:blip>
          <a:stretch>
            <a:fillRect/>
          </a:stretch>
        </p:blipFill>
        <p:spPr>
          <a:xfrm>
            <a:off x="75" y="0"/>
            <a:ext cx="9144003" cy="5143501"/>
          </a:xfrm>
          <a:prstGeom prst="rect">
            <a:avLst/>
          </a:prstGeom>
          <a:noFill/>
          <a:ln>
            <a:noFill/>
          </a:ln>
        </p:spPr>
      </p:pic>
      <p:sp>
        <p:nvSpPr>
          <p:cNvPr id="141" name="Google Shape;141;p14"/>
          <p:cNvSpPr txBox="1"/>
          <p:nvPr>
            <p:ph type="title"/>
          </p:nvPr>
        </p:nvSpPr>
        <p:spPr>
          <a:xfrm>
            <a:off x="1876775" y="3553663"/>
            <a:ext cx="5390400" cy="5319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42" name="Google Shape;142;p14"/>
          <p:cNvSpPr txBox="1"/>
          <p:nvPr>
            <p:ph idx="1" type="subTitle"/>
          </p:nvPr>
        </p:nvSpPr>
        <p:spPr>
          <a:xfrm>
            <a:off x="1876800" y="1430263"/>
            <a:ext cx="5390400" cy="2123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pic>
        <p:nvPicPr>
          <p:cNvPr id="143" name="Google Shape;143;p14"/>
          <p:cNvPicPr preferRelativeResize="0"/>
          <p:nvPr/>
        </p:nvPicPr>
        <p:blipFill rotWithShape="1">
          <a:blip r:embed="rId3">
            <a:alphaModFix/>
          </a:blip>
          <a:srcRect b="0" l="47240" r="5" t="0"/>
          <a:stretch/>
        </p:blipFill>
        <p:spPr>
          <a:xfrm>
            <a:off x="3" y="1843225"/>
            <a:ext cx="958550" cy="1790900"/>
          </a:xfrm>
          <a:prstGeom prst="rect">
            <a:avLst/>
          </a:prstGeom>
          <a:noFill/>
          <a:ln>
            <a:noFill/>
          </a:ln>
        </p:spPr>
      </p:pic>
      <p:pic>
        <p:nvPicPr>
          <p:cNvPr id="144" name="Google Shape;144;p14"/>
          <p:cNvPicPr preferRelativeResize="0"/>
          <p:nvPr/>
        </p:nvPicPr>
        <p:blipFill rotWithShape="1">
          <a:blip r:embed="rId4">
            <a:alphaModFix/>
          </a:blip>
          <a:srcRect b="0" l="0" r="66110" t="47087"/>
          <a:stretch/>
        </p:blipFill>
        <p:spPr>
          <a:xfrm>
            <a:off x="8072700" y="-1"/>
            <a:ext cx="1071375" cy="1689226"/>
          </a:xfrm>
          <a:prstGeom prst="rect">
            <a:avLst/>
          </a:prstGeom>
          <a:noFill/>
          <a:ln>
            <a:noFill/>
          </a:ln>
        </p:spPr>
      </p:pic>
      <p:grpSp>
        <p:nvGrpSpPr>
          <p:cNvPr id="145" name="Google Shape;145;p14"/>
          <p:cNvGrpSpPr/>
          <p:nvPr/>
        </p:nvGrpSpPr>
        <p:grpSpPr>
          <a:xfrm>
            <a:off x="0" y="195024"/>
            <a:ext cx="2296725" cy="1648201"/>
            <a:chOff x="0" y="195024"/>
            <a:chExt cx="2296725" cy="1648201"/>
          </a:xfrm>
        </p:grpSpPr>
        <p:pic>
          <p:nvPicPr>
            <p:cNvPr id="146" name="Google Shape;146;p14"/>
            <p:cNvPicPr preferRelativeResize="0"/>
            <p:nvPr/>
          </p:nvPicPr>
          <p:blipFill>
            <a:blip r:embed="rId5">
              <a:alphaModFix/>
            </a:blip>
            <a:stretch>
              <a:fillRect/>
            </a:stretch>
          </p:blipFill>
          <p:spPr>
            <a:xfrm flipH="1">
              <a:off x="0" y="195024"/>
              <a:ext cx="2296725" cy="1081775"/>
            </a:xfrm>
            <a:prstGeom prst="rect">
              <a:avLst/>
            </a:prstGeom>
            <a:noFill/>
            <a:ln>
              <a:noFill/>
            </a:ln>
          </p:spPr>
        </p:pic>
        <p:pic>
          <p:nvPicPr>
            <p:cNvPr id="147" name="Google Shape;147;p14"/>
            <p:cNvPicPr preferRelativeResize="0"/>
            <p:nvPr/>
          </p:nvPicPr>
          <p:blipFill>
            <a:blip r:embed="rId6">
              <a:alphaModFix/>
            </a:blip>
            <a:stretch>
              <a:fillRect/>
            </a:stretch>
          </p:blipFill>
          <p:spPr>
            <a:xfrm>
              <a:off x="315299" y="1276800"/>
              <a:ext cx="1161700" cy="566425"/>
            </a:xfrm>
            <a:prstGeom prst="rect">
              <a:avLst/>
            </a:prstGeom>
            <a:noFill/>
            <a:ln>
              <a:noFill/>
            </a:ln>
          </p:spPr>
        </p:pic>
      </p:grpSp>
      <p:pic>
        <p:nvPicPr>
          <p:cNvPr id="148" name="Google Shape;148;p14"/>
          <p:cNvPicPr preferRelativeResize="0"/>
          <p:nvPr/>
        </p:nvPicPr>
        <p:blipFill rotWithShape="1">
          <a:blip r:embed="rId7">
            <a:alphaModFix/>
          </a:blip>
          <a:srcRect b="0" l="0" r="44407" t="0"/>
          <a:stretch/>
        </p:blipFill>
        <p:spPr>
          <a:xfrm>
            <a:off x="8018054" y="1586500"/>
            <a:ext cx="1126025" cy="1652100"/>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49" name="Shape 149"/>
        <p:cNvGrpSpPr/>
        <p:nvPr/>
      </p:nvGrpSpPr>
      <p:grpSpPr>
        <a:xfrm>
          <a:off x="0" y="0"/>
          <a:ext cx="0" cy="0"/>
          <a:chOff x="0" y="0"/>
          <a:chExt cx="0" cy="0"/>
        </a:xfrm>
      </p:grpSpPr>
      <p:pic>
        <p:nvPicPr>
          <p:cNvPr id="150" name="Google Shape;150;p15"/>
          <p:cNvPicPr preferRelativeResize="0"/>
          <p:nvPr/>
        </p:nvPicPr>
        <p:blipFill>
          <a:blip r:embed="rId2">
            <a:alphaModFix/>
          </a:blip>
          <a:stretch>
            <a:fillRect/>
          </a:stretch>
        </p:blipFill>
        <p:spPr>
          <a:xfrm>
            <a:off x="75" y="0"/>
            <a:ext cx="9144003" cy="5143501"/>
          </a:xfrm>
          <a:prstGeom prst="rect">
            <a:avLst/>
          </a:prstGeom>
          <a:noFill/>
          <a:ln>
            <a:noFill/>
          </a:ln>
        </p:spPr>
      </p:pic>
      <p:sp>
        <p:nvSpPr>
          <p:cNvPr id="151" name="Google Shape;151;p15"/>
          <p:cNvSpPr txBox="1"/>
          <p:nvPr>
            <p:ph type="title"/>
          </p:nvPr>
        </p:nvSpPr>
        <p:spPr>
          <a:xfrm>
            <a:off x="3196800" y="2116800"/>
            <a:ext cx="2750400" cy="1279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52" name="Google Shape;152;p15"/>
          <p:cNvSpPr txBox="1"/>
          <p:nvPr>
            <p:ph hasCustomPrompt="1" idx="2" type="title"/>
          </p:nvPr>
        </p:nvSpPr>
        <p:spPr>
          <a:xfrm>
            <a:off x="3838350" y="1132425"/>
            <a:ext cx="1467300" cy="10557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53" name="Google Shape;153;p15"/>
          <p:cNvSpPr txBox="1"/>
          <p:nvPr>
            <p:ph idx="1" type="subTitle"/>
          </p:nvPr>
        </p:nvSpPr>
        <p:spPr>
          <a:xfrm>
            <a:off x="3196800" y="3396675"/>
            <a:ext cx="2750400" cy="61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154" name="Google Shape;154;p15"/>
          <p:cNvPicPr preferRelativeResize="0"/>
          <p:nvPr/>
        </p:nvPicPr>
        <p:blipFill rotWithShape="1">
          <a:blip r:embed="rId3">
            <a:alphaModFix/>
          </a:blip>
          <a:srcRect b="0" l="82132" r="0" t="0"/>
          <a:stretch/>
        </p:blipFill>
        <p:spPr>
          <a:xfrm flipH="1">
            <a:off x="8824720" y="1465300"/>
            <a:ext cx="324650" cy="1790900"/>
          </a:xfrm>
          <a:prstGeom prst="rect">
            <a:avLst/>
          </a:prstGeom>
          <a:noFill/>
          <a:ln>
            <a:noFill/>
          </a:ln>
        </p:spPr>
      </p:pic>
      <p:pic>
        <p:nvPicPr>
          <p:cNvPr id="155" name="Google Shape;155;p15"/>
          <p:cNvPicPr preferRelativeResize="0"/>
          <p:nvPr/>
        </p:nvPicPr>
        <p:blipFill rotWithShape="1">
          <a:blip r:embed="rId4">
            <a:alphaModFix/>
          </a:blip>
          <a:srcRect b="77408" l="0" r="0" t="0"/>
          <a:stretch/>
        </p:blipFill>
        <p:spPr>
          <a:xfrm flipH="1">
            <a:off x="1142725" y="4422301"/>
            <a:ext cx="3161425" cy="721200"/>
          </a:xfrm>
          <a:prstGeom prst="rect">
            <a:avLst/>
          </a:prstGeom>
          <a:noFill/>
          <a:ln>
            <a:noFill/>
          </a:ln>
        </p:spPr>
      </p:pic>
      <p:pic>
        <p:nvPicPr>
          <p:cNvPr id="156" name="Google Shape;156;p15"/>
          <p:cNvPicPr preferRelativeResize="0"/>
          <p:nvPr/>
        </p:nvPicPr>
        <p:blipFill>
          <a:blip r:embed="rId5">
            <a:alphaModFix/>
          </a:blip>
          <a:stretch>
            <a:fillRect/>
          </a:stretch>
        </p:blipFill>
        <p:spPr>
          <a:xfrm flipH="1">
            <a:off x="510823" y="377163"/>
            <a:ext cx="324650" cy="324650"/>
          </a:xfrm>
          <a:prstGeom prst="rect">
            <a:avLst/>
          </a:prstGeom>
          <a:noFill/>
          <a:ln>
            <a:noFill/>
          </a:ln>
        </p:spPr>
      </p:pic>
      <p:pic>
        <p:nvPicPr>
          <p:cNvPr id="157" name="Google Shape;157;p15"/>
          <p:cNvPicPr preferRelativeResize="0"/>
          <p:nvPr/>
        </p:nvPicPr>
        <p:blipFill rotWithShape="1">
          <a:blip r:embed="rId6">
            <a:alphaModFix/>
          </a:blip>
          <a:srcRect b="0" l="0" r="30541" t="0"/>
          <a:stretch/>
        </p:blipFill>
        <p:spPr>
          <a:xfrm>
            <a:off x="6913474" y="-1375"/>
            <a:ext cx="2235900" cy="1516175"/>
          </a:xfrm>
          <a:prstGeom prst="rect">
            <a:avLst/>
          </a:prstGeom>
          <a:noFill/>
          <a:ln>
            <a:noFill/>
          </a:ln>
        </p:spPr>
      </p:pic>
      <p:pic>
        <p:nvPicPr>
          <p:cNvPr id="158" name="Google Shape;158;p15"/>
          <p:cNvPicPr preferRelativeResize="0"/>
          <p:nvPr/>
        </p:nvPicPr>
        <p:blipFill>
          <a:blip r:embed="rId7">
            <a:alphaModFix/>
          </a:blip>
          <a:stretch>
            <a:fillRect/>
          </a:stretch>
        </p:blipFill>
        <p:spPr>
          <a:xfrm flipH="1">
            <a:off x="7663013" y="1320075"/>
            <a:ext cx="1161700" cy="566425"/>
          </a:xfrm>
          <a:prstGeom prst="rect">
            <a:avLst/>
          </a:prstGeom>
          <a:noFill/>
          <a:ln>
            <a:noFill/>
          </a:ln>
        </p:spPr>
      </p:pic>
      <p:pic>
        <p:nvPicPr>
          <p:cNvPr id="159" name="Google Shape;159;p15"/>
          <p:cNvPicPr preferRelativeResize="0"/>
          <p:nvPr/>
        </p:nvPicPr>
        <p:blipFill rotWithShape="1">
          <a:blip r:embed="rId8">
            <a:alphaModFix/>
          </a:blip>
          <a:srcRect b="43936" l="0" r="7706" t="0"/>
          <a:stretch/>
        </p:blipFill>
        <p:spPr>
          <a:xfrm flipH="1">
            <a:off x="75" y="4217275"/>
            <a:ext cx="1869375" cy="926225"/>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1_1">
    <p:spTree>
      <p:nvGrpSpPr>
        <p:cNvPr id="160" name="Shape 160"/>
        <p:cNvGrpSpPr/>
        <p:nvPr/>
      </p:nvGrpSpPr>
      <p:grpSpPr>
        <a:xfrm>
          <a:off x="0" y="0"/>
          <a:ext cx="0" cy="0"/>
          <a:chOff x="0" y="0"/>
          <a:chExt cx="0" cy="0"/>
        </a:xfrm>
      </p:grpSpPr>
      <p:pic>
        <p:nvPicPr>
          <p:cNvPr id="161" name="Google Shape;161;p16"/>
          <p:cNvPicPr preferRelativeResize="0"/>
          <p:nvPr/>
        </p:nvPicPr>
        <p:blipFill>
          <a:blip r:embed="rId2">
            <a:alphaModFix/>
          </a:blip>
          <a:stretch>
            <a:fillRect/>
          </a:stretch>
        </p:blipFill>
        <p:spPr>
          <a:xfrm>
            <a:off x="75" y="0"/>
            <a:ext cx="9144003" cy="5143501"/>
          </a:xfrm>
          <a:prstGeom prst="rect">
            <a:avLst/>
          </a:prstGeom>
          <a:noFill/>
          <a:ln>
            <a:noFill/>
          </a:ln>
        </p:spPr>
      </p:pic>
      <p:sp>
        <p:nvSpPr>
          <p:cNvPr id="162" name="Google Shape;162;p16"/>
          <p:cNvSpPr txBox="1"/>
          <p:nvPr>
            <p:ph type="title"/>
          </p:nvPr>
        </p:nvSpPr>
        <p:spPr>
          <a:xfrm>
            <a:off x="2912100" y="1981875"/>
            <a:ext cx="4787100" cy="841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600"/>
              <a:buNone/>
              <a:defRPr sz="3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3" name="Google Shape;163;p16"/>
          <p:cNvSpPr txBox="1"/>
          <p:nvPr>
            <p:ph hasCustomPrompt="1" idx="2" type="title"/>
          </p:nvPr>
        </p:nvSpPr>
        <p:spPr>
          <a:xfrm>
            <a:off x="1444800" y="1981875"/>
            <a:ext cx="1467300" cy="1179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4" name="Google Shape;164;p16"/>
          <p:cNvSpPr txBox="1"/>
          <p:nvPr>
            <p:ph idx="1" type="subTitle"/>
          </p:nvPr>
        </p:nvSpPr>
        <p:spPr>
          <a:xfrm>
            <a:off x="2912100" y="2786625"/>
            <a:ext cx="4787100" cy="37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65" name="Google Shape;165;p16"/>
          <p:cNvGrpSpPr/>
          <p:nvPr/>
        </p:nvGrpSpPr>
        <p:grpSpPr>
          <a:xfrm>
            <a:off x="1205075" y="0"/>
            <a:ext cx="4448950" cy="5143501"/>
            <a:chOff x="1205075" y="0"/>
            <a:chExt cx="4448950" cy="5143501"/>
          </a:xfrm>
        </p:grpSpPr>
        <p:pic>
          <p:nvPicPr>
            <p:cNvPr id="166" name="Google Shape;166;p16"/>
            <p:cNvPicPr preferRelativeResize="0"/>
            <p:nvPr/>
          </p:nvPicPr>
          <p:blipFill rotWithShape="1">
            <a:blip r:embed="rId3">
              <a:alphaModFix/>
            </a:blip>
            <a:srcRect b="0" l="0" r="0" t="55253"/>
            <a:stretch/>
          </p:blipFill>
          <p:spPr>
            <a:xfrm flipH="1">
              <a:off x="1205075" y="0"/>
              <a:ext cx="2147725" cy="947225"/>
            </a:xfrm>
            <a:prstGeom prst="rect">
              <a:avLst/>
            </a:prstGeom>
            <a:noFill/>
            <a:ln>
              <a:noFill/>
            </a:ln>
          </p:spPr>
        </p:pic>
        <p:pic>
          <p:nvPicPr>
            <p:cNvPr id="167" name="Google Shape;167;p16"/>
            <p:cNvPicPr preferRelativeResize="0"/>
            <p:nvPr/>
          </p:nvPicPr>
          <p:blipFill rotWithShape="1">
            <a:blip r:embed="rId4">
              <a:alphaModFix/>
            </a:blip>
            <a:srcRect b="69026" l="0" r="0" t="0"/>
            <a:stretch/>
          </p:blipFill>
          <p:spPr>
            <a:xfrm flipH="1">
              <a:off x="2492600" y="4154701"/>
              <a:ext cx="3161425" cy="988800"/>
            </a:xfrm>
            <a:prstGeom prst="rect">
              <a:avLst/>
            </a:prstGeom>
            <a:noFill/>
            <a:ln>
              <a:noFill/>
            </a:ln>
          </p:spPr>
        </p:pic>
      </p:grpSp>
      <p:pic>
        <p:nvPicPr>
          <p:cNvPr id="168" name="Google Shape;168;p16"/>
          <p:cNvPicPr preferRelativeResize="0"/>
          <p:nvPr/>
        </p:nvPicPr>
        <p:blipFill>
          <a:blip r:embed="rId5">
            <a:alphaModFix/>
          </a:blip>
          <a:stretch>
            <a:fillRect/>
          </a:stretch>
        </p:blipFill>
        <p:spPr>
          <a:xfrm flipH="1">
            <a:off x="8397423" y="4566688"/>
            <a:ext cx="324650" cy="324650"/>
          </a:xfrm>
          <a:prstGeom prst="rect">
            <a:avLst/>
          </a:prstGeom>
          <a:noFill/>
          <a:ln>
            <a:noFill/>
          </a:ln>
        </p:spPr>
      </p:pic>
      <p:pic>
        <p:nvPicPr>
          <p:cNvPr id="169" name="Google Shape;169;p16"/>
          <p:cNvPicPr preferRelativeResize="0"/>
          <p:nvPr/>
        </p:nvPicPr>
        <p:blipFill rotWithShape="1">
          <a:blip r:embed="rId6">
            <a:alphaModFix/>
          </a:blip>
          <a:srcRect b="0" l="0" r="13442" t="0"/>
          <a:stretch/>
        </p:blipFill>
        <p:spPr>
          <a:xfrm flipH="1">
            <a:off x="75" y="3604000"/>
            <a:ext cx="1988000" cy="1081775"/>
          </a:xfrm>
          <a:prstGeom prst="rect">
            <a:avLst/>
          </a:prstGeom>
          <a:noFill/>
          <a:ln>
            <a:noFill/>
          </a:ln>
        </p:spPr>
      </p:pic>
      <p:pic>
        <p:nvPicPr>
          <p:cNvPr id="170" name="Google Shape;170;p16"/>
          <p:cNvPicPr preferRelativeResize="0"/>
          <p:nvPr/>
        </p:nvPicPr>
        <p:blipFill>
          <a:blip r:embed="rId7">
            <a:alphaModFix/>
          </a:blip>
          <a:stretch>
            <a:fillRect/>
          </a:stretch>
        </p:blipFill>
        <p:spPr>
          <a:xfrm flipH="1">
            <a:off x="5596588" y="4405275"/>
            <a:ext cx="1161700" cy="566425"/>
          </a:xfrm>
          <a:prstGeom prst="rect">
            <a:avLst/>
          </a:prstGeom>
          <a:noFill/>
          <a:ln>
            <a:noFill/>
          </a:ln>
        </p:spPr>
      </p:pic>
      <p:pic>
        <p:nvPicPr>
          <p:cNvPr id="171" name="Google Shape;171;p16"/>
          <p:cNvPicPr preferRelativeResize="0"/>
          <p:nvPr/>
        </p:nvPicPr>
        <p:blipFill rotWithShape="1">
          <a:blip r:embed="rId8">
            <a:alphaModFix/>
          </a:blip>
          <a:srcRect b="0" l="0" r="34469" t="0"/>
          <a:stretch/>
        </p:blipFill>
        <p:spPr>
          <a:xfrm>
            <a:off x="7816775" y="431600"/>
            <a:ext cx="1327300" cy="1652100"/>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72" name="Shape 172"/>
        <p:cNvGrpSpPr/>
        <p:nvPr/>
      </p:nvGrpSpPr>
      <p:grpSpPr>
        <a:xfrm>
          <a:off x="0" y="0"/>
          <a:ext cx="0" cy="0"/>
          <a:chOff x="0" y="0"/>
          <a:chExt cx="0" cy="0"/>
        </a:xfrm>
      </p:grpSpPr>
      <p:pic>
        <p:nvPicPr>
          <p:cNvPr id="173" name="Google Shape;173;p17"/>
          <p:cNvPicPr preferRelativeResize="0"/>
          <p:nvPr/>
        </p:nvPicPr>
        <p:blipFill>
          <a:blip r:embed="rId2">
            <a:alphaModFix/>
          </a:blip>
          <a:stretch>
            <a:fillRect/>
          </a:stretch>
        </p:blipFill>
        <p:spPr>
          <a:xfrm>
            <a:off x="75" y="0"/>
            <a:ext cx="9144003" cy="5143501"/>
          </a:xfrm>
          <a:prstGeom prst="rect">
            <a:avLst/>
          </a:prstGeom>
          <a:noFill/>
          <a:ln>
            <a:noFill/>
          </a:ln>
        </p:spPr>
      </p:pic>
      <p:sp>
        <p:nvSpPr>
          <p:cNvPr id="174" name="Google Shape;174;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pic>
        <p:nvPicPr>
          <p:cNvPr id="175" name="Google Shape;175;p17"/>
          <p:cNvPicPr preferRelativeResize="0"/>
          <p:nvPr/>
        </p:nvPicPr>
        <p:blipFill rotWithShape="1">
          <a:blip r:embed="rId3">
            <a:alphaModFix/>
          </a:blip>
          <a:srcRect b="0" l="64465" r="0" t="0"/>
          <a:stretch/>
        </p:blipFill>
        <p:spPr>
          <a:xfrm>
            <a:off x="4" y="2813100"/>
            <a:ext cx="645650" cy="1790900"/>
          </a:xfrm>
          <a:prstGeom prst="rect">
            <a:avLst/>
          </a:prstGeom>
          <a:noFill/>
          <a:ln>
            <a:noFill/>
          </a:ln>
        </p:spPr>
      </p:pic>
      <p:pic>
        <p:nvPicPr>
          <p:cNvPr id="176" name="Google Shape;176;p17"/>
          <p:cNvPicPr preferRelativeResize="0"/>
          <p:nvPr/>
        </p:nvPicPr>
        <p:blipFill rotWithShape="1">
          <a:blip r:embed="rId4">
            <a:alphaModFix/>
          </a:blip>
          <a:srcRect b="0" l="0" r="72822" t="0"/>
          <a:stretch/>
        </p:blipFill>
        <p:spPr>
          <a:xfrm>
            <a:off x="8566600" y="2002225"/>
            <a:ext cx="577476" cy="2145650"/>
          </a:xfrm>
          <a:prstGeom prst="rect">
            <a:avLst/>
          </a:prstGeom>
          <a:noFill/>
          <a:ln>
            <a:noFill/>
          </a:ln>
        </p:spPr>
      </p:pic>
      <p:grpSp>
        <p:nvGrpSpPr>
          <p:cNvPr id="177" name="Google Shape;177;p17"/>
          <p:cNvGrpSpPr/>
          <p:nvPr/>
        </p:nvGrpSpPr>
        <p:grpSpPr>
          <a:xfrm>
            <a:off x="0" y="4604000"/>
            <a:ext cx="2587074" cy="683650"/>
            <a:chOff x="0" y="1489100"/>
            <a:chExt cx="2587074" cy="683650"/>
          </a:xfrm>
        </p:grpSpPr>
        <p:pic>
          <p:nvPicPr>
            <p:cNvPr id="178" name="Google Shape;178;p17"/>
            <p:cNvPicPr preferRelativeResize="0"/>
            <p:nvPr/>
          </p:nvPicPr>
          <p:blipFill>
            <a:blip r:embed="rId5">
              <a:alphaModFix/>
            </a:blip>
            <a:stretch>
              <a:fillRect/>
            </a:stretch>
          </p:blipFill>
          <p:spPr>
            <a:xfrm flipH="1">
              <a:off x="0" y="1489100"/>
              <a:ext cx="1451462" cy="683650"/>
            </a:xfrm>
            <a:prstGeom prst="rect">
              <a:avLst/>
            </a:prstGeom>
            <a:noFill/>
            <a:ln>
              <a:noFill/>
            </a:ln>
          </p:spPr>
        </p:pic>
        <p:pic>
          <p:nvPicPr>
            <p:cNvPr id="179" name="Google Shape;179;p17"/>
            <p:cNvPicPr preferRelativeResize="0"/>
            <p:nvPr/>
          </p:nvPicPr>
          <p:blipFill>
            <a:blip r:embed="rId6">
              <a:alphaModFix/>
            </a:blip>
            <a:stretch>
              <a:fillRect/>
            </a:stretch>
          </p:blipFill>
          <p:spPr>
            <a:xfrm>
              <a:off x="1985575" y="1620825"/>
              <a:ext cx="601500" cy="293275"/>
            </a:xfrm>
            <a:prstGeom prst="rect">
              <a:avLst/>
            </a:prstGeom>
            <a:noFill/>
            <a:ln>
              <a:noFill/>
            </a:ln>
          </p:spPr>
        </p:pic>
      </p:grpSp>
      <p:pic>
        <p:nvPicPr>
          <p:cNvPr id="180" name="Google Shape;180;p17"/>
          <p:cNvPicPr preferRelativeResize="0"/>
          <p:nvPr/>
        </p:nvPicPr>
        <p:blipFill rotWithShape="1">
          <a:blip r:embed="rId7">
            <a:alphaModFix/>
          </a:blip>
          <a:srcRect b="0" l="0" r="42512" t="0"/>
          <a:stretch/>
        </p:blipFill>
        <p:spPr>
          <a:xfrm>
            <a:off x="8490779" y="4147875"/>
            <a:ext cx="653300" cy="926950"/>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181" name="Shape 181"/>
        <p:cNvGrpSpPr/>
        <p:nvPr/>
      </p:nvGrpSpPr>
      <p:grpSpPr>
        <a:xfrm>
          <a:off x="0" y="0"/>
          <a:ext cx="0" cy="0"/>
          <a:chOff x="0" y="0"/>
          <a:chExt cx="0" cy="0"/>
        </a:xfrm>
      </p:grpSpPr>
      <p:pic>
        <p:nvPicPr>
          <p:cNvPr id="182" name="Google Shape;182;p18"/>
          <p:cNvPicPr preferRelativeResize="0"/>
          <p:nvPr/>
        </p:nvPicPr>
        <p:blipFill>
          <a:blip r:embed="rId2">
            <a:alphaModFix/>
          </a:blip>
          <a:stretch>
            <a:fillRect/>
          </a:stretch>
        </p:blipFill>
        <p:spPr>
          <a:xfrm>
            <a:off x="75" y="0"/>
            <a:ext cx="9144003" cy="5143501"/>
          </a:xfrm>
          <a:prstGeom prst="rect">
            <a:avLst/>
          </a:prstGeom>
          <a:noFill/>
          <a:ln>
            <a:noFill/>
          </a:ln>
        </p:spPr>
      </p:pic>
      <p:sp>
        <p:nvSpPr>
          <p:cNvPr id="183" name="Google Shape;183;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84" name="Google Shape;184;p18"/>
          <p:cNvGrpSpPr/>
          <p:nvPr/>
        </p:nvGrpSpPr>
        <p:grpSpPr>
          <a:xfrm>
            <a:off x="1" y="-1376"/>
            <a:ext cx="9144074" cy="5144876"/>
            <a:chOff x="1" y="-1376"/>
            <a:chExt cx="9144074" cy="5144876"/>
          </a:xfrm>
        </p:grpSpPr>
        <p:pic>
          <p:nvPicPr>
            <p:cNvPr id="185" name="Google Shape;185;p18"/>
            <p:cNvPicPr preferRelativeResize="0"/>
            <p:nvPr/>
          </p:nvPicPr>
          <p:blipFill rotWithShape="1">
            <a:blip r:embed="rId3">
              <a:alphaModFix/>
            </a:blip>
            <a:srcRect b="40518" l="56427" r="0" t="0"/>
            <a:stretch/>
          </p:blipFill>
          <p:spPr>
            <a:xfrm flipH="1">
              <a:off x="8352350" y="4078275"/>
              <a:ext cx="791725" cy="1065225"/>
            </a:xfrm>
            <a:prstGeom prst="rect">
              <a:avLst/>
            </a:prstGeom>
            <a:noFill/>
            <a:ln>
              <a:noFill/>
            </a:ln>
          </p:spPr>
        </p:pic>
        <p:pic>
          <p:nvPicPr>
            <p:cNvPr id="186" name="Google Shape;186;p18"/>
            <p:cNvPicPr preferRelativeResize="0"/>
            <p:nvPr/>
          </p:nvPicPr>
          <p:blipFill rotWithShape="1">
            <a:blip r:embed="rId4">
              <a:alphaModFix/>
            </a:blip>
            <a:srcRect b="0" l="0" r="66715" t="56343"/>
            <a:stretch/>
          </p:blipFill>
          <p:spPr>
            <a:xfrm flipH="1">
              <a:off x="1" y="-1376"/>
              <a:ext cx="1052274" cy="1393700"/>
            </a:xfrm>
            <a:prstGeom prst="rect">
              <a:avLst/>
            </a:prstGeom>
            <a:noFill/>
            <a:ln>
              <a:noFill/>
            </a:ln>
          </p:spPr>
        </p:pic>
      </p:grpSp>
      <p:grpSp>
        <p:nvGrpSpPr>
          <p:cNvPr id="187" name="Google Shape;187;p18"/>
          <p:cNvGrpSpPr/>
          <p:nvPr/>
        </p:nvGrpSpPr>
        <p:grpSpPr>
          <a:xfrm>
            <a:off x="75" y="-1375"/>
            <a:ext cx="9672414" cy="5144875"/>
            <a:chOff x="75" y="-1375"/>
            <a:chExt cx="9672414" cy="5144875"/>
          </a:xfrm>
        </p:grpSpPr>
        <p:pic>
          <p:nvPicPr>
            <p:cNvPr id="188" name="Google Shape;188;p18"/>
            <p:cNvPicPr preferRelativeResize="0"/>
            <p:nvPr/>
          </p:nvPicPr>
          <p:blipFill>
            <a:blip r:embed="rId5">
              <a:alphaModFix/>
            </a:blip>
            <a:stretch>
              <a:fillRect/>
            </a:stretch>
          </p:blipFill>
          <p:spPr>
            <a:xfrm flipH="1">
              <a:off x="130648" y="1273363"/>
              <a:ext cx="324650" cy="324650"/>
            </a:xfrm>
            <a:prstGeom prst="rect">
              <a:avLst/>
            </a:prstGeom>
            <a:noFill/>
            <a:ln>
              <a:noFill/>
            </a:ln>
          </p:spPr>
        </p:pic>
        <p:pic>
          <p:nvPicPr>
            <p:cNvPr id="189" name="Google Shape;189;p18"/>
            <p:cNvPicPr preferRelativeResize="0"/>
            <p:nvPr/>
          </p:nvPicPr>
          <p:blipFill rotWithShape="1">
            <a:blip r:embed="rId6">
              <a:alphaModFix/>
            </a:blip>
            <a:srcRect b="0" l="0" r="51276" t="0"/>
            <a:stretch/>
          </p:blipFill>
          <p:spPr>
            <a:xfrm>
              <a:off x="8025025" y="-1375"/>
              <a:ext cx="1119050" cy="1081775"/>
            </a:xfrm>
            <a:prstGeom prst="rect">
              <a:avLst/>
            </a:prstGeom>
            <a:noFill/>
            <a:ln>
              <a:noFill/>
            </a:ln>
          </p:spPr>
        </p:pic>
        <p:pic>
          <p:nvPicPr>
            <p:cNvPr id="190" name="Google Shape;190;p18"/>
            <p:cNvPicPr preferRelativeResize="0"/>
            <p:nvPr/>
          </p:nvPicPr>
          <p:blipFill>
            <a:blip r:embed="rId7">
              <a:alphaModFix/>
            </a:blip>
            <a:stretch>
              <a:fillRect/>
            </a:stretch>
          </p:blipFill>
          <p:spPr>
            <a:xfrm flipH="1">
              <a:off x="8510788" y="539500"/>
              <a:ext cx="1161700" cy="566425"/>
            </a:xfrm>
            <a:prstGeom prst="rect">
              <a:avLst/>
            </a:prstGeom>
            <a:noFill/>
            <a:ln>
              <a:noFill/>
            </a:ln>
          </p:spPr>
        </p:pic>
        <p:pic>
          <p:nvPicPr>
            <p:cNvPr id="191" name="Google Shape;191;p18"/>
            <p:cNvPicPr preferRelativeResize="0"/>
            <p:nvPr/>
          </p:nvPicPr>
          <p:blipFill rotWithShape="1">
            <a:blip r:embed="rId8">
              <a:alphaModFix/>
            </a:blip>
            <a:srcRect b="52532" l="0" r="53049" t="0"/>
            <a:stretch/>
          </p:blipFill>
          <p:spPr>
            <a:xfrm flipH="1">
              <a:off x="75" y="4359300"/>
              <a:ext cx="950950" cy="784200"/>
            </a:xfrm>
            <a:prstGeom prst="rect">
              <a:avLst/>
            </a:prstGeom>
            <a:noFill/>
            <a:ln>
              <a:noFill/>
            </a:ln>
          </p:spPr>
        </p:pic>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92" name="Shape 192"/>
        <p:cNvGrpSpPr/>
        <p:nvPr/>
      </p:nvGrpSpPr>
      <p:grpSpPr>
        <a:xfrm>
          <a:off x="0" y="0"/>
          <a:ext cx="0" cy="0"/>
          <a:chOff x="0" y="0"/>
          <a:chExt cx="0" cy="0"/>
        </a:xfrm>
      </p:grpSpPr>
      <p:pic>
        <p:nvPicPr>
          <p:cNvPr id="193" name="Google Shape;193;p19"/>
          <p:cNvPicPr preferRelativeResize="0"/>
          <p:nvPr/>
        </p:nvPicPr>
        <p:blipFill>
          <a:blip r:embed="rId2">
            <a:alphaModFix/>
          </a:blip>
          <a:stretch>
            <a:fillRect/>
          </a:stretch>
        </p:blipFill>
        <p:spPr>
          <a:xfrm>
            <a:off x="75" y="0"/>
            <a:ext cx="9144003" cy="5143501"/>
          </a:xfrm>
          <a:prstGeom prst="rect">
            <a:avLst/>
          </a:prstGeom>
          <a:noFill/>
          <a:ln>
            <a:noFill/>
          </a:ln>
        </p:spPr>
      </p:pic>
      <p:sp>
        <p:nvSpPr>
          <p:cNvPr id="194" name="Google Shape;194;p19"/>
          <p:cNvSpPr txBox="1"/>
          <p:nvPr>
            <p:ph type="title"/>
          </p:nvPr>
        </p:nvSpPr>
        <p:spPr>
          <a:xfrm>
            <a:off x="991450" y="1511006"/>
            <a:ext cx="3594000" cy="16320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5" name="Google Shape;195;p19"/>
          <p:cNvSpPr txBox="1"/>
          <p:nvPr>
            <p:ph idx="1" type="subTitle"/>
          </p:nvPr>
        </p:nvSpPr>
        <p:spPr>
          <a:xfrm>
            <a:off x="991450" y="3142994"/>
            <a:ext cx="3594000" cy="79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96" name="Google Shape;196;p19"/>
          <p:cNvSpPr/>
          <p:nvPr>
            <p:ph idx="2" type="pic"/>
          </p:nvPr>
        </p:nvSpPr>
        <p:spPr>
          <a:xfrm>
            <a:off x="4752850" y="841098"/>
            <a:ext cx="3399600" cy="3762900"/>
          </a:xfrm>
          <a:prstGeom prst="rect">
            <a:avLst/>
          </a:prstGeom>
          <a:noFill/>
          <a:ln>
            <a:noFill/>
          </a:ln>
        </p:spPr>
      </p:sp>
      <p:grpSp>
        <p:nvGrpSpPr>
          <p:cNvPr id="197" name="Google Shape;197;p19"/>
          <p:cNvGrpSpPr/>
          <p:nvPr/>
        </p:nvGrpSpPr>
        <p:grpSpPr>
          <a:xfrm>
            <a:off x="1" y="-1376"/>
            <a:ext cx="9143996" cy="5144876"/>
            <a:chOff x="1" y="-1376"/>
            <a:chExt cx="9143996" cy="5144876"/>
          </a:xfrm>
        </p:grpSpPr>
        <p:pic>
          <p:nvPicPr>
            <p:cNvPr id="198" name="Google Shape;198;p19"/>
            <p:cNvPicPr preferRelativeResize="0"/>
            <p:nvPr/>
          </p:nvPicPr>
          <p:blipFill rotWithShape="1">
            <a:blip r:embed="rId3">
              <a:alphaModFix/>
            </a:blip>
            <a:srcRect b="40518" l="56430" r="0" t="0"/>
            <a:stretch/>
          </p:blipFill>
          <p:spPr>
            <a:xfrm flipH="1">
              <a:off x="8352346" y="4078275"/>
              <a:ext cx="791650" cy="1065225"/>
            </a:xfrm>
            <a:prstGeom prst="rect">
              <a:avLst/>
            </a:prstGeom>
            <a:noFill/>
            <a:ln>
              <a:noFill/>
            </a:ln>
          </p:spPr>
        </p:pic>
        <p:pic>
          <p:nvPicPr>
            <p:cNvPr id="199" name="Google Shape;199;p19"/>
            <p:cNvPicPr preferRelativeResize="0"/>
            <p:nvPr/>
          </p:nvPicPr>
          <p:blipFill rotWithShape="1">
            <a:blip r:embed="rId4">
              <a:alphaModFix/>
            </a:blip>
            <a:srcRect b="0" l="0" r="66715" t="56343"/>
            <a:stretch/>
          </p:blipFill>
          <p:spPr>
            <a:xfrm flipH="1">
              <a:off x="1" y="-1376"/>
              <a:ext cx="1052274" cy="1393700"/>
            </a:xfrm>
            <a:prstGeom prst="rect">
              <a:avLst/>
            </a:prstGeom>
            <a:noFill/>
            <a:ln>
              <a:noFill/>
            </a:ln>
          </p:spPr>
        </p:pic>
      </p:grpSp>
      <p:grpSp>
        <p:nvGrpSpPr>
          <p:cNvPr id="200" name="Google Shape;200;p19"/>
          <p:cNvGrpSpPr/>
          <p:nvPr/>
        </p:nvGrpSpPr>
        <p:grpSpPr>
          <a:xfrm>
            <a:off x="0" y="-1375"/>
            <a:ext cx="9672488" cy="5151775"/>
            <a:chOff x="0" y="-1375"/>
            <a:chExt cx="9672488" cy="5151775"/>
          </a:xfrm>
        </p:grpSpPr>
        <p:pic>
          <p:nvPicPr>
            <p:cNvPr id="201" name="Google Shape;201;p19"/>
            <p:cNvPicPr preferRelativeResize="0"/>
            <p:nvPr/>
          </p:nvPicPr>
          <p:blipFill>
            <a:blip r:embed="rId5">
              <a:alphaModFix/>
            </a:blip>
            <a:stretch>
              <a:fillRect/>
            </a:stretch>
          </p:blipFill>
          <p:spPr>
            <a:xfrm flipH="1">
              <a:off x="130648" y="1273363"/>
              <a:ext cx="324650" cy="324650"/>
            </a:xfrm>
            <a:prstGeom prst="rect">
              <a:avLst/>
            </a:prstGeom>
            <a:noFill/>
            <a:ln>
              <a:noFill/>
            </a:ln>
          </p:spPr>
        </p:pic>
        <p:pic>
          <p:nvPicPr>
            <p:cNvPr id="202" name="Google Shape;202;p19"/>
            <p:cNvPicPr preferRelativeResize="0"/>
            <p:nvPr/>
          </p:nvPicPr>
          <p:blipFill rotWithShape="1">
            <a:blip r:embed="rId6">
              <a:alphaModFix/>
            </a:blip>
            <a:srcRect b="0" l="0" r="51276" t="0"/>
            <a:stretch/>
          </p:blipFill>
          <p:spPr>
            <a:xfrm>
              <a:off x="8025025" y="-1375"/>
              <a:ext cx="1119050" cy="1081775"/>
            </a:xfrm>
            <a:prstGeom prst="rect">
              <a:avLst/>
            </a:prstGeom>
            <a:noFill/>
            <a:ln>
              <a:noFill/>
            </a:ln>
          </p:spPr>
        </p:pic>
        <p:pic>
          <p:nvPicPr>
            <p:cNvPr id="203" name="Google Shape;203;p19"/>
            <p:cNvPicPr preferRelativeResize="0"/>
            <p:nvPr/>
          </p:nvPicPr>
          <p:blipFill>
            <a:blip r:embed="rId7">
              <a:alphaModFix/>
            </a:blip>
            <a:stretch>
              <a:fillRect/>
            </a:stretch>
          </p:blipFill>
          <p:spPr>
            <a:xfrm flipH="1">
              <a:off x="8510788" y="539500"/>
              <a:ext cx="1161700" cy="566425"/>
            </a:xfrm>
            <a:prstGeom prst="rect">
              <a:avLst/>
            </a:prstGeom>
            <a:noFill/>
            <a:ln>
              <a:noFill/>
            </a:ln>
          </p:spPr>
        </p:pic>
        <p:pic>
          <p:nvPicPr>
            <p:cNvPr id="204" name="Google Shape;204;p19"/>
            <p:cNvPicPr preferRelativeResize="0"/>
            <p:nvPr/>
          </p:nvPicPr>
          <p:blipFill rotWithShape="1">
            <a:blip r:embed="rId8">
              <a:alphaModFix/>
            </a:blip>
            <a:srcRect b="52116" l="0" r="53047" t="0"/>
            <a:stretch/>
          </p:blipFill>
          <p:spPr>
            <a:xfrm flipH="1">
              <a:off x="0" y="4359300"/>
              <a:ext cx="951025" cy="791100"/>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05" name="Shape 205"/>
        <p:cNvGrpSpPr/>
        <p:nvPr/>
      </p:nvGrpSpPr>
      <p:grpSpPr>
        <a:xfrm>
          <a:off x="0" y="0"/>
          <a:ext cx="0" cy="0"/>
          <a:chOff x="0" y="0"/>
          <a:chExt cx="0" cy="0"/>
        </a:xfrm>
      </p:grpSpPr>
      <p:pic>
        <p:nvPicPr>
          <p:cNvPr id="206" name="Google Shape;206;p20"/>
          <p:cNvPicPr preferRelativeResize="0"/>
          <p:nvPr/>
        </p:nvPicPr>
        <p:blipFill>
          <a:blip r:embed="rId2">
            <a:alphaModFix/>
          </a:blip>
          <a:stretch>
            <a:fillRect/>
          </a:stretch>
        </p:blipFill>
        <p:spPr>
          <a:xfrm>
            <a:off x="75" y="0"/>
            <a:ext cx="9144003" cy="5143501"/>
          </a:xfrm>
          <a:prstGeom prst="rect">
            <a:avLst/>
          </a:prstGeom>
          <a:noFill/>
          <a:ln>
            <a:noFill/>
          </a:ln>
        </p:spPr>
      </p:pic>
      <p:sp>
        <p:nvSpPr>
          <p:cNvPr id="207" name="Google Shape;207;p20"/>
          <p:cNvSpPr txBox="1"/>
          <p:nvPr>
            <p:ph type="title"/>
          </p:nvPr>
        </p:nvSpPr>
        <p:spPr>
          <a:xfrm>
            <a:off x="1958100" y="613613"/>
            <a:ext cx="52278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8" name="Google Shape;208;p20"/>
          <p:cNvSpPr txBox="1"/>
          <p:nvPr>
            <p:ph idx="1" type="subTitle"/>
          </p:nvPr>
        </p:nvSpPr>
        <p:spPr>
          <a:xfrm>
            <a:off x="1958100" y="3957188"/>
            <a:ext cx="5227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209" name="Google Shape;209;p20"/>
          <p:cNvPicPr preferRelativeResize="0"/>
          <p:nvPr/>
        </p:nvPicPr>
        <p:blipFill rotWithShape="1">
          <a:blip r:embed="rId3">
            <a:alphaModFix/>
          </a:blip>
          <a:srcRect b="0" l="50927" r="0" t="0"/>
          <a:stretch/>
        </p:blipFill>
        <p:spPr>
          <a:xfrm>
            <a:off x="3" y="1818700"/>
            <a:ext cx="891625" cy="1790900"/>
          </a:xfrm>
          <a:prstGeom prst="rect">
            <a:avLst/>
          </a:prstGeom>
          <a:noFill/>
          <a:ln>
            <a:noFill/>
          </a:ln>
        </p:spPr>
      </p:pic>
      <p:pic>
        <p:nvPicPr>
          <p:cNvPr id="210" name="Google Shape;210;p20"/>
          <p:cNvPicPr preferRelativeResize="0"/>
          <p:nvPr/>
        </p:nvPicPr>
        <p:blipFill rotWithShape="1">
          <a:blip r:embed="rId4">
            <a:alphaModFix/>
          </a:blip>
          <a:srcRect b="0" l="0" r="75049" t="0"/>
          <a:stretch/>
        </p:blipFill>
        <p:spPr>
          <a:xfrm>
            <a:off x="8355200" y="504050"/>
            <a:ext cx="788801" cy="3192400"/>
          </a:xfrm>
          <a:prstGeom prst="rect">
            <a:avLst/>
          </a:prstGeom>
          <a:noFill/>
          <a:ln>
            <a:noFill/>
          </a:ln>
        </p:spPr>
      </p:pic>
      <p:grpSp>
        <p:nvGrpSpPr>
          <p:cNvPr id="211" name="Google Shape;211;p20"/>
          <p:cNvGrpSpPr/>
          <p:nvPr/>
        </p:nvGrpSpPr>
        <p:grpSpPr>
          <a:xfrm>
            <a:off x="75" y="569250"/>
            <a:ext cx="1476924" cy="1273975"/>
            <a:chOff x="75" y="569250"/>
            <a:chExt cx="1476924" cy="1273975"/>
          </a:xfrm>
        </p:grpSpPr>
        <p:pic>
          <p:nvPicPr>
            <p:cNvPr id="212" name="Google Shape;212;p20"/>
            <p:cNvPicPr preferRelativeResize="0"/>
            <p:nvPr/>
          </p:nvPicPr>
          <p:blipFill rotWithShape="1">
            <a:blip r:embed="rId5">
              <a:alphaModFix/>
            </a:blip>
            <a:srcRect b="0" l="0" r="50736" t="0"/>
            <a:stretch/>
          </p:blipFill>
          <p:spPr>
            <a:xfrm flipH="1">
              <a:off x="75" y="569250"/>
              <a:ext cx="1131425" cy="1081775"/>
            </a:xfrm>
            <a:prstGeom prst="rect">
              <a:avLst/>
            </a:prstGeom>
            <a:noFill/>
            <a:ln>
              <a:noFill/>
            </a:ln>
          </p:spPr>
        </p:pic>
        <p:pic>
          <p:nvPicPr>
            <p:cNvPr id="213" name="Google Shape;213;p20"/>
            <p:cNvPicPr preferRelativeResize="0"/>
            <p:nvPr/>
          </p:nvPicPr>
          <p:blipFill>
            <a:blip r:embed="rId6">
              <a:alphaModFix/>
            </a:blip>
            <a:stretch>
              <a:fillRect/>
            </a:stretch>
          </p:blipFill>
          <p:spPr>
            <a:xfrm>
              <a:off x="315299" y="1276800"/>
              <a:ext cx="1161700" cy="566425"/>
            </a:xfrm>
            <a:prstGeom prst="rect">
              <a:avLst/>
            </a:prstGeom>
            <a:noFill/>
            <a:ln>
              <a:noFill/>
            </a:ln>
          </p:spPr>
        </p:pic>
      </p:grpSp>
      <p:pic>
        <p:nvPicPr>
          <p:cNvPr id="214" name="Google Shape;214;p20"/>
          <p:cNvPicPr preferRelativeResize="0"/>
          <p:nvPr/>
        </p:nvPicPr>
        <p:blipFill rotWithShape="1">
          <a:blip r:embed="rId7">
            <a:alphaModFix/>
          </a:blip>
          <a:srcRect b="10305" l="0" r="38901" t="0"/>
          <a:stretch/>
        </p:blipFill>
        <p:spPr>
          <a:xfrm>
            <a:off x="7906550" y="3661650"/>
            <a:ext cx="1237525" cy="1481850"/>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215" name="Shape 215"/>
        <p:cNvGrpSpPr/>
        <p:nvPr/>
      </p:nvGrpSpPr>
      <p:grpSpPr>
        <a:xfrm>
          <a:off x="0" y="0"/>
          <a:ext cx="0" cy="0"/>
          <a:chOff x="0" y="0"/>
          <a:chExt cx="0" cy="0"/>
        </a:xfrm>
      </p:grpSpPr>
      <p:pic>
        <p:nvPicPr>
          <p:cNvPr id="216" name="Google Shape;216;p21"/>
          <p:cNvPicPr preferRelativeResize="0"/>
          <p:nvPr/>
        </p:nvPicPr>
        <p:blipFill>
          <a:blip r:embed="rId2">
            <a:alphaModFix/>
          </a:blip>
          <a:stretch>
            <a:fillRect/>
          </a:stretch>
        </p:blipFill>
        <p:spPr>
          <a:xfrm>
            <a:off x="75" y="0"/>
            <a:ext cx="9144003" cy="5143501"/>
          </a:xfrm>
          <a:prstGeom prst="rect">
            <a:avLst/>
          </a:prstGeom>
          <a:noFill/>
          <a:ln>
            <a:noFill/>
          </a:ln>
        </p:spPr>
      </p:pic>
      <p:sp>
        <p:nvSpPr>
          <p:cNvPr id="217" name="Google Shape;217;p21"/>
          <p:cNvSpPr txBox="1"/>
          <p:nvPr>
            <p:ph type="title"/>
          </p:nvPr>
        </p:nvSpPr>
        <p:spPr>
          <a:xfrm>
            <a:off x="2850863" y="3208088"/>
            <a:ext cx="34419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8" name="Google Shape;218;p21"/>
          <p:cNvSpPr txBox="1"/>
          <p:nvPr>
            <p:ph idx="1" type="subTitle"/>
          </p:nvPr>
        </p:nvSpPr>
        <p:spPr>
          <a:xfrm>
            <a:off x="2851038" y="3780788"/>
            <a:ext cx="3441900" cy="82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19" name="Google Shape;219;p21"/>
          <p:cNvGrpSpPr/>
          <p:nvPr/>
        </p:nvGrpSpPr>
        <p:grpSpPr>
          <a:xfrm>
            <a:off x="1" y="-1376"/>
            <a:ext cx="9144071" cy="5144876"/>
            <a:chOff x="1" y="-1376"/>
            <a:chExt cx="9144071" cy="5144876"/>
          </a:xfrm>
        </p:grpSpPr>
        <p:pic>
          <p:nvPicPr>
            <p:cNvPr id="220" name="Google Shape;220;p21"/>
            <p:cNvPicPr preferRelativeResize="0"/>
            <p:nvPr/>
          </p:nvPicPr>
          <p:blipFill rotWithShape="1">
            <a:blip r:embed="rId3">
              <a:alphaModFix/>
            </a:blip>
            <a:srcRect b="40518" l="56427" r="0" t="0"/>
            <a:stretch/>
          </p:blipFill>
          <p:spPr>
            <a:xfrm flipH="1">
              <a:off x="8352346" y="4078275"/>
              <a:ext cx="791725" cy="1065225"/>
            </a:xfrm>
            <a:prstGeom prst="rect">
              <a:avLst/>
            </a:prstGeom>
            <a:noFill/>
            <a:ln>
              <a:noFill/>
            </a:ln>
          </p:spPr>
        </p:pic>
        <p:pic>
          <p:nvPicPr>
            <p:cNvPr id="221" name="Google Shape;221;p21"/>
            <p:cNvPicPr preferRelativeResize="0"/>
            <p:nvPr/>
          </p:nvPicPr>
          <p:blipFill rotWithShape="1">
            <a:blip r:embed="rId4">
              <a:alphaModFix/>
            </a:blip>
            <a:srcRect b="0" l="0" r="66715" t="56343"/>
            <a:stretch/>
          </p:blipFill>
          <p:spPr>
            <a:xfrm flipH="1">
              <a:off x="1" y="-1376"/>
              <a:ext cx="1052274" cy="1393700"/>
            </a:xfrm>
            <a:prstGeom prst="rect">
              <a:avLst/>
            </a:prstGeom>
            <a:noFill/>
            <a:ln>
              <a:noFill/>
            </a:ln>
          </p:spPr>
        </p:pic>
      </p:grpSp>
      <p:grpSp>
        <p:nvGrpSpPr>
          <p:cNvPr id="222" name="Google Shape;222;p21"/>
          <p:cNvGrpSpPr/>
          <p:nvPr/>
        </p:nvGrpSpPr>
        <p:grpSpPr>
          <a:xfrm>
            <a:off x="0" y="-1375"/>
            <a:ext cx="9672488" cy="5144875"/>
            <a:chOff x="0" y="-1375"/>
            <a:chExt cx="9672488" cy="5144875"/>
          </a:xfrm>
        </p:grpSpPr>
        <p:pic>
          <p:nvPicPr>
            <p:cNvPr id="223" name="Google Shape;223;p21"/>
            <p:cNvPicPr preferRelativeResize="0"/>
            <p:nvPr/>
          </p:nvPicPr>
          <p:blipFill>
            <a:blip r:embed="rId5">
              <a:alphaModFix/>
            </a:blip>
            <a:stretch>
              <a:fillRect/>
            </a:stretch>
          </p:blipFill>
          <p:spPr>
            <a:xfrm flipH="1">
              <a:off x="130648" y="1273363"/>
              <a:ext cx="324650" cy="324650"/>
            </a:xfrm>
            <a:prstGeom prst="rect">
              <a:avLst/>
            </a:prstGeom>
            <a:noFill/>
            <a:ln>
              <a:noFill/>
            </a:ln>
          </p:spPr>
        </p:pic>
        <p:pic>
          <p:nvPicPr>
            <p:cNvPr id="224" name="Google Shape;224;p21"/>
            <p:cNvPicPr preferRelativeResize="0"/>
            <p:nvPr/>
          </p:nvPicPr>
          <p:blipFill rotWithShape="1">
            <a:blip r:embed="rId6">
              <a:alphaModFix/>
            </a:blip>
            <a:srcRect b="0" l="0" r="51276" t="0"/>
            <a:stretch/>
          </p:blipFill>
          <p:spPr>
            <a:xfrm>
              <a:off x="8025025" y="-1375"/>
              <a:ext cx="1119050" cy="1081775"/>
            </a:xfrm>
            <a:prstGeom prst="rect">
              <a:avLst/>
            </a:prstGeom>
            <a:noFill/>
            <a:ln>
              <a:noFill/>
            </a:ln>
          </p:spPr>
        </p:pic>
        <p:pic>
          <p:nvPicPr>
            <p:cNvPr id="225" name="Google Shape;225;p21"/>
            <p:cNvPicPr preferRelativeResize="0"/>
            <p:nvPr/>
          </p:nvPicPr>
          <p:blipFill>
            <a:blip r:embed="rId7">
              <a:alphaModFix/>
            </a:blip>
            <a:stretch>
              <a:fillRect/>
            </a:stretch>
          </p:blipFill>
          <p:spPr>
            <a:xfrm flipH="1">
              <a:off x="8510788" y="539500"/>
              <a:ext cx="1161700" cy="566425"/>
            </a:xfrm>
            <a:prstGeom prst="rect">
              <a:avLst/>
            </a:prstGeom>
            <a:noFill/>
            <a:ln>
              <a:noFill/>
            </a:ln>
          </p:spPr>
        </p:pic>
        <p:pic>
          <p:nvPicPr>
            <p:cNvPr id="226" name="Google Shape;226;p21"/>
            <p:cNvPicPr preferRelativeResize="0"/>
            <p:nvPr/>
          </p:nvPicPr>
          <p:blipFill rotWithShape="1">
            <a:blip r:embed="rId8">
              <a:alphaModFix/>
            </a:blip>
            <a:srcRect b="52532" l="0" r="53047" t="0"/>
            <a:stretch/>
          </p:blipFill>
          <p:spPr>
            <a:xfrm flipH="1">
              <a:off x="0" y="4359300"/>
              <a:ext cx="951025" cy="784200"/>
            </a:xfrm>
            <a:prstGeom prst="rect">
              <a:avLst/>
            </a:prstGeom>
            <a:noFill/>
            <a:ln>
              <a:noFill/>
            </a:ln>
          </p:spPr>
        </p:pic>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
    <p:spTree>
      <p:nvGrpSpPr>
        <p:cNvPr id="227" name="Shape 227"/>
        <p:cNvGrpSpPr/>
        <p:nvPr/>
      </p:nvGrpSpPr>
      <p:grpSpPr>
        <a:xfrm>
          <a:off x="0" y="0"/>
          <a:ext cx="0" cy="0"/>
          <a:chOff x="0" y="0"/>
          <a:chExt cx="0" cy="0"/>
        </a:xfrm>
      </p:grpSpPr>
      <p:pic>
        <p:nvPicPr>
          <p:cNvPr id="228" name="Google Shape;228;p22"/>
          <p:cNvPicPr preferRelativeResize="0"/>
          <p:nvPr/>
        </p:nvPicPr>
        <p:blipFill>
          <a:blip r:embed="rId2">
            <a:alphaModFix/>
          </a:blip>
          <a:stretch>
            <a:fillRect/>
          </a:stretch>
        </p:blipFill>
        <p:spPr>
          <a:xfrm>
            <a:off x="75" y="0"/>
            <a:ext cx="9144003" cy="5143501"/>
          </a:xfrm>
          <a:prstGeom prst="rect">
            <a:avLst/>
          </a:prstGeom>
          <a:noFill/>
          <a:ln>
            <a:noFill/>
          </a:ln>
        </p:spPr>
      </p:pic>
      <p:sp>
        <p:nvSpPr>
          <p:cNvPr id="229" name="Google Shape;229;p22"/>
          <p:cNvSpPr txBox="1"/>
          <p:nvPr>
            <p:ph type="title"/>
          </p:nvPr>
        </p:nvSpPr>
        <p:spPr>
          <a:xfrm>
            <a:off x="4003675" y="1828738"/>
            <a:ext cx="3521100" cy="680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0" name="Google Shape;230;p22"/>
          <p:cNvSpPr txBox="1"/>
          <p:nvPr>
            <p:ph idx="1" type="subTitle"/>
          </p:nvPr>
        </p:nvSpPr>
        <p:spPr>
          <a:xfrm>
            <a:off x="4003675" y="2509563"/>
            <a:ext cx="3521100" cy="8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231" name="Google Shape;231;p22"/>
          <p:cNvPicPr preferRelativeResize="0"/>
          <p:nvPr/>
        </p:nvPicPr>
        <p:blipFill rotWithShape="1">
          <a:blip r:embed="rId3">
            <a:alphaModFix/>
          </a:blip>
          <a:srcRect b="64203" l="0" r="0" t="0"/>
          <a:stretch/>
        </p:blipFill>
        <p:spPr>
          <a:xfrm>
            <a:off x="6204000" y="4502425"/>
            <a:ext cx="1816975" cy="641075"/>
          </a:xfrm>
          <a:prstGeom prst="rect">
            <a:avLst/>
          </a:prstGeom>
          <a:noFill/>
          <a:ln>
            <a:noFill/>
          </a:ln>
        </p:spPr>
      </p:pic>
      <p:pic>
        <p:nvPicPr>
          <p:cNvPr id="232" name="Google Shape;232;p22"/>
          <p:cNvPicPr preferRelativeResize="0"/>
          <p:nvPr/>
        </p:nvPicPr>
        <p:blipFill rotWithShape="1">
          <a:blip r:embed="rId4">
            <a:alphaModFix/>
          </a:blip>
          <a:srcRect b="33101" l="0" r="52707" t="0"/>
          <a:stretch/>
        </p:blipFill>
        <p:spPr>
          <a:xfrm>
            <a:off x="7648950" y="3007800"/>
            <a:ext cx="1495125" cy="2135700"/>
          </a:xfrm>
          <a:prstGeom prst="rect">
            <a:avLst/>
          </a:prstGeom>
          <a:noFill/>
          <a:ln>
            <a:noFill/>
          </a:ln>
        </p:spPr>
      </p:pic>
      <p:grpSp>
        <p:nvGrpSpPr>
          <p:cNvPr id="233" name="Google Shape;233;p22"/>
          <p:cNvGrpSpPr/>
          <p:nvPr/>
        </p:nvGrpSpPr>
        <p:grpSpPr>
          <a:xfrm>
            <a:off x="-167926" y="126800"/>
            <a:ext cx="1981426" cy="1648200"/>
            <a:chOff x="315299" y="195025"/>
            <a:chExt cx="1981426" cy="1648200"/>
          </a:xfrm>
        </p:grpSpPr>
        <p:pic>
          <p:nvPicPr>
            <p:cNvPr id="234" name="Google Shape;234;p22"/>
            <p:cNvPicPr preferRelativeResize="0"/>
            <p:nvPr/>
          </p:nvPicPr>
          <p:blipFill rotWithShape="1">
            <a:blip r:embed="rId5">
              <a:alphaModFix/>
            </a:blip>
            <a:srcRect b="0" l="0" r="20886" t="0"/>
            <a:stretch/>
          </p:blipFill>
          <p:spPr>
            <a:xfrm flipH="1">
              <a:off x="479750" y="195025"/>
              <a:ext cx="1816975" cy="1081775"/>
            </a:xfrm>
            <a:prstGeom prst="rect">
              <a:avLst/>
            </a:prstGeom>
            <a:noFill/>
            <a:ln>
              <a:noFill/>
            </a:ln>
          </p:spPr>
        </p:pic>
        <p:pic>
          <p:nvPicPr>
            <p:cNvPr id="235" name="Google Shape;235;p22"/>
            <p:cNvPicPr preferRelativeResize="0"/>
            <p:nvPr/>
          </p:nvPicPr>
          <p:blipFill>
            <a:blip r:embed="rId6">
              <a:alphaModFix/>
            </a:blip>
            <a:stretch>
              <a:fillRect/>
            </a:stretch>
          </p:blipFill>
          <p:spPr>
            <a:xfrm>
              <a:off x="315299" y="1276800"/>
              <a:ext cx="1161700" cy="566425"/>
            </a:xfrm>
            <a:prstGeom prst="rect">
              <a:avLst/>
            </a:prstGeom>
            <a:noFill/>
            <a:ln>
              <a:noFill/>
            </a:ln>
          </p:spPr>
        </p:pic>
      </p:grpSp>
      <p:pic>
        <p:nvPicPr>
          <p:cNvPr id="236" name="Google Shape;236;p22"/>
          <p:cNvPicPr preferRelativeResize="0"/>
          <p:nvPr/>
        </p:nvPicPr>
        <p:blipFill rotWithShape="1">
          <a:blip r:embed="rId7">
            <a:alphaModFix/>
          </a:blip>
          <a:srcRect b="0" l="0" r="35228" t="0"/>
          <a:stretch/>
        </p:blipFill>
        <p:spPr>
          <a:xfrm>
            <a:off x="7832203" y="1701100"/>
            <a:ext cx="1311875" cy="1652100"/>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BODY_1">
    <p:spTree>
      <p:nvGrpSpPr>
        <p:cNvPr id="237" name="Shape 237"/>
        <p:cNvGrpSpPr/>
        <p:nvPr/>
      </p:nvGrpSpPr>
      <p:grpSpPr>
        <a:xfrm>
          <a:off x="0" y="0"/>
          <a:ext cx="0" cy="0"/>
          <a:chOff x="0" y="0"/>
          <a:chExt cx="0" cy="0"/>
        </a:xfrm>
      </p:grpSpPr>
      <p:pic>
        <p:nvPicPr>
          <p:cNvPr id="238" name="Google Shape;238;p23"/>
          <p:cNvPicPr preferRelativeResize="0"/>
          <p:nvPr/>
        </p:nvPicPr>
        <p:blipFill>
          <a:blip r:embed="rId2">
            <a:alphaModFix/>
          </a:blip>
          <a:stretch>
            <a:fillRect/>
          </a:stretch>
        </p:blipFill>
        <p:spPr>
          <a:xfrm>
            <a:off x="75" y="0"/>
            <a:ext cx="9144003" cy="5143501"/>
          </a:xfrm>
          <a:prstGeom prst="rect">
            <a:avLst/>
          </a:prstGeom>
          <a:noFill/>
          <a:ln>
            <a:noFill/>
          </a:ln>
        </p:spPr>
      </p:pic>
      <p:sp>
        <p:nvSpPr>
          <p:cNvPr id="239" name="Google Shape;239;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0" name="Google Shape;240;p23"/>
          <p:cNvSpPr txBox="1"/>
          <p:nvPr>
            <p:ph idx="1" type="body"/>
          </p:nvPr>
        </p:nvSpPr>
        <p:spPr>
          <a:xfrm>
            <a:off x="720000" y="1215750"/>
            <a:ext cx="7704000" cy="1233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241" name="Google Shape;241;p23"/>
          <p:cNvGrpSpPr/>
          <p:nvPr/>
        </p:nvGrpSpPr>
        <p:grpSpPr>
          <a:xfrm flipH="1">
            <a:off x="4" y="-1"/>
            <a:ext cx="9144072" cy="5143502"/>
            <a:chOff x="-17076" y="76199"/>
            <a:chExt cx="9144072" cy="5143502"/>
          </a:xfrm>
        </p:grpSpPr>
        <p:pic>
          <p:nvPicPr>
            <p:cNvPr id="242" name="Google Shape;242;p23"/>
            <p:cNvPicPr preferRelativeResize="0"/>
            <p:nvPr/>
          </p:nvPicPr>
          <p:blipFill rotWithShape="1">
            <a:blip r:embed="rId3">
              <a:alphaModFix/>
            </a:blip>
            <a:srcRect b="36265" l="57362" r="4" t="0"/>
            <a:stretch/>
          </p:blipFill>
          <p:spPr>
            <a:xfrm flipH="1">
              <a:off x="8352346" y="4078275"/>
              <a:ext cx="774650" cy="1141425"/>
            </a:xfrm>
            <a:prstGeom prst="rect">
              <a:avLst/>
            </a:prstGeom>
            <a:noFill/>
            <a:ln>
              <a:noFill/>
            </a:ln>
          </p:spPr>
        </p:pic>
        <p:pic>
          <p:nvPicPr>
            <p:cNvPr id="243" name="Google Shape;243;p23"/>
            <p:cNvPicPr preferRelativeResize="0"/>
            <p:nvPr/>
          </p:nvPicPr>
          <p:blipFill rotWithShape="1">
            <a:blip r:embed="rId4">
              <a:alphaModFix/>
            </a:blip>
            <a:srcRect b="0" l="0" r="66175" t="58773"/>
            <a:stretch/>
          </p:blipFill>
          <p:spPr>
            <a:xfrm flipH="1">
              <a:off x="-17076" y="76199"/>
              <a:ext cx="1069351" cy="1316125"/>
            </a:xfrm>
            <a:prstGeom prst="rect">
              <a:avLst/>
            </a:prstGeom>
            <a:noFill/>
            <a:ln>
              <a:noFill/>
            </a:ln>
          </p:spPr>
        </p:pic>
      </p:grpSp>
      <p:grpSp>
        <p:nvGrpSpPr>
          <p:cNvPr id="244" name="Google Shape;244;p23"/>
          <p:cNvGrpSpPr/>
          <p:nvPr/>
        </p:nvGrpSpPr>
        <p:grpSpPr>
          <a:xfrm flipH="1">
            <a:off x="0" y="-77575"/>
            <a:ext cx="9144075" cy="5221075"/>
            <a:chOff x="-17075" y="-1375"/>
            <a:chExt cx="9144075" cy="5221075"/>
          </a:xfrm>
        </p:grpSpPr>
        <p:pic>
          <p:nvPicPr>
            <p:cNvPr id="245" name="Google Shape;245;p23"/>
            <p:cNvPicPr preferRelativeResize="0"/>
            <p:nvPr/>
          </p:nvPicPr>
          <p:blipFill>
            <a:blip r:embed="rId5">
              <a:alphaModFix/>
            </a:blip>
            <a:stretch>
              <a:fillRect/>
            </a:stretch>
          </p:blipFill>
          <p:spPr>
            <a:xfrm flipH="1">
              <a:off x="130648" y="1273363"/>
              <a:ext cx="324650" cy="324650"/>
            </a:xfrm>
            <a:prstGeom prst="rect">
              <a:avLst/>
            </a:prstGeom>
            <a:noFill/>
            <a:ln>
              <a:noFill/>
            </a:ln>
          </p:spPr>
        </p:pic>
        <p:pic>
          <p:nvPicPr>
            <p:cNvPr id="246" name="Google Shape;246;p23"/>
            <p:cNvPicPr preferRelativeResize="0"/>
            <p:nvPr/>
          </p:nvPicPr>
          <p:blipFill rotWithShape="1">
            <a:blip r:embed="rId6">
              <a:alphaModFix/>
            </a:blip>
            <a:srcRect b="0" l="0" r="52019" t="0"/>
            <a:stretch/>
          </p:blipFill>
          <p:spPr>
            <a:xfrm>
              <a:off x="8025025" y="-1375"/>
              <a:ext cx="1101975" cy="1081775"/>
            </a:xfrm>
            <a:prstGeom prst="rect">
              <a:avLst/>
            </a:prstGeom>
            <a:noFill/>
            <a:ln>
              <a:noFill/>
            </a:ln>
          </p:spPr>
        </p:pic>
        <p:pic>
          <p:nvPicPr>
            <p:cNvPr id="247" name="Google Shape;247;p23"/>
            <p:cNvPicPr preferRelativeResize="0"/>
            <p:nvPr/>
          </p:nvPicPr>
          <p:blipFill rotWithShape="1">
            <a:blip r:embed="rId7">
              <a:alphaModFix/>
            </a:blip>
            <a:srcRect b="0" l="46958" r="0" t="0"/>
            <a:stretch/>
          </p:blipFill>
          <p:spPr>
            <a:xfrm flipH="1">
              <a:off x="8510794" y="539500"/>
              <a:ext cx="616200" cy="566425"/>
            </a:xfrm>
            <a:prstGeom prst="rect">
              <a:avLst/>
            </a:prstGeom>
            <a:noFill/>
            <a:ln>
              <a:noFill/>
            </a:ln>
          </p:spPr>
        </p:pic>
        <p:pic>
          <p:nvPicPr>
            <p:cNvPr id="248" name="Google Shape;248;p23"/>
            <p:cNvPicPr preferRelativeResize="0"/>
            <p:nvPr/>
          </p:nvPicPr>
          <p:blipFill rotWithShape="1">
            <a:blip r:embed="rId8">
              <a:alphaModFix/>
            </a:blip>
            <a:srcRect b="47922" l="0" r="52203" t="0"/>
            <a:stretch/>
          </p:blipFill>
          <p:spPr>
            <a:xfrm flipH="1">
              <a:off x="-17075" y="4359300"/>
              <a:ext cx="968100" cy="860400"/>
            </a:xfrm>
            <a:prstGeom prst="rect">
              <a:avLst/>
            </a:prstGeom>
            <a:noFill/>
            <a:ln>
              <a:noFill/>
            </a:ln>
          </p:spPr>
        </p:pic>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TITLE_AND_BODY_1_1">
    <p:spTree>
      <p:nvGrpSpPr>
        <p:cNvPr id="249" name="Shape 249"/>
        <p:cNvGrpSpPr/>
        <p:nvPr/>
      </p:nvGrpSpPr>
      <p:grpSpPr>
        <a:xfrm>
          <a:off x="0" y="0"/>
          <a:ext cx="0" cy="0"/>
          <a:chOff x="0" y="0"/>
          <a:chExt cx="0" cy="0"/>
        </a:xfrm>
      </p:grpSpPr>
      <p:pic>
        <p:nvPicPr>
          <p:cNvPr id="250" name="Google Shape;250;p24"/>
          <p:cNvPicPr preferRelativeResize="0"/>
          <p:nvPr/>
        </p:nvPicPr>
        <p:blipFill>
          <a:blip r:embed="rId2">
            <a:alphaModFix/>
          </a:blip>
          <a:stretch>
            <a:fillRect/>
          </a:stretch>
        </p:blipFill>
        <p:spPr>
          <a:xfrm>
            <a:off x="75" y="0"/>
            <a:ext cx="9144003" cy="5143501"/>
          </a:xfrm>
          <a:prstGeom prst="rect">
            <a:avLst/>
          </a:prstGeom>
          <a:noFill/>
          <a:ln>
            <a:noFill/>
          </a:ln>
        </p:spPr>
      </p:pic>
      <p:sp>
        <p:nvSpPr>
          <p:cNvPr id="251" name="Google Shape;251;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2" name="Google Shape;252;p24"/>
          <p:cNvSpPr txBox="1"/>
          <p:nvPr>
            <p:ph idx="1" type="body"/>
          </p:nvPr>
        </p:nvSpPr>
        <p:spPr>
          <a:xfrm>
            <a:off x="720000" y="1215749"/>
            <a:ext cx="7704000" cy="2575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253" name="Google Shape;253;p24"/>
          <p:cNvGrpSpPr/>
          <p:nvPr/>
        </p:nvGrpSpPr>
        <p:grpSpPr>
          <a:xfrm>
            <a:off x="76" y="-1376"/>
            <a:ext cx="9143996" cy="5144876"/>
            <a:chOff x="76" y="-1376"/>
            <a:chExt cx="9143996" cy="5144876"/>
          </a:xfrm>
        </p:grpSpPr>
        <p:pic>
          <p:nvPicPr>
            <p:cNvPr id="254" name="Google Shape;254;p24"/>
            <p:cNvPicPr preferRelativeResize="0"/>
            <p:nvPr/>
          </p:nvPicPr>
          <p:blipFill rotWithShape="1">
            <a:blip r:embed="rId3">
              <a:alphaModFix/>
            </a:blip>
            <a:srcRect b="40518" l="56427" r="0" t="0"/>
            <a:stretch/>
          </p:blipFill>
          <p:spPr>
            <a:xfrm flipH="1">
              <a:off x="8352346" y="4078275"/>
              <a:ext cx="791725" cy="1065225"/>
            </a:xfrm>
            <a:prstGeom prst="rect">
              <a:avLst/>
            </a:prstGeom>
            <a:noFill/>
            <a:ln>
              <a:noFill/>
            </a:ln>
          </p:spPr>
        </p:pic>
        <p:pic>
          <p:nvPicPr>
            <p:cNvPr id="255" name="Google Shape;255;p24"/>
            <p:cNvPicPr preferRelativeResize="0"/>
            <p:nvPr/>
          </p:nvPicPr>
          <p:blipFill rotWithShape="1">
            <a:blip r:embed="rId4">
              <a:alphaModFix/>
            </a:blip>
            <a:srcRect b="0" l="0" r="66717" t="56343"/>
            <a:stretch/>
          </p:blipFill>
          <p:spPr>
            <a:xfrm flipH="1">
              <a:off x="76" y="-1376"/>
              <a:ext cx="1052199" cy="1393700"/>
            </a:xfrm>
            <a:prstGeom prst="rect">
              <a:avLst/>
            </a:prstGeom>
            <a:noFill/>
            <a:ln>
              <a:noFill/>
            </a:ln>
          </p:spPr>
        </p:pic>
      </p:grpSp>
      <p:grpSp>
        <p:nvGrpSpPr>
          <p:cNvPr id="256" name="Google Shape;256;p24"/>
          <p:cNvGrpSpPr/>
          <p:nvPr/>
        </p:nvGrpSpPr>
        <p:grpSpPr>
          <a:xfrm>
            <a:off x="0" y="-1375"/>
            <a:ext cx="9144070" cy="5144875"/>
            <a:chOff x="0" y="-1375"/>
            <a:chExt cx="9144070" cy="5144875"/>
          </a:xfrm>
        </p:grpSpPr>
        <p:pic>
          <p:nvPicPr>
            <p:cNvPr id="257" name="Google Shape;257;p24"/>
            <p:cNvPicPr preferRelativeResize="0"/>
            <p:nvPr/>
          </p:nvPicPr>
          <p:blipFill>
            <a:blip r:embed="rId5">
              <a:alphaModFix/>
            </a:blip>
            <a:stretch>
              <a:fillRect/>
            </a:stretch>
          </p:blipFill>
          <p:spPr>
            <a:xfrm flipH="1">
              <a:off x="130648" y="1273363"/>
              <a:ext cx="324650" cy="324650"/>
            </a:xfrm>
            <a:prstGeom prst="rect">
              <a:avLst/>
            </a:prstGeom>
            <a:noFill/>
            <a:ln>
              <a:noFill/>
            </a:ln>
          </p:spPr>
        </p:pic>
        <p:pic>
          <p:nvPicPr>
            <p:cNvPr id="258" name="Google Shape;258;p24"/>
            <p:cNvPicPr preferRelativeResize="0"/>
            <p:nvPr/>
          </p:nvPicPr>
          <p:blipFill rotWithShape="1">
            <a:blip r:embed="rId6">
              <a:alphaModFix/>
            </a:blip>
            <a:srcRect b="0" l="0" r="51278" t="0"/>
            <a:stretch/>
          </p:blipFill>
          <p:spPr>
            <a:xfrm>
              <a:off x="8025025" y="-1375"/>
              <a:ext cx="1118975" cy="1081775"/>
            </a:xfrm>
            <a:prstGeom prst="rect">
              <a:avLst/>
            </a:prstGeom>
            <a:noFill/>
            <a:ln>
              <a:noFill/>
            </a:ln>
          </p:spPr>
        </p:pic>
        <p:pic>
          <p:nvPicPr>
            <p:cNvPr id="259" name="Google Shape;259;p24"/>
            <p:cNvPicPr preferRelativeResize="0"/>
            <p:nvPr/>
          </p:nvPicPr>
          <p:blipFill rotWithShape="1">
            <a:blip r:embed="rId7">
              <a:alphaModFix/>
            </a:blip>
            <a:srcRect b="0" l="45486" r="0" t="0"/>
            <a:stretch/>
          </p:blipFill>
          <p:spPr>
            <a:xfrm flipH="1">
              <a:off x="8510795" y="539500"/>
              <a:ext cx="633275" cy="566425"/>
            </a:xfrm>
            <a:prstGeom prst="rect">
              <a:avLst/>
            </a:prstGeom>
            <a:noFill/>
            <a:ln>
              <a:noFill/>
            </a:ln>
          </p:spPr>
        </p:pic>
        <p:pic>
          <p:nvPicPr>
            <p:cNvPr id="260" name="Google Shape;260;p24"/>
            <p:cNvPicPr preferRelativeResize="0"/>
            <p:nvPr/>
          </p:nvPicPr>
          <p:blipFill rotWithShape="1">
            <a:blip r:embed="rId8">
              <a:alphaModFix/>
            </a:blip>
            <a:srcRect b="52532" l="0" r="53047" t="0"/>
            <a:stretch/>
          </p:blipFill>
          <p:spPr>
            <a:xfrm flipH="1">
              <a:off x="0" y="4359300"/>
              <a:ext cx="951025" cy="784200"/>
            </a:xfrm>
            <a:prstGeom prst="rect">
              <a:avLst/>
            </a:prstGeom>
            <a:noFill/>
            <a:ln>
              <a:noFill/>
            </a:ln>
          </p:spPr>
        </p:pic>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61" name="Shape 261"/>
        <p:cNvGrpSpPr/>
        <p:nvPr/>
      </p:nvGrpSpPr>
      <p:grpSpPr>
        <a:xfrm>
          <a:off x="0" y="0"/>
          <a:ext cx="0" cy="0"/>
          <a:chOff x="0" y="0"/>
          <a:chExt cx="0" cy="0"/>
        </a:xfrm>
      </p:grpSpPr>
      <p:pic>
        <p:nvPicPr>
          <p:cNvPr id="262" name="Google Shape;262;p25"/>
          <p:cNvPicPr preferRelativeResize="0"/>
          <p:nvPr/>
        </p:nvPicPr>
        <p:blipFill>
          <a:blip r:embed="rId2">
            <a:alphaModFix/>
          </a:blip>
          <a:stretch>
            <a:fillRect/>
          </a:stretch>
        </p:blipFill>
        <p:spPr>
          <a:xfrm>
            <a:off x="75" y="0"/>
            <a:ext cx="9144003" cy="5143501"/>
          </a:xfrm>
          <a:prstGeom prst="rect">
            <a:avLst/>
          </a:prstGeom>
          <a:noFill/>
          <a:ln>
            <a:noFill/>
          </a:ln>
        </p:spPr>
      </p:pic>
      <p:sp>
        <p:nvSpPr>
          <p:cNvPr id="263" name="Google Shape;263;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4" name="Google Shape;264;p25"/>
          <p:cNvSpPr txBox="1"/>
          <p:nvPr>
            <p:ph idx="1" type="subTitle"/>
          </p:nvPr>
        </p:nvSpPr>
        <p:spPr>
          <a:xfrm>
            <a:off x="4955180" y="2956099"/>
            <a:ext cx="27345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5" name="Google Shape;265;p25"/>
          <p:cNvSpPr txBox="1"/>
          <p:nvPr>
            <p:ph idx="2" type="subTitle"/>
          </p:nvPr>
        </p:nvSpPr>
        <p:spPr>
          <a:xfrm>
            <a:off x="1454317" y="2217674"/>
            <a:ext cx="27345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6" name="Google Shape;266;p25"/>
          <p:cNvSpPr txBox="1"/>
          <p:nvPr>
            <p:ph idx="3" type="subTitle"/>
          </p:nvPr>
        </p:nvSpPr>
        <p:spPr>
          <a:xfrm>
            <a:off x="1454317" y="1730050"/>
            <a:ext cx="27345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267" name="Google Shape;267;p25"/>
          <p:cNvSpPr txBox="1"/>
          <p:nvPr>
            <p:ph idx="4" type="subTitle"/>
          </p:nvPr>
        </p:nvSpPr>
        <p:spPr>
          <a:xfrm>
            <a:off x="4955183" y="2468475"/>
            <a:ext cx="27345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grpSp>
        <p:nvGrpSpPr>
          <p:cNvPr id="268" name="Google Shape;268;p25"/>
          <p:cNvGrpSpPr/>
          <p:nvPr/>
        </p:nvGrpSpPr>
        <p:grpSpPr>
          <a:xfrm>
            <a:off x="1" y="-1"/>
            <a:ext cx="9143996" cy="5143501"/>
            <a:chOff x="1" y="-1"/>
            <a:chExt cx="9143996" cy="5143501"/>
          </a:xfrm>
        </p:grpSpPr>
        <p:pic>
          <p:nvPicPr>
            <p:cNvPr id="269" name="Google Shape;269;p25"/>
            <p:cNvPicPr preferRelativeResize="0"/>
            <p:nvPr/>
          </p:nvPicPr>
          <p:blipFill rotWithShape="1">
            <a:blip r:embed="rId3">
              <a:alphaModFix/>
            </a:blip>
            <a:srcRect b="40518" l="56430" r="0" t="0"/>
            <a:stretch/>
          </p:blipFill>
          <p:spPr>
            <a:xfrm flipH="1">
              <a:off x="8352346" y="4078275"/>
              <a:ext cx="791650" cy="1065225"/>
            </a:xfrm>
            <a:prstGeom prst="rect">
              <a:avLst/>
            </a:prstGeom>
            <a:noFill/>
            <a:ln>
              <a:noFill/>
            </a:ln>
          </p:spPr>
        </p:pic>
        <p:pic>
          <p:nvPicPr>
            <p:cNvPr id="270" name="Google Shape;270;p25"/>
            <p:cNvPicPr preferRelativeResize="0"/>
            <p:nvPr/>
          </p:nvPicPr>
          <p:blipFill rotWithShape="1">
            <a:blip r:embed="rId4">
              <a:alphaModFix/>
            </a:blip>
            <a:srcRect b="0" l="0" r="66715" t="56387"/>
            <a:stretch/>
          </p:blipFill>
          <p:spPr>
            <a:xfrm flipH="1">
              <a:off x="1" y="-1"/>
              <a:ext cx="1052274" cy="1392325"/>
            </a:xfrm>
            <a:prstGeom prst="rect">
              <a:avLst/>
            </a:prstGeom>
            <a:noFill/>
            <a:ln>
              <a:noFill/>
            </a:ln>
          </p:spPr>
        </p:pic>
      </p:grpSp>
      <p:grpSp>
        <p:nvGrpSpPr>
          <p:cNvPr id="271" name="Google Shape;271;p25"/>
          <p:cNvGrpSpPr/>
          <p:nvPr/>
        </p:nvGrpSpPr>
        <p:grpSpPr>
          <a:xfrm>
            <a:off x="75" y="-1375"/>
            <a:ext cx="9144001" cy="5144875"/>
            <a:chOff x="75" y="-1375"/>
            <a:chExt cx="9144001" cy="5144875"/>
          </a:xfrm>
        </p:grpSpPr>
        <p:pic>
          <p:nvPicPr>
            <p:cNvPr id="272" name="Google Shape;272;p25"/>
            <p:cNvPicPr preferRelativeResize="0"/>
            <p:nvPr/>
          </p:nvPicPr>
          <p:blipFill>
            <a:blip r:embed="rId5">
              <a:alphaModFix/>
            </a:blip>
            <a:stretch>
              <a:fillRect/>
            </a:stretch>
          </p:blipFill>
          <p:spPr>
            <a:xfrm flipH="1">
              <a:off x="130648" y="1273363"/>
              <a:ext cx="324650" cy="324650"/>
            </a:xfrm>
            <a:prstGeom prst="rect">
              <a:avLst/>
            </a:prstGeom>
            <a:noFill/>
            <a:ln>
              <a:noFill/>
            </a:ln>
          </p:spPr>
        </p:pic>
        <p:pic>
          <p:nvPicPr>
            <p:cNvPr id="273" name="Google Shape;273;p25"/>
            <p:cNvPicPr preferRelativeResize="0"/>
            <p:nvPr/>
          </p:nvPicPr>
          <p:blipFill rotWithShape="1">
            <a:blip r:embed="rId6">
              <a:alphaModFix/>
            </a:blip>
            <a:srcRect b="0" l="0" r="51276" t="0"/>
            <a:stretch/>
          </p:blipFill>
          <p:spPr>
            <a:xfrm>
              <a:off x="8025025" y="-1375"/>
              <a:ext cx="1119050" cy="1081775"/>
            </a:xfrm>
            <a:prstGeom prst="rect">
              <a:avLst/>
            </a:prstGeom>
            <a:noFill/>
            <a:ln>
              <a:noFill/>
            </a:ln>
          </p:spPr>
        </p:pic>
        <p:pic>
          <p:nvPicPr>
            <p:cNvPr id="274" name="Google Shape;274;p25"/>
            <p:cNvPicPr preferRelativeResize="0"/>
            <p:nvPr/>
          </p:nvPicPr>
          <p:blipFill rotWithShape="1">
            <a:blip r:embed="rId7">
              <a:alphaModFix/>
            </a:blip>
            <a:srcRect b="0" l="45486" r="0" t="0"/>
            <a:stretch/>
          </p:blipFill>
          <p:spPr>
            <a:xfrm flipH="1">
              <a:off x="8510795" y="539500"/>
              <a:ext cx="633275" cy="566425"/>
            </a:xfrm>
            <a:prstGeom prst="rect">
              <a:avLst/>
            </a:prstGeom>
            <a:noFill/>
            <a:ln>
              <a:noFill/>
            </a:ln>
          </p:spPr>
        </p:pic>
        <p:pic>
          <p:nvPicPr>
            <p:cNvPr id="275" name="Google Shape;275;p25"/>
            <p:cNvPicPr preferRelativeResize="0"/>
            <p:nvPr/>
          </p:nvPicPr>
          <p:blipFill rotWithShape="1">
            <a:blip r:embed="rId8">
              <a:alphaModFix/>
            </a:blip>
            <a:srcRect b="52532" l="0" r="53049" t="0"/>
            <a:stretch/>
          </p:blipFill>
          <p:spPr>
            <a:xfrm flipH="1">
              <a:off x="75" y="4359300"/>
              <a:ext cx="950950" cy="784200"/>
            </a:xfrm>
            <a:prstGeom prst="rect">
              <a:avLst/>
            </a:prstGeom>
            <a:noFill/>
            <a:ln>
              <a:noFill/>
            </a:ln>
          </p:spPr>
        </p:pic>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276" name="Shape 276"/>
        <p:cNvGrpSpPr/>
        <p:nvPr/>
      </p:nvGrpSpPr>
      <p:grpSpPr>
        <a:xfrm>
          <a:off x="0" y="0"/>
          <a:ext cx="0" cy="0"/>
          <a:chOff x="0" y="0"/>
          <a:chExt cx="0" cy="0"/>
        </a:xfrm>
      </p:grpSpPr>
      <p:pic>
        <p:nvPicPr>
          <p:cNvPr id="277" name="Google Shape;277;p26"/>
          <p:cNvPicPr preferRelativeResize="0"/>
          <p:nvPr/>
        </p:nvPicPr>
        <p:blipFill>
          <a:blip r:embed="rId2">
            <a:alphaModFix/>
          </a:blip>
          <a:stretch>
            <a:fillRect/>
          </a:stretch>
        </p:blipFill>
        <p:spPr>
          <a:xfrm>
            <a:off x="75" y="0"/>
            <a:ext cx="9144003" cy="5143501"/>
          </a:xfrm>
          <a:prstGeom prst="rect">
            <a:avLst/>
          </a:prstGeom>
          <a:noFill/>
          <a:ln>
            <a:noFill/>
          </a:ln>
        </p:spPr>
      </p:pic>
      <p:sp>
        <p:nvSpPr>
          <p:cNvPr id="278" name="Google Shape;278;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9" name="Google Shape;279;p26"/>
          <p:cNvSpPr txBox="1"/>
          <p:nvPr>
            <p:ph idx="1" type="subTitle"/>
          </p:nvPr>
        </p:nvSpPr>
        <p:spPr>
          <a:xfrm>
            <a:off x="1335765" y="2953975"/>
            <a:ext cx="6472500" cy="137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0" name="Google Shape;280;p26"/>
          <p:cNvSpPr txBox="1"/>
          <p:nvPr>
            <p:ph idx="2" type="subTitle"/>
          </p:nvPr>
        </p:nvSpPr>
        <p:spPr>
          <a:xfrm>
            <a:off x="1335735" y="1429975"/>
            <a:ext cx="6472500" cy="137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81" name="Google Shape;281;p26"/>
          <p:cNvGrpSpPr/>
          <p:nvPr/>
        </p:nvGrpSpPr>
        <p:grpSpPr>
          <a:xfrm>
            <a:off x="0" y="-4"/>
            <a:ext cx="9143996" cy="5143504"/>
            <a:chOff x="0" y="-4"/>
            <a:chExt cx="9143996" cy="5143504"/>
          </a:xfrm>
        </p:grpSpPr>
        <p:pic>
          <p:nvPicPr>
            <p:cNvPr id="282" name="Google Shape;282;p26"/>
            <p:cNvPicPr preferRelativeResize="0"/>
            <p:nvPr/>
          </p:nvPicPr>
          <p:blipFill rotWithShape="1">
            <a:blip r:embed="rId3">
              <a:alphaModFix/>
            </a:blip>
            <a:srcRect b="0" l="56948" r="0" t="0"/>
            <a:stretch/>
          </p:blipFill>
          <p:spPr>
            <a:xfrm flipH="1">
              <a:off x="8361746" y="2953975"/>
              <a:ext cx="782250" cy="1790900"/>
            </a:xfrm>
            <a:prstGeom prst="rect">
              <a:avLst/>
            </a:prstGeom>
            <a:noFill/>
            <a:ln>
              <a:noFill/>
            </a:ln>
          </p:spPr>
        </p:pic>
        <p:pic>
          <p:nvPicPr>
            <p:cNvPr id="283" name="Google Shape;283;p26"/>
            <p:cNvPicPr preferRelativeResize="0"/>
            <p:nvPr/>
          </p:nvPicPr>
          <p:blipFill rotWithShape="1">
            <a:blip r:embed="rId4">
              <a:alphaModFix/>
            </a:blip>
            <a:srcRect b="0" l="0" r="48183" t="45262"/>
            <a:stretch/>
          </p:blipFill>
          <p:spPr>
            <a:xfrm flipH="1">
              <a:off x="0" y="-4"/>
              <a:ext cx="1097575" cy="1170850"/>
            </a:xfrm>
            <a:prstGeom prst="rect">
              <a:avLst/>
            </a:prstGeom>
            <a:noFill/>
            <a:ln>
              <a:noFill/>
            </a:ln>
          </p:spPr>
        </p:pic>
        <p:pic>
          <p:nvPicPr>
            <p:cNvPr id="284" name="Google Shape;284;p26"/>
            <p:cNvPicPr preferRelativeResize="0"/>
            <p:nvPr/>
          </p:nvPicPr>
          <p:blipFill>
            <a:blip r:embed="rId5">
              <a:alphaModFix/>
            </a:blip>
            <a:stretch>
              <a:fillRect/>
            </a:stretch>
          </p:blipFill>
          <p:spPr>
            <a:xfrm flipH="1">
              <a:off x="1097573" y="4744863"/>
              <a:ext cx="324650" cy="324650"/>
            </a:xfrm>
            <a:prstGeom prst="rect">
              <a:avLst/>
            </a:prstGeom>
            <a:noFill/>
            <a:ln>
              <a:noFill/>
            </a:ln>
          </p:spPr>
        </p:pic>
        <p:pic>
          <p:nvPicPr>
            <p:cNvPr id="285" name="Google Shape;285;p26"/>
            <p:cNvPicPr preferRelativeResize="0"/>
            <p:nvPr/>
          </p:nvPicPr>
          <p:blipFill>
            <a:blip r:embed="rId6">
              <a:alphaModFix/>
            </a:blip>
            <a:stretch>
              <a:fillRect/>
            </a:stretch>
          </p:blipFill>
          <p:spPr>
            <a:xfrm flipH="1">
              <a:off x="7657450" y="4477975"/>
              <a:ext cx="1161700" cy="566425"/>
            </a:xfrm>
            <a:prstGeom prst="rect">
              <a:avLst/>
            </a:prstGeom>
            <a:noFill/>
            <a:ln>
              <a:noFill/>
            </a:ln>
          </p:spPr>
        </p:pic>
        <p:pic>
          <p:nvPicPr>
            <p:cNvPr id="286" name="Google Shape;286;p26"/>
            <p:cNvPicPr preferRelativeResize="0"/>
            <p:nvPr/>
          </p:nvPicPr>
          <p:blipFill rotWithShape="1">
            <a:blip r:embed="rId7">
              <a:alphaModFix/>
            </a:blip>
            <a:srcRect b="13837" l="0" r="48103" t="0"/>
            <a:stretch/>
          </p:blipFill>
          <p:spPr>
            <a:xfrm flipH="1">
              <a:off x="75" y="3720050"/>
              <a:ext cx="1051125" cy="1423450"/>
            </a:xfrm>
            <a:prstGeom prst="rect">
              <a:avLst/>
            </a:prstGeom>
            <a:noFill/>
            <a:ln>
              <a:noFill/>
            </a:ln>
          </p:spPr>
        </p:pic>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87" name="Shape 287"/>
        <p:cNvGrpSpPr/>
        <p:nvPr/>
      </p:nvGrpSpPr>
      <p:grpSpPr>
        <a:xfrm>
          <a:off x="0" y="0"/>
          <a:ext cx="0" cy="0"/>
          <a:chOff x="0" y="0"/>
          <a:chExt cx="0" cy="0"/>
        </a:xfrm>
      </p:grpSpPr>
      <p:pic>
        <p:nvPicPr>
          <p:cNvPr id="288" name="Google Shape;288;p27"/>
          <p:cNvPicPr preferRelativeResize="0"/>
          <p:nvPr/>
        </p:nvPicPr>
        <p:blipFill>
          <a:blip r:embed="rId2">
            <a:alphaModFix/>
          </a:blip>
          <a:stretch>
            <a:fillRect/>
          </a:stretch>
        </p:blipFill>
        <p:spPr>
          <a:xfrm>
            <a:off x="75" y="0"/>
            <a:ext cx="9144003" cy="5143501"/>
          </a:xfrm>
          <a:prstGeom prst="rect">
            <a:avLst/>
          </a:prstGeom>
          <a:noFill/>
          <a:ln>
            <a:noFill/>
          </a:ln>
        </p:spPr>
      </p:pic>
      <p:sp>
        <p:nvSpPr>
          <p:cNvPr id="289" name="Google Shape;289;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0" name="Google Shape;290;p27"/>
          <p:cNvSpPr txBox="1"/>
          <p:nvPr>
            <p:ph idx="1" type="subTitle"/>
          </p:nvPr>
        </p:nvSpPr>
        <p:spPr>
          <a:xfrm>
            <a:off x="937626" y="2183828"/>
            <a:ext cx="21753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1" name="Google Shape;291;p27"/>
          <p:cNvSpPr txBox="1"/>
          <p:nvPr>
            <p:ph idx="2" type="subTitle"/>
          </p:nvPr>
        </p:nvSpPr>
        <p:spPr>
          <a:xfrm>
            <a:off x="3484347" y="3174428"/>
            <a:ext cx="21753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2" name="Google Shape;292;p27"/>
          <p:cNvSpPr txBox="1"/>
          <p:nvPr>
            <p:ph idx="3" type="subTitle"/>
          </p:nvPr>
        </p:nvSpPr>
        <p:spPr>
          <a:xfrm>
            <a:off x="6031074" y="2183828"/>
            <a:ext cx="21753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3" name="Google Shape;293;p27"/>
          <p:cNvSpPr txBox="1"/>
          <p:nvPr>
            <p:ph idx="4" type="subTitle"/>
          </p:nvPr>
        </p:nvSpPr>
        <p:spPr>
          <a:xfrm>
            <a:off x="937625" y="1729251"/>
            <a:ext cx="21753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294" name="Google Shape;294;p27"/>
          <p:cNvSpPr txBox="1"/>
          <p:nvPr>
            <p:ph idx="5" type="subTitle"/>
          </p:nvPr>
        </p:nvSpPr>
        <p:spPr>
          <a:xfrm>
            <a:off x="3484350" y="2719851"/>
            <a:ext cx="21753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295" name="Google Shape;295;p27"/>
          <p:cNvSpPr txBox="1"/>
          <p:nvPr>
            <p:ph idx="6" type="subTitle"/>
          </p:nvPr>
        </p:nvSpPr>
        <p:spPr>
          <a:xfrm>
            <a:off x="6031075" y="1729251"/>
            <a:ext cx="21753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pic>
        <p:nvPicPr>
          <p:cNvPr id="296" name="Google Shape;296;p27"/>
          <p:cNvPicPr preferRelativeResize="0"/>
          <p:nvPr/>
        </p:nvPicPr>
        <p:blipFill rotWithShape="1">
          <a:blip r:embed="rId3">
            <a:alphaModFix/>
          </a:blip>
          <a:srcRect b="64619" l="0" r="0" t="0"/>
          <a:stretch/>
        </p:blipFill>
        <p:spPr>
          <a:xfrm>
            <a:off x="3773025" y="4509875"/>
            <a:ext cx="1816975" cy="633625"/>
          </a:xfrm>
          <a:prstGeom prst="rect">
            <a:avLst/>
          </a:prstGeom>
          <a:noFill/>
          <a:ln>
            <a:noFill/>
          </a:ln>
        </p:spPr>
      </p:pic>
      <p:pic>
        <p:nvPicPr>
          <p:cNvPr id="297" name="Google Shape;297;p27"/>
          <p:cNvPicPr preferRelativeResize="0"/>
          <p:nvPr/>
        </p:nvPicPr>
        <p:blipFill rotWithShape="1">
          <a:blip r:embed="rId4">
            <a:alphaModFix/>
          </a:blip>
          <a:srcRect b="0" l="0" r="74814" t="50811"/>
          <a:stretch/>
        </p:blipFill>
        <p:spPr>
          <a:xfrm>
            <a:off x="8347775" y="-1"/>
            <a:ext cx="796224" cy="1570299"/>
          </a:xfrm>
          <a:prstGeom prst="rect">
            <a:avLst/>
          </a:prstGeom>
          <a:noFill/>
          <a:ln>
            <a:noFill/>
          </a:ln>
        </p:spPr>
      </p:pic>
      <p:grpSp>
        <p:nvGrpSpPr>
          <p:cNvPr id="298" name="Google Shape;298;p27"/>
          <p:cNvGrpSpPr/>
          <p:nvPr/>
        </p:nvGrpSpPr>
        <p:grpSpPr>
          <a:xfrm>
            <a:off x="0" y="3919525"/>
            <a:ext cx="1404650" cy="1223975"/>
            <a:chOff x="892075" y="195025"/>
            <a:chExt cx="1404650" cy="1223975"/>
          </a:xfrm>
        </p:grpSpPr>
        <p:pic>
          <p:nvPicPr>
            <p:cNvPr id="299" name="Google Shape;299;p27"/>
            <p:cNvPicPr preferRelativeResize="0"/>
            <p:nvPr/>
          </p:nvPicPr>
          <p:blipFill rotWithShape="1">
            <a:blip r:embed="rId5">
              <a:alphaModFix/>
            </a:blip>
            <a:srcRect b="0" l="0" r="38845" t="0"/>
            <a:stretch/>
          </p:blipFill>
          <p:spPr>
            <a:xfrm flipH="1">
              <a:off x="892150" y="195025"/>
              <a:ext cx="1404575" cy="1081775"/>
            </a:xfrm>
            <a:prstGeom prst="rect">
              <a:avLst/>
            </a:prstGeom>
            <a:noFill/>
            <a:ln>
              <a:noFill/>
            </a:ln>
          </p:spPr>
        </p:pic>
        <p:pic>
          <p:nvPicPr>
            <p:cNvPr id="300" name="Google Shape;300;p27"/>
            <p:cNvPicPr preferRelativeResize="0"/>
            <p:nvPr/>
          </p:nvPicPr>
          <p:blipFill rotWithShape="1">
            <a:blip r:embed="rId6">
              <a:alphaModFix/>
            </a:blip>
            <a:srcRect b="26237" l="38022" r="0" t="0"/>
            <a:stretch/>
          </p:blipFill>
          <p:spPr>
            <a:xfrm>
              <a:off x="892075" y="1001175"/>
              <a:ext cx="720000" cy="417825"/>
            </a:xfrm>
            <a:prstGeom prst="rect">
              <a:avLst/>
            </a:prstGeom>
            <a:noFill/>
            <a:ln>
              <a:noFill/>
            </a:ln>
          </p:spPr>
        </p:pic>
      </p:grpSp>
      <p:pic>
        <p:nvPicPr>
          <p:cNvPr id="301" name="Google Shape;301;p27"/>
          <p:cNvPicPr preferRelativeResize="0"/>
          <p:nvPr/>
        </p:nvPicPr>
        <p:blipFill rotWithShape="1">
          <a:blip r:embed="rId7">
            <a:alphaModFix/>
          </a:blip>
          <a:srcRect b="12411" l="0" r="64449" t="0"/>
          <a:stretch/>
        </p:blipFill>
        <p:spPr>
          <a:xfrm>
            <a:off x="8424000" y="3696450"/>
            <a:ext cx="720075" cy="1447050"/>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02" name="Shape 302"/>
        <p:cNvGrpSpPr/>
        <p:nvPr/>
      </p:nvGrpSpPr>
      <p:grpSpPr>
        <a:xfrm>
          <a:off x="0" y="0"/>
          <a:ext cx="0" cy="0"/>
          <a:chOff x="0" y="0"/>
          <a:chExt cx="0" cy="0"/>
        </a:xfrm>
      </p:grpSpPr>
      <p:pic>
        <p:nvPicPr>
          <p:cNvPr id="303" name="Google Shape;303;p28"/>
          <p:cNvPicPr preferRelativeResize="0"/>
          <p:nvPr/>
        </p:nvPicPr>
        <p:blipFill>
          <a:blip r:embed="rId2">
            <a:alphaModFix/>
          </a:blip>
          <a:stretch>
            <a:fillRect/>
          </a:stretch>
        </p:blipFill>
        <p:spPr>
          <a:xfrm>
            <a:off x="75" y="0"/>
            <a:ext cx="9144003" cy="5143501"/>
          </a:xfrm>
          <a:prstGeom prst="rect">
            <a:avLst/>
          </a:prstGeom>
          <a:noFill/>
          <a:ln>
            <a:noFill/>
          </a:ln>
        </p:spPr>
      </p:pic>
      <p:sp>
        <p:nvSpPr>
          <p:cNvPr id="304" name="Google Shape;304;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5" name="Google Shape;305;p28"/>
          <p:cNvSpPr txBox="1"/>
          <p:nvPr>
            <p:ph idx="1" type="subTitle"/>
          </p:nvPr>
        </p:nvSpPr>
        <p:spPr>
          <a:xfrm>
            <a:off x="2120048" y="2196300"/>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6" name="Google Shape;306;p28"/>
          <p:cNvSpPr txBox="1"/>
          <p:nvPr>
            <p:ph idx="2" type="subTitle"/>
          </p:nvPr>
        </p:nvSpPr>
        <p:spPr>
          <a:xfrm>
            <a:off x="5045752" y="2196300"/>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7" name="Google Shape;307;p28"/>
          <p:cNvSpPr txBox="1"/>
          <p:nvPr>
            <p:ph idx="3" type="subTitle"/>
          </p:nvPr>
        </p:nvSpPr>
        <p:spPr>
          <a:xfrm>
            <a:off x="2120048" y="3629700"/>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8" name="Google Shape;308;p28"/>
          <p:cNvSpPr txBox="1"/>
          <p:nvPr>
            <p:ph idx="4" type="subTitle"/>
          </p:nvPr>
        </p:nvSpPr>
        <p:spPr>
          <a:xfrm>
            <a:off x="5045752" y="3629700"/>
            <a:ext cx="19782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9" name="Google Shape;309;p28"/>
          <p:cNvSpPr txBox="1"/>
          <p:nvPr>
            <p:ph idx="5" type="subTitle"/>
          </p:nvPr>
        </p:nvSpPr>
        <p:spPr>
          <a:xfrm>
            <a:off x="2120048" y="1912700"/>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310" name="Google Shape;310;p28"/>
          <p:cNvSpPr txBox="1"/>
          <p:nvPr>
            <p:ph idx="6" type="subTitle"/>
          </p:nvPr>
        </p:nvSpPr>
        <p:spPr>
          <a:xfrm>
            <a:off x="2120048" y="3346175"/>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311" name="Google Shape;311;p28"/>
          <p:cNvSpPr txBox="1"/>
          <p:nvPr>
            <p:ph idx="7" type="subTitle"/>
          </p:nvPr>
        </p:nvSpPr>
        <p:spPr>
          <a:xfrm>
            <a:off x="5045748" y="1912700"/>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312" name="Google Shape;312;p28"/>
          <p:cNvSpPr txBox="1"/>
          <p:nvPr>
            <p:ph idx="8" type="subTitle"/>
          </p:nvPr>
        </p:nvSpPr>
        <p:spPr>
          <a:xfrm>
            <a:off x="5045748" y="3346175"/>
            <a:ext cx="19782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grpSp>
        <p:nvGrpSpPr>
          <p:cNvPr id="313" name="Google Shape;313;p28"/>
          <p:cNvGrpSpPr/>
          <p:nvPr/>
        </p:nvGrpSpPr>
        <p:grpSpPr>
          <a:xfrm>
            <a:off x="1" y="-1"/>
            <a:ext cx="9144071" cy="5143501"/>
            <a:chOff x="1" y="-1"/>
            <a:chExt cx="9144071" cy="5143501"/>
          </a:xfrm>
        </p:grpSpPr>
        <p:pic>
          <p:nvPicPr>
            <p:cNvPr id="314" name="Google Shape;314;p28"/>
            <p:cNvPicPr preferRelativeResize="0"/>
            <p:nvPr/>
          </p:nvPicPr>
          <p:blipFill rotWithShape="1">
            <a:blip r:embed="rId3">
              <a:alphaModFix/>
            </a:blip>
            <a:srcRect b="40518" l="56427" r="0" t="0"/>
            <a:stretch/>
          </p:blipFill>
          <p:spPr>
            <a:xfrm flipH="1">
              <a:off x="8352346" y="4078275"/>
              <a:ext cx="791725" cy="1065225"/>
            </a:xfrm>
            <a:prstGeom prst="rect">
              <a:avLst/>
            </a:prstGeom>
            <a:noFill/>
            <a:ln>
              <a:noFill/>
            </a:ln>
          </p:spPr>
        </p:pic>
        <p:pic>
          <p:nvPicPr>
            <p:cNvPr id="315" name="Google Shape;315;p28"/>
            <p:cNvPicPr preferRelativeResize="0"/>
            <p:nvPr/>
          </p:nvPicPr>
          <p:blipFill rotWithShape="1">
            <a:blip r:embed="rId4">
              <a:alphaModFix/>
            </a:blip>
            <a:srcRect b="0" l="0" r="66715" t="56387"/>
            <a:stretch/>
          </p:blipFill>
          <p:spPr>
            <a:xfrm flipH="1">
              <a:off x="1" y="-1"/>
              <a:ext cx="1052274" cy="1392325"/>
            </a:xfrm>
            <a:prstGeom prst="rect">
              <a:avLst/>
            </a:prstGeom>
            <a:noFill/>
            <a:ln>
              <a:noFill/>
            </a:ln>
          </p:spPr>
        </p:pic>
      </p:grpSp>
      <p:grpSp>
        <p:nvGrpSpPr>
          <p:cNvPr id="316" name="Google Shape;316;p28"/>
          <p:cNvGrpSpPr/>
          <p:nvPr/>
        </p:nvGrpSpPr>
        <p:grpSpPr>
          <a:xfrm>
            <a:off x="0" y="-1375"/>
            <a:ext cx="9144076" cy="5144875"/>
            <a:chOff x="0" y="-1375"/>
            <a:chExt cx="9144076" cy="5144875"/>
          </a:xfrm>
        </p:grpSpPr>
        <p:pic>
          <p:nvPicPr>
            <p:cNvPr id="317" name="Google Shape;317;p28"/>
            <p:cNvPicPr preferRelativeResize="0"/>
            <p:nvPr/>
          </p:nvPicPr>
          <p:blipFill>
            <a:blip r:embed="rId5">
              <a:alphaModFix/>
            </a:blip>
            <a:stretch>
              <a:fillRect/>
            </a:stretch>
          </p:blipFill>
          <p:spPr>
            <a:xfrm flipH="1">
              <a:off x="130648" y="1273363"/>
              <a:ext cx="324650" cy="324650"/>
            </a:xfrm>
            <a:prstGeom prst="rect">
              <a:avLst/>
            </a:prstGeom>
            <a:noFill/>
            <a:ln>
              <a:noFill/>
            </a:ln>
          </p:spPr>
        </p:pic>
        <p:pic>
          <p:nvPicPr>
            <p:cNvPr id="318" name="Google Shape;318;p28"/>
            <p:cNvPicPr preferRelativeResize="0"/>
            <p:nvPr/>
          </p:nvPicPr>
          <p:blipFill rotWithShape="1">
            <a:blip r:embed="rId6">
              <a:alphaModFix/>
            </a:blip>
            <a:srcRect b="0" l="0" r="51276" t="0"/>
            <a:stretch/>
          </p:blipFill>
          <p:spPr>
            <a:xfrm>
              <a:off x="8025025" y="-1375"/>
              <a:ext cx="1119050" cy="1081775"/>
            </a:xfrm>
            <a:prstGeom prst="rect">
              <a:avLst/>
            </a:prstGeom>
            <a:noFill/>
            <a:ln>
              <a:noFill/>
            </a:ln>
          </p:spPr>
        </p:pic>
        <p:pic>
          <p:nvPicPr>
            <p:cNvPr id="319" name="Google Shape;319;p28"/>
            <p:cNvPicPr preferRelativeResize="0"/>
            <p:nvPr/>
          </p:nvPicPr>
          <p:blipFill rotWithShape="1">
            <a:blip r:embed="rId7">
              <a:alphaModFix/>
            </a:blip>
            <a:srcRect b="0" l="45486" r="0" t="0"/>
            <a:stretch/>
          </p:blipFill>
          <p:spPr>
            <a:xfrm flipH="1">
              <a:off x="8510795" y="539500"/>
              <a:ext cx="633275" cy="566425"/>
            </a:xfrm>
            <a:prstGeom prst="rect">
              <a:avLst/>
            </a:prstGeom>
            <a:noFill/>
            <a:ln>
              <a:noFill/>
            </a:ln>
          </p:spPr>
        </p:pic>
        <p:pic>
          <p:nvPicPr>
            <p:cNvPr id="320" name="Google Shape;320;p28"/>
            <p:cNvPicPr preferRelativeResize="0"/>
            <p:nvPr/>
          </p:nvPicPr>
          <p:blipFill rotWithShape="1">
            <a:blip r:embed="rId8">
              <a:alphaModFix/>
            </a:blip>
            <a:srcRect b="52532" l="0" r="53047" t="0"/>
            <a:stretch/>
          </p:blipFill>
          <p:spPr>
            <a:xfrm flipH="1">
              <a:off x="0" y="4359300"/>
              <a:ext cx="951025" cy="784200"/>
            </a:xfrm>
            <a:prstGeom prst="rect">
              <a:avLst/>
            </a:prstGeom>
            <a:noFill/>
            <a:ln>
              <a:noFill/>
            </a:ln>
          </p:spPr>
        </p:pic>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21" name="Shape 321"/>
        <p:cNvGrpSpPr/>
        <p:nvPr/>
      </p:nvGrpSpPr>
      <p:grpSpPr>
        <a:xfrm>
          <a:off x="0" y="0"/>
          <a:ext cx="0" cy="0"/>
          <a:chOff x="0" y="0"/>
          <a:chExt cx="0" cy="0"/>
        </a:xfrm>
      </p:grpSpPr>
      <p:pic>
        <p:nvPicPr>
          <p:cNvPr id="322" name="Google Shape;322;p29"/>
          <p:cNvPicPr preferRelativeResize="0"/>
          <p:nvPr/>
        </p:nvPicPr>
        <p:blipFill>
          <a:blip r:embed="rId2">
            <a:alphaModFix/>
          </a:blip>
          <a:stretch>
            <a:fillRect/>
          </a:stretch>
        </p:blipFill>
        <p:spPr>
          <a:xfrm>
            <a:off x="75" y="0"/>
            <a:ext cx="9144003" cy="5143501"/>
          </a:xfrm>
          <a:prstGeom prst="rect">
            <a:avLst/>
          </a:prstGeom>
          <a:noFill/>
          <a:ln>
            <a:noFill/>
          </a:ln>
        </p:spPr>
      </p:pic>
      <p:sp>
        <p:nvSpPr>
          <p:cNvPr id="323" name="Google Shape;323;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4" name="Google Shape;324;p29"/>
          <p:cNvSpPr txBox="1"/>
          <p:nvPr>
            <p:ph idx="1" type="subTitle"/>
          </p:nvPr>
        </p:nvSpPr>
        <p:spPr>
          <a:xfrm>
            <a:off x="1242317" y="2595459"/>
            <a:ext cx="20328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5" name="Google Shape;325;p29"/>
          <p:cNvSpPr txBox="1"/>
          <p:nvPr>
            <p:ph idx="2" type="subTitle"/>
          </p:nvPr>
        </p:nvSpPr>
        <p:spPr>
          <a:xfrm>
            <a:off x="3555645" y="1985859"/>
            <a:ext cx="20328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6" name="Google Shape;326;p29"/>
          <p:cNvSpPr txBox="1"/>
          <p:nvPr>
            <p:ph idx="3" type="subTitle"/>
          </p:nvPr>
        </p:nvSpPr>
        <p:spPr>
          <a:xfrm>
            <a:off x="1242317" y="3800252"/>
            <a:ext cx="20328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7" name="Google Shape;327;p29"/>
          <p:cNvSpPr txBox="1"/>
          <p:nvPr>
            <p:ph idx="4" type="subTitle"/>
          </p:nvPr>
        </p:nvSpPr>
        <p:spPr>
          <a:xfrm>
            <a:off x="3555645" y="3190652"/>
            <a:ext cx="20328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8" name="Google Shape;328;p29"/>
          <p:cNvSpPr txBox="1"/>
          <p:nvPr>
            <p:ph idx="5" type="subTitle"/>
          </p:nvPr>
        </p:nvSpPr>
        <p:spPr>
          <a:xfrm>
            <a:off x="5868974" y="2595459"/>
            <a:ext cx="20328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9" name="Google Shape;329;p29"/>
          <p:cNvSpPr txBox="1"/>
          <p:nvPr>
            <p:ph idx="6" type="subTitle"/>
          </p:nvPr>
        </p:nvSpPr>
        <p:spPr>
          <a:xfrm>
            <a:off x="5868974" y="3800252"/>
            <a:ext cx="20328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0" name="Google Shape;330;p29"/>
          <p:cNvSpPr txBox="1"/>
          <p:nvPr>
            <p:ph idx="7" type="subTitle"/>
          </p:nvPr>
        </p:nvSpPr>
        <p:spPr>
          <a:xfrm>
            <a:off x="1240767" y="2226250"/>
            <a:ext cx="20358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331" name="Google Shape;331;p29"/>
          <p:cNvSpPr txBox="1"/>
          <p:nvPr>
            <p:ph idx="8" type="subTitle"/>
          </p:nvPr>
        </p:nvSpPr>
        <p:spPr>
          <a:xfrm>
            <a:off x="3554100" y="1616650"/>
            <a:ext cx="20358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332" name="Google Shape;332;p29"/>
          <p:cNvSpPr txBox="1"/>
          <p:nvPr>
            <p:ph idx="9" type="subTitle"/>
          </p:nvPr>
        </p:nvSpPr>
        <p:spPr>
          <a:xfrm>
            <a:off x="5867433" y="2226250"/>
            <a:ext cx="20358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333" name="Google Shape;333;p29"/>
          <p:cNvSpPr txBox="1"/>
          <p:nvPr>
            <p:ph idx="13" type="subTitle"/>
          </p:nvPr>
        </p:nvSpPr>
        <p:spPr>
          <a:xfrm>
            <a:off x="1240767" y="3429922"/>
            <a:ext cx="20358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334" name="Google Shape;334;p29"/>
          <p:cNvSpPr txBox="1"/>
          <p:nvPr>
            <p:ph idx="14" type="subTitle"/>
          </p:nvPr>
        </p:nvSpPr>
        <p:spPr>
          <a:xfrm>
            <a:off x="3554100" y="2820322"/>
            <a:ext cx="20358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sp>
        <p:nvSpPr>
          <p:cNvPr id="335" name="Google Shape;335;p29"/>
          <p:cNvSpPr txBox="1"/>
          <p:nvPr>
            <p:ph idx="15" type="subTitle"/>
          </p:nvPr>
        </p:nvSpPr>
        <p:spPr>
          <a:xfrm>
            <a:off x="5867433" y="3429922"/>
            <a:ext cx="20358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Lora"/>
              <a:buNone/>
              <a:defRPr sz="2200">
                <a:solidFill>
                  <a:schemeClr val="dk1"/>
                </a:solidFill>
                <a:latin typeface="Lora"/>
                <a:ea typeface="Lora"/>
                <a:cs typeface="Lora"/>
                <a:sym typeface="Lora"/>
              </a:defRPr>
            </a:lvl1pPr>
            <a:lvl2pPr lvl="1" rtl="0" algn="ctr">
              <a:lnSpc>
                <a:spcPct val="100000"/>
              </a:lnSpc>
              <a:spcBef>
                <a:spcPts val="0"/>
              </a:spcBef>
              <a:spcAft>
                <a:spcPts val="0"/>
              </a:spcAft>
              <a:buSzPts val="2200"/>
              <a:buFont typeface="Lora"/>
              <a:buNone/>
              <a:defRPr sz="2200">
                <a:latin typeface="Lora"/>
                <a:ea typeface="Lora"/>
                <a:cs typeface="Lora"/>
                <a:sym typeface="Lora"/>
              </a:defRPr>
            </a:lvl2pPr>
            <a:lvl3pPr lvl="2" rtl="0" algn="ctr">
              <a:lnSpc>
                <a:spcPct val="100000"/>
              </a:lnSpc>
              <a:spcBef>
                <a:spcPts val="0"/>
              </a:spcBef>
              <a:spcAft>
                <a:spcPts val="0"/>
              </a:spcAft>
              <a:buSzPts val="2200"/>
              <a:buFont typeface="Lora"/>
              <a:buNone/>
              <a:defRPr sz="2200">
                <a:latin typeface="Lora"/>
                <a:ea typeface="Lora"/>
                <a:cs typeface="Lora"/>
                <a:sym typeface="Lora"/>
              </a:defRPr>
            </a:lvl3pPr>
            <a:lvl4pPr lvl="3" rtl="0" algn="ctr">
              <a:lnSpc>
                <a:spcPct val="100000"/>
              </a:lnSpc>
              <a:spcBef>
                <a:spcPts val="0"/>
              </a:spcBef>
              <a:spcAft>
                <a:spcPts val="0"/>
              </a:spcAft>
              <a:buSzPts val="2200"/>
              <a:buFont typeface="Lora"/>
              <a:buNone/>
              <a:defRPr sz="2200">
                <a:latin typeface="Lora"/>
                <a:ea typeface="Lora"/>
                <a:cs typeface="Lora"/>
                <a:sym typeface="Lora"/>
              </a:defRPr>
            </a:lvl4pPr>
            <a:lvl5pPr lvl="4" rtl="0" algn="ctr">
              <a:lnSpc>
                <a:spcPct val="100000"/>
              </a:lnSpc>
              <a:spcBef>
                <a:spcPts val="0"/>
              </a:spcBef>
              <a:spcAft>
                <a:spcPts val="0"/>
              </a:spcAft>
              <a:buSzPts val="2200"/>
              <a:buFont typeface="Lora"/>
              <a:buNone/>
              <a:defRPr sz="2200">
                <a:latin typeface="Lora"/>
                <a:ea typeface="Lora"/>
                <a:cs typeface="Lora"/>
                <a:sym typeface="Lora"/>
              </a:defRPr>
            </a:lvl5pPr>
            <a:lvl6pPr lvl="5" rtl="0" algn="ctr">
              <a:lnSpc>
                <a:spcPct val="100000"/>
              </a:lnSpc>
              <a:spcBef>
                <a:spcPts val="0"/>
              </a:spcBef>
              <a:spcAft>
                <a:spcPts val="0"/>
              </a:spcAft>
              <a:buSzPts val="2200"/>
              <a:buFont typeface="Lora"/>
              <a:buNone/>
              <a:defRPr sz="2200">
                <a:latin typeface="Lora"/>
                <a:ea typeface="Lora"/>
                <a:cs typeface="Lora"/>
                <a:sym typeface="Lora"/>
              </a:defRPr>
            </a:lvl6pPr>
            <a:lvl7pPr lvl="6" rtl="0" algn="ctr">
              <a:lnSpc>
                <a:spcPct val="100000"/>
              </a:lnSpc>
              <a:spcBef>
                <a:spcPts val="0"/>
              </a:spcBef>
              <a:spcAft>
                <a:spcPts val="0"/>
              </a:spcAft>
              <a:buSzPts val="2200"/>
              <a:buFont typeface="Lora"/>
              <a:buNone/>
              <a:defRPr sz="2200">
                <a:latin typeface="Lora"/>
                <a:ea typeface="Lora"/>
                <a:cs typeface="Lora"/>
                <a:sym typeface="Lora"/>
              </a:defRPr>
            </a:lvl7pPr>
            <a:lvl8pPr lvl="7" rtl="0" algn="ctr">
              <a:lnSpc>
                <a:spcPct val="100000"/>
              </a:lnSpc>
              <a:spcBef>
                <a:spcPts val="0"/>
              </a:spcBef>
              <a:spcAft>
                <a:spcPts val="0"/>
              </a:spcAft>
              <a:buSzPts val="2200"/>
              <a:buFont typeface="Lora"/>
              <a:buNone/>
              <a:defRPr sz="2200">
                <a:latin typeface="Lora"/>
                <a:ea typeface="Lora"/>
                <a:cs typeface="Lora"/>
                <a:sym typeface="Lora"/>
              </a:defRPr>
            </a:lvl8pPr>
            <a:lvl9pPr lvl="8" rtl="0" algn="ctr">
              <a:lnSpc>
                <a:spcPct val="100000"/>
              </a:lnSpc>
              <a:spcBef>
                <a:spcPts val="0"/>
              </a:spcBef>
              <a:spcAft>
                <a:spcPts val="0"/>
              </a:spcAft>
              <a:buSzPts val="2200"/>
              <a:buFont typeface="Lora"/>
              <a:buNone/>
              <a:defRPr sz="2200">
                <a:latin typeface="Lora"/>
                <a:ea typeface="Lora"/>
                <a:cs typeface="Lora"/>
                <a:sym typeface="Lora"/>
              </a:defRPr>
            </a:lvl9pPr>
          </a:lstStyle>
          <a:p/>
        </p:txBody>
      </p:sp>
      <p:grpSp>
        <p:nvGrpSpPr>
          <p:cNvPr id="336" name="Google Shape;336;p29"/>
          <p:cNvGrpSpPr/>
          <p:nvPr/>
        </p:nvGrpSpPr>
        <p:grpSpPr>
          <a:xfrm>
            <a:off x="4" y="1299975"/>
            <a:ext cx="9143995" cy="3843526"/>
            <a:chOff x="4" y="1299975"/>
            <a:chExt cx="9143995" cy="3843526"/>
          </a:xfrm>
        </p:grpSpPr>
        <p:pic>
          <p:nvPicPr>
            <p:cNvPr id="337" name="Google Shape;337;p29"/>
            <p:cNvPicPr preferRelativeResize="0"/>
            <p:nvPr/>
          </p:nvPicPr>
          <p:blipFill rotWithShape="1">
            <a:blip r:embed="rId3">
              <a:alphaModFix/>
            </a:blip>
            <a:srcRect b="0" l="65586" r="0" t="0"/>
            <a:stretch/>
          </p:blipFill>
          <p:spPr>
            <a:xfrm>
              <a:off x="4" y="1299975"/>
              <a:ext cx="625300" cy="1790900"/>
            </a:xfrm>
            <a:prstGeom prst="rect">
              <a:avLst/>
            </a:prstGeom>
            <a:noFill/>
            <a:ln>
              <a:noFill/>
            </a:ln>
          </p:spPr>
        </p:pic>
        <p:pic>
          <p:nvPicPr>
            <p:cNvPr id="338" name="Google Shape;338;p29"/>
            <p:cNvPicPr preferRelativeResize="0"/>
            <p:nvPr/>
          </p:nvPicPr>
          <p:blipFill rotWithShape="1">
            <a:blip r:embed="rId4">
              <a:alphaModFix/>
            </a:blip>
            <a:srcRect b="56565" l="0" r="61189" t="0"/>
            <a:stretch/>
          </p:blipFill>
          <p:spPr>
            <a:xfrm>
              <a:off x="7917025" y="3756876"/>
              <a:ext cx="1226974" cy="1386625"/>
            </a:xfrm>
            <a:prstGeom prst="rect">
              <a:avLst/>
            </a:prstGeom>
            <a:noFill/>
            <a:ln>
              <a:noFill/>
            </a:ln>
          </p:spPr>
        </p:pic>
      </p:grpSp>
      <p:grpSp>
        <p:nvGrpSpPr>
          <p:cNvPr id="339" name="Google Shape;339;p29"/>
          <p:cNvGrpSpPr/>
          <p:nvPr/>
        </p:nvGrpSpPr>
        <p:grpSpPr>
          <a:xfrm>
            <a:off x="-538830" y="539488"/>
            <a:ext cx="9682836" cy="4555950"/>
            <a:chOff x="-538830" y="539488"/>
            <a:chExt cx="9682836" cy="4555950"/>
          </a:xfrm>
        </p:grpSpPr>
        <p:pic>
          <p:nvPicPr>
            <p:cNvPr id="340" name="Google Shape;340;p29"/>
            <p:cNvPicPr preferRelativeResize="0"/>
            <p:nvPr/>
          </p:nvPicPr>
          <p:blipFill>
            <a:blip r:embed="rId5">
              <a:alphaModFix/>
            </a:blip>
            <a:stretch>
              <a:fillRect/>
            </a:stretch>
          </p:blipFill>
          <p:spPr>
            <a:xfrm>
              <a:off x="8699502" y="1017713"/>
              <a:ext cx="324650" cy="324650"/>
            </a:xfrm>
            <a:prstGeom prst="rect">
              <a:avLst/>
            </a:prstGeom>
            <a:noFill/>
            <a:ln>
              <a:noFill/>
            </a:ln>
          </p:spPr>
        </p:pic>
        <p:pic>
          <p:nvPicPr>
            <p:cNvPr id="341" name="Google Shape;341;p29"/>
            <p:cNvPicPr preferRelativeResize="0"/>
            <p:nvPr/>
          </p:nvPicPr>
          <p:blipFill rotWithShape="1">
            <a:blip r:embed="rId6">
              <a:alphaModFix/>
            </a:blip>
            <a:srcRect b="0" l="0" r="62016" t="0"/>
            <a:stretch/>
          </p:blipFill>
          <p:spPr>
            <a:xfrm flipH="1">
              <a:off x="0" y="3303850"/>
              <a:ext cx="872400" cy="1081775"/>
            </a:xfrm>
            <a:prstGeom prst="rect">
              <a:avLst/>
            </a:prstGeom>
            <a:noFill/>
            <a:ln>
              <a:noFill/>
            </a:ln>
          </p:spPr>
        </p:pic>
        <p:pic>
          <p:nvPicPr>
            <p:cNvPr id="342" name="Google Shape;342;p29"/>
            <p:cNvPicPr preferRelativeResize="0"/>
            <p:nvPr/>
          </p:nvPicPr>
          <p:blipFill>
            <a:blip r:embed="rId7">
              <a:alphaModFix/>
            </a:blip>
            <a:stretch>
              <a:fillRect/>
            </a:stretch>
          </p:blipFill>
          <p:spPr>
            <a:xfrm>
              <a:off x="-538830" y="539491"/>
              <a:ext cx="1161700" cy="566425"/>
            </a:xfrm>
            <a:prstGeom prst="rect">
              <a:avLst/>
            </a:prstGeom>
            <a:noFill/>
            <a:ln>
              <a:noFill/>
            </a:ln>
          </p:spPr>
        </p:pic>
        <p:pic>
          <p:nvPicPr>
            <p:cNvPr id="343" name="Google Shape;343;p29"/>
            <p:cNvPicPr preferRelativeResize="0"/>
            <p:nvPr/>
          </p:nvPicPr>
          <p:blipFill rotWithShape="1">
            <a:blip r:embed="rId8">
              <a:alphaModFix/>
            </a:blip>
            <a:srcRect b="0" l="0" r="58607" t="0"/>
            <a:stretch/>
          </p:blipFill>
          <p:spPr>
            <a:xfrm>
              <a:off x="8305606" y="2286700"/>
              <a:ext cx="838400" cy="1652100"/>
            </a:xfrm>
            <a:prstGeom prst="rect">
              <a:avLst/>
            </a:prstGeom>
            <a:noFill/>
            <a:ln>
              <a:noFill/>
            </a:ln>
          </p:spPr>
        </p:pic>
        <p:pic>
          <p:nvPicPr>
            <p:cNvPr id="344" name="Google Shape;344;p29"/>
            <p:cNvPicPr preferRelativeResize="0"/>
            <p:nvPr/>
          </p:nvPicPr>
          <p:blipFill>
            <a:blip r:embed="rId5">
              <a:alphaModFix/>
            </a:blip>
            <a:stretch>
              <a:fillRect/>
            </a:stretch>
          </p:blipFill>
          <p:spPr>
            <a:xfrm>
              <a:off x="8625177" y="539488"/>
              <a:ext cx="324650" cy="324650"/>
            </a:xfrm>
            <a:prstGeom prst="rect">
              <a:avLst/>
            </a:prstGeom>
            <a:noFill/>
            <a:ln>
              <a:noFill/>
            </a:ln>
          </p:spPr>
        </p:pic>
        <p:pic>
          <p:nvPicPr>
            <p:cNvPr id="345" name="Google Shape;345;p29"/>
            <p:cNvPicPr preferRelativeResize="0"/>
            <p:nvPr/>
          </p:nvPicPr>
          <p:blipFill>
            <a:blip r:embed="rId5">
              <a:alphaModFix/>
            </a:blip>
            <a:stretch>
              <a:fillRect/>
            </a:stretch>
          </p:blipFill>
          <p:spPr>
            <a:xfrm>
              <a:off x="202752" y="4770788"/>
              <a:ext cx="324650" cy="324650"/>
            </a:xfrm>
            <a:prstGeom prst="rect">
              <a:avLst/>
            </a:prstGeom>
            <a:noFill/>
            <a:ln>
              <a:noFill/>
            </a:ln>
          </p:spPr>
        </p:pic>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346" name="Shape 346"/>
        <p:cNvGrpSpPr/>
        <p:nvPr/>
      </p:nvGrpSpPr>
      <p:grpSpPr>
        <a:xfrm>
          <a:off x="0" y="0"/>
          <a:ext cx="0" cy="0"/>
          <a:chOff x="0" y="0"/>
          <a:chExt cx="0" cy="0"/>
        </a:xfrm>
      </p:grpSpPr>
      <p:pic>
        <p:nvPicPr>
          <p:cNvPr id="347" name="Google Shape;347;p30"/>
          <p:cNvPicPr preferRelativeResize="0"/>
          <p:nvPr/>
        </p:nvPicPr>
        <p:blipFill>
          <a:blip r:embed="rId2">
            <a:alphaModFix/>
          </a:blip>
          <a:stretch>
            <a:fillRect/>
          </a:stretch>
        </p:blipFill>
        <p:spPr>
          <a:xfrm>
            <a:off x="75" y="0"/>
            <a:ext cx="9144003" cy="5143501"/>
          </a:xfrm>
          <a:prstGeom prst="rect">
            <a:avLst/>
          </a:prstGeom>
          <a:noFill/>
          <a:ln>
            <a:noFill/>
          </a:ln>
        </p:spPr>
      </p:pic>
      <p:sp>
        <p:nvSpPr>
          <p:cNvPr id="348" name="Google Shape;348;p30"/>
          <p:cNvSpPr txBox="1"/>
          <p:nvPr>
            <p:ph hasCustomPrompt="1" type="title"/>
          </p:nvPr>
        </p:nvSpPr>
        <p:spPr>
          <a:xfrm>
            <a:off x="813900" y="949475"/>
            <a:ext cx="37581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2"/>
              </a:buClr>
              <a:buSzPts val="6000"/>
              <a:buNone/>
              <a:defRPr sz="4500">
                <a:solidFill>
                  <a:schemeClr val="lt2"/>
                </a:solidFill>
              </a:defRPr>
            </a:lvl1pPr>
            <a:lvl2pPr lvl="1"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2pPr>
            <a:lvl3pPr lvl="2"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3pPr>
            <a:lvl4pPr lvl="3"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4pPr>
            <a:lvl5pPr lvl="4"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5pPr>
            <a:lvl6pPr lvl="5"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6pPr>
            <a:lvl7pPr lvl="6"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7pPr>
            <a:lvl8pPr lvl="7"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8pPr>
            <a:lvl9pPr lvl="8"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9pPr>
          </a:lstStyle>
          <a:p>
            <a:r>
              <a:t>xx%</a:t>
            </a:r>
          </a:p>
        </p:txBody>
      </p:sp>
      <p:sp>
        <p:nvSpPr>
          <p:cNvPr id="349" name="Google Shape;349;p30"/>
          <p:cNvSpPr txBox="1"/>
          <p:nvPr>
            <p:ph idx="1" type="subTitle"/>
          </p:nvPr>
        </p:nvSpPr>
        <p:spPr>
          <a:xfrm>
            <a:off x="813900" y="1555074"/>
            <a:ext cx="37581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350" name="Google Shape;350;p30"/>
          <p:cNvSpPr txBox="1"/>
          <p:nvPr>
            <p:ph hasCustomPrompt="1" idx="2" type="title"/>
          </p:nvPr>
        </p:nvSpPr>
        <p:spPr>
          <a:xfrm>
            <a:off x="2692950" y="2156279"/>
            <a:ext cx="37581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2"/>
              </a:buClr>
              <a:buSzPts val="6000"/>
              <a:buNone/>
              <a:defRPr sz="4500">
                <a:solidFill>
                  <a:schemeClr val="lt2"/>
                </a:solidFill>
              </a:defRPr>
            </a:lvl1pPr>
            <a:lvl2pPr lvl="1"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2pPr>
            <a:lvl3pPr lvl="2"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3pPr>
            <a:lvl4pPr lvl="3"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4pPr>
            <a:lvl5pPr lvl="4"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5pPr>
            <a:lvl6pPr lvl="5"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6pPr>
            <a:lvl7pPr lvl="6"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7pPr>
            <a:lvl8pPr lvl="7"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8pPr>
            <a:lvl9pPr lvl="8"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9pPr>
          </a:lstStyle>
          <a:p>
            <a:r>
              <a:t>xx%</a:t>
            </a:r>
          </a:p>
        </p:txBody>
      </p:sp>
      <p:sp>
        <p:nvSpPr>
          <p:cNvPr id="351" name="Google Shape;351;p30"/>
          <p:cNvSpPr txBox="1"/>
          <p:nvPr>
            <p:ph idx="3" type="subTitle"/>
          </p:nvPr>
        </p:nvSpPr>
        <p:spPr>
          <a:xfrm>
            <a:off x="2692950" y="2764450"/>
            <a:ext cx="37581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352" name="Google Shape;352;p30"/>
          <p:cNvSpPr txBox="1"/>
          <p:nvPr>
            <p:ph hasCustomPrompt="1" idx="4" type="title"/>
          </p:nvPr>
        </p:nvSpPr>
        <p:spPr>
          <a:xfrm>
            <a:off x="4572000" y="3363083"/>
            <a:ext cx="3758100" cy="768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2"/>
              </a:buClr>
              <a:buSzPts val="6000"/>
              <a:buNone/>
              <a:defRPr sz="4500">
                <a:solidFill>
                  <a:schemeClr val="lt2"/>
                </a:solidFill>
              </a:defRPr>
            </a:lvl1pPr>
            <a:lvl2pPr lvl="1"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2pPr>
            <a:lvl3pPr lvl="2"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3pPr>
            <a:lvl4pPr lvl="3"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4pPr>
            <a:lvl5pPr lvl="4"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5pPr>
            <a:lvl6pPr lvl="5"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6pPr>
            <a:lvl7pPr lvl="6"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7pPr>
            <a:lvl8pPr lvl="7"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8pPr>
            <a:lvl9pPr lvl="8" rtl="0" algn="ctr">
              <a:spcBef>
                <a:spcPts val="0"/>
              </a:spcBef>
              <a:spcAft>
                <a:spcPts val="0"/>
              </a:spcAft>
              <a:buClr>
                <a:schemeClr val="lt2"/>
              </a:buClr>
              <a:buSzPts val="6000"/>
              <a:buFont typeface="Lora"/>
              <a:buNone/>
              <a:defRPr sz="6000">
                <a:solidFill>
                  <a:schemeClr val="lt2"/>
                </a:solidFill>
                <a:latin typeface="Lora"/>
                <a:ea typeface="Lora"/>
                <a:cs typeface="Lora"/>
                <a:sym typeface="Lora"/>
              </a:defRPr>
            </a:lvl9pPr>
          </a:lstStyle>
          <a:p>
            <a:r>
              <a:t>xx%</a:t>
            </a:r>
          </a:p>
        </p:txBody>
      </p:sp>
      <p:sp>
        <p:nvSpPr>
          <p:cNvPr id="353" name="Google Shape;353;p30"/>
          <p:cNvSpPr txBox="1"/>
          <p:nvPr>
            <p:ph idx="5" type="subTitle"/>
          </p:nvPr>
        </p:nvSpPr>
        <p:spPr>
          <a:xfrm>
            <a:off x="4572000" y="3973825"/>
            <a:ext cx="37581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pic>
        <p:nvPicPr>
          <p:cNvPr id="354" name="Google Shape;354;p30"/>
          <p:cNvPicPr preferRelativeResize="0"/>
          <p:nvPr/>
        </p:nvPicPr>
        <p:blipFill rotWithShape="1">
          <a:blip r:embed="rId3">
            <a:alphaModFix/>
          </a:blip>
          <a:srcRect b="0" l="54271" r="0" t="0"/>
          <a:stretch/>
        </p:blipFill>
        <p:spPr>
          <a:xfrm flipH="1">
            <a:off x="8313175" y="1818700"/>
            <a:ext cx="830900" cy="1790900"/>
          </a:xfrm>
          <a:prstGeom prst="rect">
            <a:avLst/>
          </a:prstGeom>
          <a:noFill/>
          <a:ln>
            <a:noFill/>
          </a:ln>
        </p:spPr>
      </p:pic>
      <p:pic>
        <p:nvPicPr>
          <p:cNvPr id="355" name="Google Shape;355;p30"/>
          <p:cNvPicPr preferRelativeResize="0"/>
          <p:nvPr/>
        </p:nvPicPr>
        <p:blipFill rotWithShape="1">
          <a:blip r:embed="rId4">
            <a:alphaModFix/>
          </a:blip>
          <a:srcRect b="0" l="0" r="71522" t="0"/>
          <a:stretch/>
        </p:blipFill>
        <p:spPr>
          <a:xfrm flipH="1">
            <a:off x="-50694" y="504050"/>
            <a:ext cx="900299" cy="3192400"/>
          </a:xfrm>
          <a:prstGeom prst="rect">
            <a:avLst/>
          </a:prstGeom>
          <a:noFill/>
          <a:ln>
            <a:noFill/>
          </a:ln>
        </p:spPr>
      </p:pic>
      <p:grpSp>
        <p:nvGrpSpPr>
          <p:cNvPr id="356" name="Google Shape;356;p30"/>
          <p:cNvGrpSpPr/>
          <p:nvPr/>
        </p:nvGrpSpPr>
        <p:grpSpPr>
          <a:xfrm flipH="1">
            <a:off x="6908075" y="195025"/>
            <a:ext cx="2235925" cy="1648200"/>
            <a:chOff x="60806" y="195025"/>
            <a:chExt cx="2235925" cy="1648200"/>
          </a:xfrm>
        </p:grpSpPr>
        <p:pic>
          <p:nvPicPr>
            <p:cNvPr id="357" name="Google Shape;357;p30"/>
            <p:cNvPicPr preferRelativeResize="0"/>
            <p:nvPr/>
          </p:nvPicPr>
          <p:blipFill rotWithShape="1">
            <a:blip r:embed="rId5">
              <a:alphaModFix/>
            </a:blip>
            <a:srcRect b="0" l="0" r="2647" t="0"/>
            <a:stretch/>
          </p:blipFill>
          <p:spPr>
            <a:xfrm flipH="1">
              <a:off x="60806" y="195025"/>
              <a:ext cx="2235925" cy="1081775"/>
            </a:xfrm>
            <a:prstGeom prst="rect">
              <a:avLst/>
            </a:prstGeom>
            <a:noFill/>
            <a:ln>
              <a:noFill/>
            </a:ln>
          </p:spPr>
        </p:pic>
        <p:pic>
          <p:nvPicPr>
            <p:cNvPr id="358" name="Google Shape;358;p30"/>
            <p:cNvPicPr preferRelativeResize="0"/>
            <p:nvPr/>
          </p:nvPicPr>
          <p:blipFill>
            <a:blip r:embed="rId6">
              <a:alphaModFix/>
            </a:blip>
            <a:stretch>
              <a:fillRect/>
            </a:stretch>
          </p:blipFill>
          <p:spPr>
            <a:xfrm>
              <a:off x="315299" y="1276800"/>
              <a:ext cx="1161700" cy="566425"/>
            </a:xfrm>
            <a:prstGeom prst="rect">
              <a:avLst/>
            </a:prstGeom>
            <a:noFill/>
            <a:ln>
              <a:noFill/>
            </a:ln>
          </p:spPr>
        </p:pic>
      </p:grpSp>
      <p:pic>
        <p:nvPicPr>
          <p:cNvPr id="359" name="Google Shape;359;p30"/>
          <p:cNvPicPr preferRelativeResize="0"/>
          <p:nvPr/>
        </p:nvPicPr>
        <p:blipFill rotWithShape="1">
          <a:blip r:embed="rId7">
            <a:alphaModFix/>
          </a:blip>
          <a:srcRect b="7158" l="0" r="2505" t="0"/>
          <a:stretch/>
        </p:blipFill>
        <p:spPr>
          <a:xfrm flipH="1">
            <a:off x="75" y="3609600"/>
            <a:ext cx="1974700" cy="1533900"/>
          </a:xfrm>
          <a:prstGeom prst="rect">
            <a:avLst/>
          </a:prstGeom>
          <a:noFill/>
          <a:ln>
            <a:noFill/>
          </a:ln>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60" name="Shape 360"/>
        <p:cNvGrpSpPr/>
        <p:nvPr/>
      </p:nvGrpSpPr>
      <p:grpSpPr>
        <a:xfrm>
          <a:off x="0" y="0"/>
          <a:ext cx="0" cy="0"/>
          <a:chOff x="0" y="0"/>
          <a:chExt cx="0" cy="0"/>
        </a:xfrm>
      </p:grpSpPr>
      <p:pic>
        <p:nvPicPr>
          <p:cNvPr id="361" name="Google Shape;361;p31"/>
          <p:cNvPicPr preferRelativeResize="0"/>
          <p:nvPr/>
        </p:nvPicPr>
        <p:blipFill>
          <a:blip r:embed="rId2">
            <a:alphaModFix/>
          </a:blip>
          <a:stretch>
            <a:fillRect/>
          </a:stretch>
        </p:blipFill>
        <p:spPr>
          <a:xfrm>
            <a:off x="75" y="0"/>
            <a:ext cx="9144003" cy="5143501"/>
          </a:xfrm>
          <a:prstGeom prst="rect">
            <a:avLst/>
          </a:prstGeom>
          <a:noFill/>
          <a:ln>
            <a:noFill/>
          </a:ln>
        </p:spPr>
      </p:pic>
      <p:sp>
        <p:nvSpPr>
          <p:cNvPr id="362" name="Google Shape;362;p31"/>
          <p:cNvSpPr txBox="1"/>
          <p:nvPr>
            <p:ph type="title"/>
          </p:nvPr>
        </p:nvSpPr>
        <p:spPr>
          <a:xfrm>
            <a:off x="2347950" y="626776"/>
            <a:ext cx="4448100" cy="122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3" name="Google Shape;363;p31"/>
          <p:cNvSpPr txBox="1"/>
          <p:nvPr>
            <p:ph idx="1" type="subTitle"/>
          </p:nvPr>
        </p:nvSpPr>
        <p:spPr>
          <a:xfrm>
            <a:off x="2347925" y="1852274"/>
            <a:ext cx="4448100" cy="118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364" name="Google Shape;364;p31"/>
          <p:cNvGrpSpPr/>
          <p:nvPr/>
        </p:nvGrpSpPr>
        <p:grpSpPr>
          <a:xfrm>
            <a:off x="-1" y="-1"/>
            <a:ext cx="9144073" cy="4870151"/>
            <a:chOff x="-1" y="-1"/>
            <a:chExt cx="9144073" cy="4870151"/>
          </a:xfrm>
        </p:grpSpPr>
        <p:pic>
          <p:nvPicPr>
            <p:cNvPr id="365" name="Google Shape;365;p31"/>
            <p:cNvPicPr preferRelativeResize="0"/>
            <p:nvPr/>
          </p:nvPicPr>
          <p:blipFill rotWithShape="1">
            <a:blip r:embed="rId3">
              <a:alphaModFix/>
            </a:blip>
            <a:srcRect b="0" l="37605" r="0" t="0"/>
            <a:stretch/>
          </p:blipFill>
          <p:spPr>
            <a:xfrm flipH="1">
              <a:off x="8010398" y="3079250"/>
              <a:ext cx="1133675" cy="1790900"/>
            </a:xfrm>
            <a:prstGeom prst="rect">
              <a:avLst/>
            </a:prstGeom>
            <a:noFill/>
            <a:ln>
              <a:noFill/>
            </a:ln>
          </p:spPr>
        </p:pic>
        <p:pic>
          <p:nvPicPr>
            <p:cNvPr id="366" name="Google Shape;366;p31"/>
            <p:cNvPicPr preferRelativeResize="0"/>
            <p:nvPr/>
          </p:nvPicPr>
          <p:blipFill rotWithShape="1">
            <a:blip r:embed="rId4">
              <a:alphaModFix/>
            </a:blip>
            <a:srcRect b="0" l="0" r="42022" t="50797"/>
            <a:stretch/>
          </p:blipFill>
          <p:spPr>
            <a:xfrm flipH="1">
              <a:off x="-1" y="-1"/>
              <a:ext cx="1832876" cy="1570724"/>
            </a:xfrm>
            <a:prstGeom prst="rect">
              <a:avLst/>
            </a:prstGeom>
            <a:noFill/>
            <a:ln>
              <a:noFill/>
            </a:ln>
          </p:spPr>
        </p:pic>
      </p:grpSp>
      <p:grpSp>
        <p:nvGrpSpPr>
          <p:cNvPr id="367" name="Google Shape;367;p31"/>
          <p:cNvGrpSpPr/>
          <p:nvPr/>
        </p:nvGrpSpPr>
        <p:grpSpPr>
          <a:xfrm>
            <a:off x="0" y="1919750"/>
            <a:ext cx="9144050" cy="2836325"/>
            <a:chOff x="0" y="1919750"/>
            <a:chExt cx="9144050" cy="2836325"/>
          </a:xfrm>
        </p:grpSpPr>
        <p:pic>
          <p:nvPicPr>
            <p:cNvPr id="368" name="Google Shape;368;p31"/>
            <p:cNvPicPr preferRelativeResize="0"/>
            <p:nvPr/>
          </p:nvPicPr>
          <p:blipFill>
            <a:blip r:embed="rId5">
              <a:alphaModFix/>
            </a:blip>
            <a:stretch>
              <a:fillRect/>
            </a:stretch>
          </p:blipFill>
          <p:spPr>
            <a:xfrm flipH="1">
              <a:off x="194073" y="3689463"/>
              <a:ext cx="324650" cy="324650"/>
            </a:xfrm>
            <a:prstGeom prst="rect">
              <a:avLst/>
            </a:prstGeom>
            <a:noFill/>
            <a:ln>
              <a:noFill/>
            </a:ln>
          </p:spPr>
        </p:pic>
        <p:pic>
          <p:nvPicPr>
            <p:cNvPr id="369" name="Google Shape;369;p31"/>
            <p:cNvPicPr preferRelativeResize="0"/>
            <p:nvPr/>
          </p:nvPicPr>
          <p:blipFill rotWithShape="1">
            <a:blip r:embed="rId6">
              <a:alphaModFix/>
            </a:blip>
            <a:srcRect b="0" l="0" r="19672" t="0"/>
            <a:stretch/>
          </p:blipFill>
          <p:spPr>
            <a:xfrm>
              <a:off x="7299150" y="2030875"/>
              <a:ext cx="1844900" cy="1081775"/>
            </a:xfrm>
            <a:prstGeom prst="rect">
              <a:avLst/>
            </a:prstGeom>
            <a:noFill/>
            <a:ln>
              <a:noFill/>
            </a:ln>
          </p:spPr>
        </p:pic>
        <p:pic>
          <p:nvPicPr>
            <p:cNvPr id="370" name="Google Shape;370;p31"/>
            <p:cNvPicPr preferRelativeResize="0"/>
            <p:nvPr/>
          </p:nvPicPr>
          <p:blipFill>
            <a:blip r:embed="rId7">
              <a:alphaModFix/>
            </a:blip>
            <a:stretch>
              <a:fillRect/>
            </a:stretch>
          </p:blipFill>
          <p:spPr>
            <a:xfrm flipH="1">
              <a:off x="6863313" y="4189650"/>
              <a:ext cx="1161700" cy="566425"/>
            </a:xfrm>
            <a:prstGeom prst="rect">
              <a:avLst/>
            </a:prstGeom>
            <a:noFill/>
            <a:ln>
              <a:noFill/>
            </a:ln>
          </p:spPr>
        </p:pic>
        <p:pic>
          <p:nvPicPr>
            <p:cNvPr id="371" name="Google Shape;371;p31"/>
            <p:cNvPicPr preferRelativeResize="0"/>
            <p:nvPr/>
          </p:nvPicPr>
          <p:blipFill rotWithShape="1">
            <a:blip r:embed="rId8">
              <a:alphaModFix/>
            </a:blip>
            <a:srcRect b="0" l="0" r="8917" t="0"/>
            <a:stretch/>
          </p:blipFill>
          <p:spPr>
            <a:xfrm flipH="1">
              <a:off x="0" y="1919750"/>
              <a:ext cx="1844900" cy="1652100"/>
            </a:xfrm>
            <a:prstGeom prst="rect">
              <a:avLst/>
            </a:prstGeom>
            <a:noFill/>
            <a:ln>
              <a:noFill/>
            </a:ln>
          </p:spPr>
        </p:pic>
      </p:grpSp>
      <p:sp>
        <p:nvSpPr>
          <p:cNvPr id="372" name="Google Shape;372;p31"/>
          <p:cNvSpPr txBox="1"/>
          <p:nvPr/>
        </p:nvSpPr>
        <p:spPr>
          <a:xfrm>
            <a:off x="2347975" y="3079249"/>
            <a:ext cx="4448100" cy="492600"/>
          </a:xfrm>
          <a:prstGeom prst="rect">
            <a:avLst/>
          </a:prstGeom>
          <a:noFill/>
          <a:ln>
            <a:noFill/>
          </a:ln>
        </p:spPr>
        <p:txBody>
          <a:bodyPr anchorCtr="0" anchor="t" bIns="91425" lIns="91425" spcFirstLastPara="1" rIns="91425" wrap="square" tIns="91425">
            <a:spAutoFit/>
          </a:bodyPr>
          <a:lstStyle/>
          <a:p>
            <a:pPr indent="0" lvl="0" marL="0" rtl="0" algn="ctr">
              <a:spcBef>
                <a:spcPts val="300"/>
              </a:spcBef>
              <a:spcAft>
                <a:spcPts val="0"/>
              </a:spcAft>
              <a:buNone/>
            </a:pPr>
            <a:r>
              <a:rPr lang="en" sz="1000">
                <a:solidFill>
                  <a:schemeClr val="dk1"/>
                </a:solidFill>
                <a:latin typeface="Nunito"/>
                <a:ea typeface="Nunito"/>
                <a:cs typeface="Nunito"/>
                <a:sym typeface="Nunito"/>
              </a:rPr>
              <a:t>CREDITS: This presentation template was created by </a:t>
            </a:r>
            <a:r>
              <a:rPr b="1" lang="en" sz="1000" u="sng">
                <a:solidFill>
                  <a:schemeClr val="dk1"/>
                </a:solidFill>
                <a:latin typeface="Nunito"/>
                <a:ea typeface="Nunito"/>
                <a:cs typeface="Nunito"/>
                <a:sym typeface="Nunito"/>
                <a:hlinkClick r:id="rId9">
                  <a:extLst>
                    <a:ext uri="{A12FA001-AC4F-418D-AE19-62706E023703}">
                      <ahyp:hlinkClr val="tx"/>
                    </a:ext>
                  </a:extLst>
                </a:hlinkClick>
              </a:rPr>
              <a:t>Slidesgo</a:t>
            </a:r>
            <a:r>
              <a:rPr lang="en" sz="1000">
                <a:solidFill>
                  <a:schemeClr val="dk1"/>
                </a:solidFill>
                <a:latin typeface="Nunito"/>
                <a:ea typeface="Nunito"/>
                <a:cs typeface="Nunito"/>
                <a:sym typeface="Nunito"/>
              </a:rPr>
              <a:t>, and includes icons by </a:t>
            </a:r>
            <a:r>
              <a:rPr b="1" lang="en" sz="1000" u="sng">
                <a:solidFill>
                  <a:schemeClr val="dk1"/>
                </a:solidFill>
                <a:latin typeface="Nunito"/>
                <a:ea typeface="Nunito"/>
                <a:cs typeface="Nunito"/>
                <a:sym typeface="Nunito"/>
                <a:hlinkClick r:id="rId10">
                  <a:extLst>
                    <a:ext uri="{A12FA001-AC4F-418D-AE19-62706E023703}">
                      <ahyp:hlinkClr val="tx"/>
                    </a:ext>
                  </a:extLst>
                </a:hlinkClick>
              </a:rPr>
              <a:t>Flaticon</a:t>
            </a:r>
            <a:r>
              <a:rPr b="1" lang="en" sz="1000">
                <a:solidFill>
                  <a:schemeClr val="dk1"/>
                </a:solidFill>
                <a:latin typeface="Nunito"/>
                <a:ea typeface="Nunito"/>
                <a:cs typeface="Nunito"/>
                <a:sym typeface="Nunito"/>
              </a:rPr>
              <a:t> </a:t>
            </a:r>
            <a:r>
              <a:rPr lang="en" sz="1000">
                <a:solidFill>
                  <a:schemeClr val="dk1"/>
                </a:solidFill>
                <a:latin typeface="Nunito"/>
                <a:ea typeface="Nunito"/>
                <a:cs typeface="Nunito"/>
                <a:sym typeface="Nunito"/>
              </a:rPr>
              <a:t>and infographics &amp; images by </a:t>
            </a:r>
            <a:r>
              <a:rPr b="1" lang="en" sz="1000" u="sng">
                <a:solidFill>
                  <a:schemeClr val="dk1"/>
                </a:solidFill>
                <a:latin typeface="Nunito"/>
                <a:ea typeface="Nunito"/>
                <a:cs typeface="Nunito"/>
                <a:sym typeface="Nunito"/>
                <a:hlinkClick r:id="rId11">
                  <a:extLst>
                    <a:ext uri="{A12FA001-AC4F-418D-AE19-62706E023703}">
                      <ahyp:hlinkClr val="tx"/>
                    </a:ext>
                  </a:extLst>
                </a:hlinkClick>
              </a:rPr>
              <a:t>Freepik</a:t>
            </a:r>
            <a:endParaRPr b="1" sz="1000" u="sng">
              <a:solidFill>
                <a:schemeClr val="dk1"/>
              </a:solidFill>
              <a:latin typeface="Nunito"/>
              <a:ea typeface="Nunito"/>
              <a:cs typeface="Nunito"/>
              <a:sym typeface="Nunito"/>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73" name="Shape 373"/>
        <p:cNvGrpSpPr/>
        <p:nvPr/>
      </p:nvGrpSpPr>
      <p:grpSpPr>
        <a:xfrm>
          <a:off x="0" y="0"/>
          <a:ext cx="0" cy="0"/>
          <a:chOff x="0" y="0"/>
          <a:chExt cx="0" cy="0"/>
        </a:xfrm>
      </p:grpSpPr>
      <p:pic>
        <p:nvPicPr>
          <p:cNvPr id="374" name="Google Shape;374;p32"/>
          <p:cNvPicPr preferRelativeResize="0"/>
          <p:nvPr/>
        </p:nvPicPr>
        <p:blipFill>
          <a:blip r:embed="rId2">
            <a:alphaModFix/>
          </a:blip>
          <a:stretch>
            <a:fillRect/>
          </a:stretch>
        </p:blipFill>
        <p:spPr>
          <a:xfrm>
            <a:off x="75" y="0"/>
            <a:ext cx="9144003" cy="5143501"/>
          </a:xfrm>
          <a:prstGeom prst="rect">
            <a:avLst/>
          </a:prstGeom>
          <a:noFill/>
          <a:ln>
            <a:noFill/>
          </a:ln>
        </p:spPr>
      </p:pic>
      <p:pic>
        <p:nvPicPr>
          <p:cNvPr id="375" name="Google Shape;375;p32"/>
          <p:cNvPicPr preferRelativeResize="0"/>
          <p:nvPr/>
        </p:nvPicPr>
        <p:blipFill rotWithShape="1">
          <a:blip r:embed="rId3">
            <a:alphaModFix/>
          </a:blip>
          <a:srcRect b="0" l="50927" r="0" t="0"/>
          <a:stretch/>
        </p:blipFill>
        <p:spPr>
          <a:xfrm>
            <a:off x="3" y="1818700"/>
            <a:ext cx="891625" cy="1790900"/>
          </a:xfrm>
          <a:prstGeom prst="rect">
            <a:avLst/>
          </a:prstGeom>
          <a:noFill/>
          <a:ln>
            <a:noFill/>
          </a:ln>
        </p:spPr>
      </p:pic>
      <p:pic>
        <p:nvPicPr>
          <p:cNvPr id="376" name="Google Shape;376;p32"/>
          <p:cNvPicPr preferRelativeResize="0"/>
          <p:nvPr/>
        </p:nvPicPr>
        <p:blipFill rotWithShape="1">
          <a:blip r:embed="rId4">
            <a:alphaModFix/>
          </a:blip>
          <a:srcRect b="0" l="0" r="75046" t="0"/>
          <a:stretch/>
        </p:blipFill>
        <p:spPr>
          <a:xfrm>
            <a:off x="8355200" y="504050"/>
            <a:ext cx="788876" cy="3192400"/>
          </a:xfrm>
          <a:prstGeom prst="rect">
            <a:avLst/>
          </a:prstGeom>
          <a:noFill/>
          <a:ln>
            <a:noFill/>
          </a:ln>
        </p:spPr>
      </p:pic>
      <p:grpSp>
        <p:nvGrpSpPr>
          <p:cNvPr id="377" name="Google Shape;377;p32"/>
          <p:cNvGrpSpPr/>
          <p:nvPr/>
        </p:nvGrpSpPr>
        <p:grpSpPr>
          <a:xfrm>
            <a:off x="0" y="195024"/>
            <a:ext cx="2296725" cy="1648201"/>
            <a:chOff x="0" y="195024"/>
            <a:chExt cx="2296725" cy="1648201"/>
          </a:xfrm>
        </p:grpSpPr>
        <p:pic>
          <p:nvPicPr>
            <p:cNvPr id="378" name="Google Shape;378;p32"/>
            <p:cNvPicPr preferRelativeResize="0"/>
            <p:nvPr/>
          </p:nvPicPr>
          <p:blipFill>
            <a:blip r:embed="rId5">
              <a:alphaModFix/>
            </a:blip>
            <a:stretch>
              <a:fillRect/>
            </a:stretch>
          </p:blipFill>
          <p:spPr>
            <a:xfrm flipH="1">
              <a:off x="0" y="195024"/>
              <a:ext cx="2296725" cy="1081775"/>
            </a:xfrm>
            <a:prstGeom prst="rect">
              <a:avLst/>
            </a:prstGeom>
            <a:noFill/>
            <a:ln>
              <a:noFill/>
            </a:ln>
          </p:spPr>
        </p:pic>
        <p:pic>
          <p:nvPicPr>
            <p:cNvPr id="379" name="Google Shape;379;p32"/>
            <p:cNvPicPr preferRelativeResize="0"/>
            <p:nvPr/>
          </p:nvPicPr>
          <p:blipFill>
            <a:blip r:embed="rId6">
              <a:alphaModFix/>
            </a:blip>
            <a:stretch>
              <a:fillRect/>
            </a:stretch>
          </p:blipFill>
          <p:spPr>
            <a:xfrm>
              <a:off x="315299" y="1276800"/>
              <a:ext cx="1161700" cy="566425"/>
            </a:xfrm>
            <a:prstGeom prst="rect">
              <a:avLst/>
            </a:prstGeom>
            <a:noFill/>
            <a:ln>
              <a:noFill/>
            </a:ln>
          </p:spPr>
        </p:pic>
      </p:grpSp>
      <p:pic>
        <p:nvPicPr>
          <p:cNvPr id="380" name="Google Shape;380;p32"/>
          <p:cNvPicPr preferRelativeResize="0"/>
          <p:nvPr/>
        </p:nvPicPr>
        <p:blipFill>
          <a:blip r:embed="rId7">
            <a:alphaModFix/>
          </a:blip>
          <a:stretch>
            <a:fillRect/>
          </a:stretch>
        </p:blipFill>
        <p:spPr>
          <a:xfrm>
            <a:off x="7118535" y="3452475"/>
            <a:ext cx="2025465" cy="1652100"/>
          </a:xfrm>
          <a:prstGeom prst="rect">
            <a:avLst/>
          </a:prstGeom>
          <a:noFill/>
          <a:ln>
            <a:noFill/>
          </a:ln>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81" name="Shape 381"/>
        <p:cNvGrpSpPr/>
        <p:nvPr/>
      </p:nvGrpSpPr>
      <p:grpSpPr>
        <a:xfrm>
          <a:off x="0" y="0"/>
          <a:ext cx="0" cy="0"/>
          <a:chOff x="0" y="0"/>
          <a:chExt cx="0" cy="0"/>
        </a:xfrm>
      </p:grpSpPr>
      <p:pic>
        <p:nvPicPr>
          <p:cNvPr id="382" name="Google Shape;382;p33"/>
          <p:cNvPicPr preferRelativeResize="0"/>
          <p:nvPr/>
        </p:nvPicPr>
        <p:blipFill>
          <a:blip r:embed="rId2">
            <a:alphaModFix/>
          </a:blip>
          <a:stretch>
            <a:fillRect/>
          </a:stretch>
        </p:blipFill>
        <p:spPr>
          <a:xfrm>
            <a:off x="75" y="0"/>
            <a:ext cx="9144003" cy="5143501"/>
          </a:xfrm>
          <a:prstGeom prst="rect">
            <a:avLst/>
          </a:prstGeom>
          <a:noFill/>
          <a:ln>
            <a:noFill/>
          </a:ln>
        </p:spPr>
      </p:pic>
      <p:grpSp>
        <p:nvGrpSpPr>
          <p:cNvPr id="383" name="Google Shape;383;p33"/>
          <p:cNvGrpSpPr/>
          <p:nvPr/>
        </p:nvGrpSpPr>
        <p:grpSpPr>
          <a:xfrm>
            <a:off x="1" y="-1376"/>
            <a:ext cx="9143996" cy="5144876"/>
            <a:chOff x="1" y="-1376"/>
            <a:chExt cx="9143996" cy="5144876"/>
          </a:xfrm>
        </p:grpSpPr>
        <p:pic>
          <p:nvPicPr>
            <p:cNvPr id="384" name="Google Shape;384;p33"/>
            <p:cNvPicPr preferRelativeResize="0"/>
            <p:nvPr/>
          </p:nvPicPr>
          <p:blipFill rotWithShape="1">
            <a:blip r:embed="rId3">
              <a:alphaModFix/>
            </a:blip>
            <a:srcRect b="40518" l="56430" r="0" t="0"/>
            <a:stretch/>
          </p:blipFill>
          <p:spPr>
            <a:xfrm flipH="1">
              <a:off x="8352346" y="4078275"/>
              <a:ext cx="791650" cy="1065225"/>
            </a:xfrm>
            <a:prstGeom prst="rect">
              <a:avLst/>
            </a:prstGeom>
            <a:noFill/>
            <a:ln>
              <a:noFill/>
            </a:ln>
          </p:spPr>
        </p:pic>
        <p:pic>
          <p:nvPicPr>
            <p:cNvPr id="385" name="Google Shape;385;p33"/>
            <p:cNvPicPr preferRelativeResize="0"/>
            <p:nvPr/>
          </p:nvPicPr>
          <p:blipFill rotWithShape="1">
            <a:blip r:embed="rId4">
              <a:alphaModFix/>
            </a:blip>
            <a:srcRect b="0" l="0" r="66715" t="56343"/>
            <a:stretch/>
          </p:blipFill>
          <p:spPr>
            <a:xfrm flipH="1">
              <a:off x="1" y="-1376"/>
              <a:ext cx="1052274" cy="1393700"/>
            </a:xfrm>
            <a:prstGeom prst="rect">
              <a:avLst/>
            </a:prstGeom>
            <a:noFill/>
            <a:ln>
              <a:noFill/>
            </a:ln>
          </p:spPr>
        </p:pic>
      </p:grpSp>
      <p:grpSp>
        <p:nvGrpSpPr>
          <p:cNvPr id="386" name="Google Shape;386;p33"/>
          <p:cNvGrpSpPr/>
          <p:nvPr/>
        </p:nvGrpSpPr>
        <p:grpSpPr>
          <a:xfrm>
            <a:off x="75" y="-1375"/>
            <a:ext cx="9144001" cy="5144875"/>
            <a:chOff x="75" y="-1375"/>
            <a:chExt cx="9144001" cy="5144875"/>
          </a:xfrm>
        </p:grpSpPr>
        <p:pic>
          <p:nvPicPr>
            <p:cNvPr id="387" name="Google Shape;387;p33"/>
            <p:cNvPicPr preferRelativeResize="0"/>
            <p:nvPr/>
          </p:nvPicPr>
          <p:blipFill>
            <a:blip r:embed="rId5">
              <a:alphaModFix/>
            </a:blip>
            <a:stretch>
              <a:fillRect/>
            </a:stretch>
          </p:blipFill>
          <p:spPr>
            <a:xfrm flipH="1">
              <a:off x="130648" y="1273363"/>
              <a:ext cx="324650" cy="324650"/>
            </a:xfrm>
            <a:prstGeom prst="rect">
              <a:avLst/>
            </a:prstGeom>
            <a:noFill/>
            <a:ln>
              <a:noFill/>
            </a:ln>
          </p:spPr>
        </p:pic>
        <p:pic>
          <p:nvPicPr>
            <p:cNvPr id="388" name="Google Shape;388;p33"/>
            <p:cNvPicPr preferRelativeResize="0"/>
            <p:nvPr/>
          </p:nvPicPr>
          <p:blipFill rotWithShape="1">
            <a:blip r:embed="rId6">
              <a:alphaModFix/>
            </a:blip>
            <a:srcRect b="0" l="0" r="51276" t="0"/>
            <a:stretch/>
          </p:blipFill>
          <p:spPr>
            <a:xfrm>
              <a:off x="8025025" y="-1375"/>
              <a:ext cx="1119050" cy="1081775"/>
            </a:xfrm>
            <a:prstGeom prst="rect">
              <a:avLst/>
            </a:prstGeom>
            <a:noFill/>
            <a:ln>
              <a:noFill/>
            </a:ln>
          </p:spPr>
        </p:pic>
        <p:pic>
          <p:nvPicPr>
            <p:cNvPr id="389" name="Google Shape;389;p33"/>
            <p:cNvPicPr preferRelativeResize="0"/>
            <p:nvPr/>
          </p:nvPicPr>
          <p:blipFill rotWithShape="1">
            <a:blip r:embed="rId7">
              <a:alphaModFix/>
            </a:blip>
            <a:srcRect b="0" l="45486" r="0" t="0"/>
            <a:stretch/>
          </p:blipFill>
          <p:spPr>
            <a:xfrm flipH="1">
              <a:off x="8510795" y="539500"/>
              <a:ext cx="633275" cy="566425"/>
            </a:xfrm>
            <a:prstGeom prst="rect">
              <a:avLst/>
            </a:prstGeom>
            <a:noFill/>
            <a:ln>
              <a:noFill/>
            </a:ln>
          </p:spPr>
        </p:pic>
        <p:pic>
          <p:nvPicPr>
            <p:cNvPr id="390" name="Google Shape;390;p33"/>
            <p:cNvPicPr preferRelativeResize="0"/>
            <p:nvPr/>
          </p:nvPicPr>
          <p:blipFill rotWithShape="1">
            <a:blip r:embed="rId8">
              <a:alphaModFix/>
            </a:blip>
            <a:srcRect b="52532" l="0" r="53049" t="0"/>
            <a:stretch/>
          </p:blipFill>
          <p:spPr>
            <a:xfrm flipH="1">
              <a:off x="75" y="4359300"/>
              <a:ext cx="950950" cy="784200"/>
            </a:xfrm>
            <a:prstGeom prst="rect">
              <a:avLst/>
            </a:prstGeom>
            <a:noFill/>
            <a:ln>
              <a:noFill/>
            </a:ln>
          </p:spPr>
        </p:pic>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94" name="Shape 394"/>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95" name="Shape 395"/>
        <p:cNvGrpSpPr/>
        <p:nvPr/>
      </p:nvGrpSpPr>
      <p:grpSpPr>
        <a:xfrm>
          <a:off x="0" y="0"/>
          <a:ext cx="0" cy="0"/>
          <a:chOff x="0" y="0"/>
          <a:chExt cx="0" cy="0"/>
        </a:xfrm>
      </p:grpSpPr>
      <p:sp>
        <p:nvSpPr>
          <p:cNvPr id="396" name="Google Shape;396;p3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theme" Target="../theme/theme1.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3500"/>
              <a:buFont typeface="Lora"/>
              <a:buNone/>
              <a:defRPr sz="3500">
                <a:solidFill>
                  <a:schemeClr val="dk1"/>
                </a:solidFill>
                <a:latin typeface="Lora"/>
                <a:ea typeface="Lora"/>
                <a:cs typeface="Lora"/>
                <a:sym typeface="Lora"/>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Font typeface="Nunito"/>
              <a:buChar char="●"/>
              <a:defRPr>
                <a:solidFill>
                  <a:schemeClr val="dk1"/>
                </a:solidFill>
                <a:latin typeface="Nunito"/>
                <a:ea typeface="Nunito"/>
                <a:cs typeface="Nunito"/>
                <a:sym typeface="Nunito"/>
              </a:defRPr>
            </a:lvl1pPr>
            <a:lvl2pPr indent="-317500" lvl="1" marL="914400" rtl="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2pPr>
            <a:lvl3pPr indent="-317500" lvl="2" marL="1371600" rtl="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3pPr>
            <a:lvl4pPr indent="-317500" lvl="3" marL="1828800" rtl="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4pPr>
            <a:lvl5pPr indent="-317500" lvl="4" marL="2286000" rtl="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5pPr>
            <a:lvl6pPr indent="-317500" lvl="5" marL="2743200" rtl="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6pPr>
            <a:lvl7pPr indent="-317500" lvl="6" marL="3200400" rtl="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7pPr>
            <a:lvl8pPr indent="-317500" lvl="7" marL="3657600" rtl="0">
              <a:lnSpc>
                <a:spcPct val="100000"/>
              </a:lnSpc>
              <a:spcBef>
                <a:spcPts val="1600"/>
              </a:spcBef>
              <a:spcAft>
                <a:spcPts val="0"/>
              </a:spcAft>
              <a:buClr>
                <a:schemeClr val="dk1"/>
              </a:buClr>
              <a:buSzPts val="1400"/>
              <a:buFont typeface="Nunito"/>
              <a:buChar char="○"/>
              <a:defRPr>
                <a:solidFill>
                  <a:schemeClr val="dk1"/>
                </a:solidFill>
                <a:latin typeface="Nunito"/>
                <a:ea typeface="Nunito"/>
                <a:cs typeface="Nunito"/>
                <a:sym typeface="Nunito"/>
              </a:defRPr>
            </a:lvl8pPr>
            <a:lvl9pPr indent="-317500" lvl="8" marL="4114800" rtl="0">
              <a:lnSpc>
                <a:spcPct val="100000"/>
              </a:lnSpc>
              <a:spcBef>
                <a:spcPts val="1600"/>
              </a:spcBef>
              <a:spcAft>
                <a:spcPts val="1600"/>
              </a:spcAft>
              <a:buClr>
                <a:schemeClr val="dk1"/>
              </a:buClr>
              <a:buSzPts val="1400"/>
              <a:buFont typeface="Nunito"/>
              <a:buChar char="■"/>
              <a:defRPr>
                <a:solidFill>
                  <a:schemeClr val="dk1"/>
                </a:solidFill>
                <a:latin typeface="Nunito"/>
                <a:ea typeface="Nunito"/>
                <a:cs typeface="Nunito"/>
                <a:sym typeface="Nuni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91" name="Shape 391"/>
        <p:cNvGrpSpPr/>
        <p:nvPr/>
      </p:nvGrpSpPr>
      <p:grpSpPr>
        <a:xfrm>
          <a:off x="0" y="0"/>
          <a:ext cx="0" cy="0"/>
          <a:chOff x="0" y="0"/>
          <a:chExt cx="0" cy="0"/>
        </a:xfrm>
      </p:grpSpPr>
      <p:sp>
        <p:nvSpPr>
          <p:cNvPr id="392" name="Google Shape;392;p3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93" name="Google Shape;393;p3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0" r:id="rId1"/>
    <p:sldLayoutId id="2147483681"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4.png"/><Relationship Id="rId4" Type="http://schemas.openxmlformats.org/officeDocument/2006/relationships/image" Target="../media/image7.png"/><Relationship Id="rId5" Type="http://schemas.openxmlformats.org/officeDocument/2006/relationships/image" Target="../media/image3.png"/><Relationship Id="rId6" Type="http://schemas.openxmlformats.org/officeDocument/2006/relationships/image" Target="../media/image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0.xml"/><Relationship Id="rId4" Type="http://schemas.openxmlformats.org/officeDocument/2006/relationships/slide" Target="/ppt/slides/slide37.xml"/><Relationship Id="rId9" Type="http://schemas.openxmlformats.org/officeDocument/2006/relationships/slide" Target="/ppt/slides/slide48.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slide" Target="/ppt/slides/slide35.xml"/><Relationship Id="rId8" Type="http://schemas.openxmlformats.org/officeDocument/2006/relationships/slide" Target="/ppt/slides/slide40.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2.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png"/><Relationship Id="rId4" Type="http://schemas.openxmlformats.org/officeDocument/2006/relationships/image" Target="../media/image7.png"/><Relationship Id="rId5" Type="http://schemas.openxmlformats.org/officeDocument/2006/relationships/image" Target="../media/image3.png"/><Relationship Id="rId6" Type="http://schemas.openxmlformats.org/officeDocument/2006/relationships/image" Target="../media/image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5.png"/><Relationship Id="rId4" Type="http://schemas.openxmlformats.org/officeDocument/2006/relationships/image" Target="../media/image7.png"/><Relationship Id="rId5" Type="http://schemas.openxmlformats.org/officeDocument/2006/relationships/image" Target="../media/image3.png"/><Relationship Id="rId6" Type="http://schemas.openxmlformats.org/officeDocument/2006/relationships/image" Target="../media/image2.png"/><Relationship Id="rId7" Type="http://schemas.openxmlformats.org/officeDocument/2006/relationships/image" Target="../media/image4.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7.xml"/><Relationship Id="rId3" Type="http://schemas.openxmlformats.org/officeDocument/2006/relationships/image" Target="../media/image23.jpg"/><Relationship Id="rId4" Type="http://schemas.openxmlformats.org/officeDocument/2006/relationships/image" Target="../media/image1.png"/><Relationship Id="rId5" Type="http://schemas.openxmlformats.org/officeDocument/2006/relationships/image" Target="../media/image5.png"/><Relationship Id="rId6" Type="http://schemas.openxmlformats.org/officeDocument/2006/relationships/image" Target="../media/image3.png"/><Relationship Id="rId7" Type="http://schemas.openxmlformats.org/officeDocument/2006/relationships/image" Target="../media/image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 Id="rId3" Type="http://schemas.openxmlformats.org/officeDocument/2006/relationships/image" Target="../media/image24.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 Id="rId3" Type="http://schemas.openxmlformats.org/officeDocument/2006/relationships/image" Target="../media/image8.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image" Target="../media/image11.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image" Target="../media/image9.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GvrLXS4czJ3Hn0HgnTbMWg-yTcsYqSl1b1FhKddLhHs/copy" TargetMode="External"/><Relationship Id="rId5" Type="http://schemas.openxmlformats.org/officeDocument/2006/relationships/image" Target="../media/image10.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4.xml"/><Relationship Id="rId3" Type="http://schemas.openxmlformats.org/officeDocument/2006/relationships/image" Target="../media/image22.jpg"/><Relationship Id="rId4" Type="http://schemas.openxmlformats.org/officeDocument/2006/relationships/image" Target="../media/image21.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 Id="rId3" Type="http://schemas.openxmlformats.org/officeDocument/2006/relationships/hyperlink" Target="https://www.freepik.com/free-psd/cultural-japanese-new-year-print-template_19965947.htm/?utm_source=slidesgo_template&amp;utm_medium=referral-link&amp;utm_campaign=sg_resources&amp;utm_content=freepik" TargetMode="External"/><Relationship Id="rId4" Type="http://schemas.openxmlformats.org/officeDocument/2006/relationships/hyperlink" Target="https://www.freepik.com/free-psd/cultural-japanese-new-year-print-template_19965944.htm/?utm_source=slidesgo_template&amp;utm_medium=referral-link&amp;utm_campaign=sg_resources&amp;utm_content=freepik" TargetMode="External"/><Relationship Id="rId5" Type="http://schemas.openxmlformats.org/officeDocument/2006/relationships/image" Target="../media/image18.png"/><Relationship Id="rId6" Type="http://schemas.openxmlformats.org/officeDocument/2006/relationships/image" Target="../media/image15.png"/><Relationship Id="rId7" Type="http://schemas.openxmlformats.org/officeDocument/2006/relationships/image" Target="../media/image13.png"/><Relationship Id="rId8" Type="http://schemas.openxmlformats.org/officeDocument/2006/relationships/image" Target="../media/image1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 Id="rId3" Type="http://schemas.openxmlformats.org/officeDocument/2006/relationships/hyperlink" Target="https://www.freepik.com/free-psd/cultural-japanese-new-year-banner-template_19965918.htm/?utm_source=slidesgo_template&amp;utm_medium=referral-link&amp;utm_campaign=sg_resources&amp;utm_content=freepik" TargetMode="External"/><Relationship Id="rId4" Type="http://schemas.openxmlformats.org/officeDocument/2006/relationships/hyperlink" Target="https://www.freepik.com/free-psd/cultural-japanese-new-year-print-template_19965944.htm/?utm_source=slidesgo_template&amp;utm_medium=referral-link&amp;utm_campaign=sg_resources&amp;utm_content=freepik" TargetMode="External"/><Relationship Id="rId5" Type="http://schemas.openxmlformats.org/officeDocument/2006/relationships/hyperlink" Target="https://www.freepik.com/free-photo/front-view-japanese-temple_11826931.htm/?utm_source=slidesgo_template&amp;utm_medium=referral-link&amp;utm_campaign=sg_resources&amp;utm_content=freepik" TargetMode="External"/><Relationship Id="rId6" Type="http://schemas.openxmlformats.org/officeDocument/2006/relationships/hyperlink" Target="https://www.freepik.com/free-photo/front-view-path-towards-japanese-temple_11826967.htm/?utm_source=slidesgo_template&amp;utm_medium=referral-link&amp;utm_campaign=sg_resources&amp;utm_content=freepik" TargetMode="External"/><Relationship Id="rId7" Type="http://schemas.openxmlformats.org/officeDocument/2006/relationships/hyperlink" Target="https://www.freepik.com/free-photo/middle-age-woman-smiling-having-good-time_21249410.htm/?utm_source=slidesgo_template&amp;utm_medium=referral-link&amp;utm_campaign=sg_resources&amp;utm_content=freepik" TargetMode="External"/><Relationship Id="rId8" Type="http://schemas.openxmlformats.org/officeDocument/2006/relationships/hyperlink" Target="https://www.freepik.com/free-photo/young-man-wearing-bucket-hat-city_21534998.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0.xml"/><Relationship Id="rId3" Type="http://schemas.openxmlformats.org/officeDocument/2006/relationships/hyperlink" Target="https://fonts.google.com/specimen/Lora" TargetMode="External"/><Relationship Id="rId4" Type="http://schemas.openxmlformats.org/officeDocument/2006/relationships/hyperlink" Target="https://fonts.google.com/specimen/Nunito"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7.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4.png"/><Relationship Id="rId14" Type="http://schemas.openxmlformats.org/officeDocument/2006/relationships/image" Target="../media/image20.png"/><Relationship Id="rId17" Type="http://schemas.openxmlformats.org/officeDocument/2006/relationships/image" Target="../media/image16.png"/><Relationship Id="rId16" Type="http://schemas.openxmlformats.org/officeDocument/2006/relationships/image" Target="../media/image19.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2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0" name="Shape 400"/>
        <p:cNvGrpSpPr/>
        <p:nvPr/>
      </p:nvGrpSpPr>
      <p:grpSpPr>
        <a:xfrm>
          <a:off x="0" y="0"/>
          <a:ext cx="0" cy="0"/>
          <a:chOff x="0" y="0"/>
          <a:chExt cx="0" cy="0"/>
        </a:xfrm>
      </p:grpSpPr>
      <p:sp>
        <p:nvSpPr>
          <p:cNvPr id="401" name="Google Shape;401;p37"/>
          <p:cNvSpPr txBox="1"/>
          <p:nvPr>
            <p:ph type="ctrTitle"/>
          </p:nvPr>
        </p:nvSpPr>
        <p:spPr>
          <a:xfrm>
            <a:off x="1195665" y="1507875"/>
            <a:ext cx="6804000" cy="1652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Happy Shogatsu! Japanese New Year</a:t>
            </a:r>
            <a:endParaRPr/>
          </a:p>
        </p:txBody>
      </p:sp>
      <p:sp>
        <p:nvSpPr>
          <p:cNvPr id="402" name="Google Shape;402;p37"/>
          <p:cNvSpPr txBox="1"/>
          <p:nvPr>
            <p:ph idx="1" type="subTitle"/>
          </p:nvPr>
        </p:nvSpPr>
        <p:spPr>
          <a:xfrm>
            <a:off x="1144275" y="3159825"/>
            <a:ext cx="68553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pic>
        <p:nvPicPr>
          <p:cNvPr id="403" name="Google Shape;403;p37"/>
          <p:cNvPicPr preferRelativeResize="0"/>
          <p:nvPr/>
        </p:nvPicPr>
        <p:blipFill>
          <a:blip r:embed="rId3">
            <a:alphaModFix/>
          </a:blip>
          <a:stretch>
            <a:fillRect/>
          </a:stretch>
        </p:blipFill>
        <p:spPr>
          <a:xfrm>
            <a:off x="8067702" y="3079538"/>
            <a:ext cx="324650" cy="324650"/>
          </a:xfrm>
          <a:prstGeom prst="rect">
            <a:avLst/>
          </a:prstGeom>
          <a:noFill/>
          <a:ln>
            <a:noFill/>
          </a:ln>
        </p:spPr>
      </p:pic>
      <p:grpSp>
        <p:nvGrpSpPr>
          <p:cNvPr id="404" name="Google Shape;404;p37"/>
          <p:cNvGrpSpPr/>
          <p:nvPr/>
        </p:nvGrpSpPr>
        <p:grpSpPr>
          <a:xfrm>
            <a:off x="0" y="195024"/>
            <a:ext cx="2296725" cy="1648201"/>
            <a:chOff x="0" y="195024"/>
            <a:chExt cx="2296725" cy="1648201"/>
          </a:xfrm>
        </p:grpSpPr>
        <p:pic>
          <p:nvPicPr>
            <p:cNvPr id="405" name="Google Shape;405;p37"/>
            <p:cNvPicPr preferRelativeResize="0"/>
            <p:nvPr/>
          </p:nvPicPr>
          <p:blipFill>
            <a:blip r:embed="rId4">
              <a:alphaModFix/>
            </a:blip>
            <a:stretch>
              <a:fillRect/>
            </a:stretch>
          </p:blipFill>
          <p:spPr>
            <a:xfrm flipH="1">
              <a:off x="0" y="195024"/>
              <a:ext cx="2296725" cy="1081775"/>
            </a:xfrm>
            <a:prstGeom prst="rect">
              <a:avLst/>
            </a:prstGeom>
            <a:noFill/>
            <a:ln>
              <a:noFill/>
            </a:ln>
          </p:spPr>
        </p:pic>
        <p:pic>
          <p:nvPicPr>
            <p:cNvPr id="406" name="Google Shape;406;p37"/>
            <p:cNvPicPr preferRelativeResize="0"/>
            <p:nvPr/>
          </p:nvPicPr>
          <p:blipFill>
            <a:blip r:embed="rId5">
              <a:alphaModFix/>
            </a:blip>
            <a:stretch>
              <a:fillRect/>
            </a:stretch>
          </p:blipFill>
          <p:spPr>
            <a:xfrm>
              <a:off x="315299" y="1276800"/>
              <a:ext cx="1161700" cy="566425"/>
            </a:xfrm>
            <a:prstGeom prst="rect">
              <a:avLst/>
            </a:prstGeom>
            <a:noFill/>
            <a:ln>
              <a:noFill/>
            </a:ln>
          </p:spPr>
        </p:pic>
      </p:grpSp>
      <p:pic>
        <p:nvPicPr>
          <p:cNvPr id="407" name="Google Shape;407;p37"/>
          <p:cNvPicPr preferRelativeResize="0"/>
          <p:nvPr/>
        </p:nvPicPr>
        <p:blipFill>
          <a:blip r:embed="rId6">
            <a:alphaModFix/>
          </a:blip>
          <a:stretch>
            <a:fillRect/>
          </a:stretch>
        </p:blipFill>
        <p:spPr>
          <a:xfrm>
            <a:off x="7118535" y="3452475"/>
            <a:ext cx="2025465" cy="165210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 name="Shape 411"/>
        <p:cNvGrpSpPr/>
        <p:nvPr/>
      </p:nvGrpSpPr>
      <p:grpSpPr>
        <a:xfrm>
          <a:off x="0" y="0"/>
          <a:ext cx="0" cy="0"/>
          <a:chOff x="0" y="0"/>
          <a:chExt cx="0" cy="0"/>
        </a:xfrm>
      </p:grpSpPr>
      <p:sp>
        <p:nvSpPr>
          <p:cNvPr id="412" name="Google Shape;412;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413" name="Google Shape;413;p38"/>
          <p:cNvSpPr txBox="1"/>
          <p:nvPr>
            <p:ph idx="1" type="body"/>
          </p:nvPr>
        </p:nvSpPr>
        <p:spPr>
          <a:xfrm>
            <a:off x="720000" y="1215751"/>
            <a:ext cx="7704000" cy="32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graphicFrame>
        <p:nvGraphicFramePr>
          <p:cNvPr id="414" name="Google Shape;414;p38"/>
          <p:cNvGraphicFramePr/>
          <p:nvPr/>
        </p:nvGraphicFramePr>
        <p:xfrm>
          <a:off x="720000" y="1754830"/>
          <a:ext cx="3000000" cy="3000000"/>
        </p:xfrm>
        <a:graphic>
          <a:graphicData uri="http://schemas.openxmlformats.org/drawingml/2006/table">
            <a:tbl>
              <a:tblPr>
                <a:noFill/>
                <a:tableStyleId>{B5BAF6A9-D87E-4DA2-B883-F15E24DFA356}</a:tableStyleId>
              </a:tblPr>
              <a:tblGrid>
                <a:gridCol w="2619875"/>
                <a:gridCol w="5084125"/>
              </a:tblGrid>
              <a:tr h="361525">
                <a:tc>
                  <a:txBody>
                    <a:bodyPr/>
                    <a:lstStyle/>
                    <a:p>
                      <a:pPr indent="0" lvl="0" marL="0" rtl="0" algn="l">
                        <a:spcBef>
                          <a:spcPts val="0"/>
                        </a:spcBef>
                        <a:spcAft>
                          <a:spcPts val="0"/>
                        </a:spcAft>
                        <a:buNone/>
                      </a:pPr>
                      <a:r>
                        <a:rPr b="1" lang="en" sz="1200" u="sng">
                          <a:solidFill>
                            <a:schemeClr val="dk1"/>
                          </a:solidFill>
                          <a:latin typeface="Lora"/>
                          <a:ea typeface="Lora"/>
                          <a:cs typeface="Lora"/>
                          <a:sym typeface="Lora"/>
                          <a:hlinkClick action="ppaction://hlinksldjump" r:id="rId3">
                            <a:extLst>
                              <a:ext uri="{A12FA001-AC4F-418D-AE19-62706E023703}">
                                <ahyp:hlinkClr val="tx"/>
                              </a:ext>
                            </a:extLst>
                          </a:hlinkClick>
                        </a:rPr>
                        <a:t>Fonts</a:t>
                      </a:r>
                      <a:endParaRPr b="1" sz="1200" u="sng">
                        <a:solidFill>
                          <a:schemeClr val="dk1"/>
                        </a:solidFill>
                        <a:latin typeface="Lora"/>
                        <a:ea typeface="Lora"/>
                        <a:cs typeface="Lora"/>
                        <a:sym typeface="Lor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Nunito"/>
                          <a:ea typeface="Nunito"/>
                          <a:cs typeface="Nunito"/>
                          <a:sym typeface="Nunito"/>
                        </a:rPr>
                        <a:t>To view this template correctly in PowerPoint, download and install the fonts we used</a:t>
                      </a:r>
                      <a:endParaRPr sz="1000">
                        <a:solidFill>
                          <a:schemeClr val="dk1"/>
                        </a:solidFill>
                        <a:latin typeface="Nunito"/>
                        <a:ea typeface="Nunito"/>
                        <a:cs typeface="Nunito"/>
                        <a:sym typeface="Nuni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200" u="sng">
                          <a:solidFill>
                            <a:schemeClr val="dk1"/>
                          </a:solidFill>
                          <a:latin typeface="Lora"/>
                          <a:ea typeface="Lora"/>
                          <a:cs typeface="Lora"/>
                          <a:sym typeface="Lora"/>
                          <a:hlinkClick action="ppaction://hlinksldjump" r:id="rId4">
                            <a:extLst>
                              <a:ext uri="{A12FA001-AC4F-418D-AE19-62706E023703}">
                                <ahyp:hlinkClr val="tx"/>
                              </a:ext>
                            </a:extLst>
                          </a:hlinkClick>
                        </a:rPr>
                        <a:t>Used</a:t>
                      </a:r>
                      <a:r>
                        <a:rPr b="1" lang="en" sz="1200">
                          <a:solidFill>
                            <a:schemeClr val="dk1"/>
                          </a:solidFill>
                          <a:latin typeface="Lora"/>
                          <a:ea typeface="Lora"/>
                          <a:cs typeface="Lora"/>
                          <a:sym typeface="Lora"/>
                        </a:rPr>
                        <a:t> </a:t>
                      </a:r>
                      <a:r>
                        <a:rPr lang="en" sz="1200">
                          <a:solidFill>
                            <a:schemeClr val="dk1"/>
                          </a:solidFill>
                          <a:latin typeface="Lora"/>
                          <a:ea typeface="Lora"/>
                          <a:cs typeface="Lora"/>
                          <a:sym typeface="Lora"/>
                        </a:rPr>
                        <a:t>and</a:t>
                      </a:r>
                      <a:r>
                        <a:rPr b="1" lang="en" sz="1200">
                          <a:solidFill>
                            <a:schemeClr val="dk1"/>
                          </a:solidFill>
                          <a:latin typeface="Lora"/>
                          <a:ea typeface="Lora"/>
                          <a:cs typeface="Lora"/>
                          <a:sym typeface="Lora"/>
                        </a:rPr>
                        <a:t> </a:t>
                      </a:r>
                      <a:r>
                        <a:rPr b="1" lang="en" sz="1200" u="sng">
                          <a:solidFill>
                            <a:schemeClr val="dk1"/>
                          </a:solidFill>
                          <a:latin typeface="Lora"/>
                          <a:ea typeface="Lora"/>
                          <a:cs typeface="Lora"/>
                          <a:sym typeface="Lora"/>
                          <a:hlinkClick action="ppaction://hlinksldjump" r:id="rId5">
                            <a:extLst>
                              <a:ext uri="{A12FA001-AC4F-418D-AE19-62706E023703}">
                                <ahyp:hlinkClr val="tx"/>
                              </a:ext>
                            </a:extLst>
                          </a:hlinkClick>
                        </a:rPr>
                        <a:t>alternative</a:t>
                      </a:r>
                      <a:r>
                        <a:rPr b="1" lang="en" sz="1200" u="sng">
                          <a:solidFill>
                            <a:schemeClr val="dk1"/>
                          </a:solidFill>
                          <a:latin typeface="Lora"/>
                          <a:ea typeface="Lora"/>
                          <a:cs typeface="Lora"/>
                          <a:sym typeface="Lora"/>
                          <a:hlinkClick action="ppaction://hlinksldjump" r:id="rId6">
                            <a:extLst>
                              <a:ext uri="{A12FA001-AC4F-418D-AE19-62706E023703}">
                                <ahyp:hlinkClr val="tx"/>
                              </a:ext>
                            </a:extLst>
                          </a:hlinkClick>
                        </a:rPr>
                        <a:t> resources</a:t>
                      </a:r>
                      <a:endParaRPr b="1" sz="1200" u="sng">
                        <a:solidFill>
                          <a:schemeClr val="dk1"/>
                        </a:solidFill>
                        <a:latin typeface="Lora"/>
                        <a:ea typeface="Lora"/>
                        <a:cs typeface="Lora"/>
                        <a:sym typeface="Lor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Nunito"/>
                          <a:ea typeface="Nunito"/>
                          <a:cs typeface="Nunito"/>
                          <a:sym typeface="Nunito"/>
                        </a:rPr>
                        <a:t>An assortment of graphic resources that are suitable for use in this presentation</a:t>
                      </a:r>
                      <a:endParaRPr sz="1000">
                        <a:solidFill>
                          <a:schemeClr val="dk1"/>
                        </a:solidFill>
                        <a:latin typeface="Nunito"/>
                        <a:ea typeface="Nunito"/>
                        <a:cs typeface="Nunito"/>
                        <a:sym typeface="Nuni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200" u="sng">
                          <a:solidFill>
                            <a:schemeClr val="dk1"/>
                          </a:solidFill>
                          <a:latin typeface="Lora"/>
                          <a:ea typeface="Lora"/>
                          <a:cs typeface="Lora"/>
                          <a:sym typeface="Lora"/>
                          <a:hlinkClick action="ppaction://hlinksldjump" r:id="rId7">
                            <a:extLst>
                              <a:ext uri="{A12FA001-AC4F-418D-AE19-62706E023703}">
                                <ahyp:hlinkClr val="tx"/>
                              </a:ext>
                            </a:extLst>
                          </a:hlinkClick>
                        </a:rPr>
                        <a:t>Thanks slide</a:t>
                      </a:r>
                      <a:endParaRPr b="1" sz="1200" u="sng">
                        <a:solidFill>
                          <a:schemeClr val="dk1"/>
                        </a:solidFill>
                        <a:latin typeface="Lora"/>
                        <a:ea typeface="Lora"/>
                        <a:cs typeface="Lora"/>
                        <a:sym typeface="Lor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Nunito"/>
                          <a:ea typeface="Nunito"/>
                          <a:cs typeface="Nunito"/>
                          <a:sym typeface="Nunito"/>
                        </a:rPr>
                        <a:t>You must keep it so that proper credits for our design are given</a:t>
                      </a:r>
                      <a:endParaRPr sz="1000">
                        <a:solidFill>
                          <a:schemeClr val="dk1"/>
                        </a:solidFill>
                        <a:latin typeface="Nunito"/>
                        <a:ea typeface="Nunito"/>
                        <a:cs typeface="Nunito"/>
                        <a:sym typeface="Nuni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200" u="sng">
                          <a:solidFill>
                            <a:schemeClr val="dk1"/>
                          </a:solidFill>
                          <a:latin typeface="Lora"/>
                          <a:ea typeface="Lora"/>
                          <a:cs typeface="Lora"/>
                          <a:sym typeface="Lora"/>
                          <a:hlinkClick action="ppaction://hlinksldjump" r:id="rId8">
                            <a:extLst>
                              <a:ext uri="{A12FA001-AC4F-418D-AE19-62706E023703}">
                                <ahyp:hlinkClr val="tx"/>
                              </a:ext>
                            </a:extLst>
                          </a:hlinkClick>
                        </a:rPr>
                        <a:t>Colors</a:t>
                      </a:r>
                      <a:endParaRPr b="1" sz="1200" u="sng">
                        <a:solidFill>
                          <a:schemeClr val="dk1"/>
                        </a:solidFill>
                        <a:latin typeface="Lora"/>
                        <a:ea typeface="Lora"/>
                        <a:cs typeface="Lora"/>
                        <a:sym typeface="Lor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Nunito"/>
                          <a:ea typeface="Nunito"/>
                          <a:cs typeface="Nunito"/>
                          <a:sym typeface="Nunito"/>
                        </a:rPr>
                        <a:t>All the colors used in this presentation</a:t>
                      </a:r>
                      <a:endParaRPr sz="1000">
                        <a:solidFill>
                          <a:schemeClr val="dk1"/>
                        </a:solidFill>
                        <a:latin typeface="Nunito"/>
                        <a:ea typeface="Nunito"/>
                        <a:cs typeface="Nunito"/>
                        <a:sym typeface="Nuni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200" u="sng">
                          <a:solidFill>
                            <a:schemeClr val="dk1"/>
                          </a:solidFill>
                          <a:latin typeface="Lora"/>
                          <a:ea typeface="Lora"/>
                          <a:cs typeface="Lora"/>
                          <a:sym typeface="Lora"/>
                          <a:hlinkClick action="ppaction://hlinksldjump" r:id="rId9">
                            <a:extLst>
                              <a:ext uri="{A12FA001-AC4F-418D-AE19-62706E023703}">
                                <ahyp:hlinkClr val="tx"/>
                              </a:ext>
                            </a:extLst>
                          </a:hlinkClick>
                        </a:rPr>
                        <a:t>Icons</a:t>
                      </a:r>
                      <a:r>
                        <a:rPr b="1" lang="en" sz="1200">
                          <a:solidFill>
                            <a:schemeClr val="dk1"/>
                          </a:solidFill>
                          <a:latin typeface="Lora"/>
                          <a:ea typeface="Lora"/>
                          <a:cs typeface="Lora"/>
                          <a:sym typeface="Lora"/>
                        </a:rPr>
                        <a:t> </a:t>
                      </a:r>
                      <a:r>
                        <a:rPr lang="en" sz="1200">
                          <a:solidFill>
                            <a:schemeClr val="dk1"/>
                          </a:solidFill>
                          <a:latin typeface="Lora"/>
                          <a:ea typeface="Lora"/>
                          <a:cs typeface="Lora"/>
                          <a:sym typeface="Lora"/>
                        </a:rPr>
                        <a:t>and</a:t>
                      </a:r>
                      <a:r>
                        <a:rPr b="1" lang="en" sz="1200">
                          <a:solidFill>
                            <a:schemeClr val="dk1"/>
                          </a:solidFill>
                          <a:latin typeface="Lora"/>
                          <a:ea typeface="Lora"/>
                          <a:cs typeface="Lora"/>
                          <a:sym typeface="Lora"/>
                        </a:rPr>
                        <a:t> </a:t>
                      </a:r>
                      <a:r>
                        <a:rPr b="1" lang="en" sz="1200" u="sng">
                          <a:solidFill>
                            <a:schemeClr val="dk1"/>
                          </a:solidFill>
                          <a:latin typeface="Lora"/>
                          <a:ea typeface="Lora"/>
                          <a:cs typeface="Lora"/>
                          <a:sym typeface="Lora"/>
                          <a:hlinkClick action="ppaction://hlinksldjump" r:id="rId10">
                            <a:extLst>
                              <a:ext uri="{A12FA001-AC4F-418D-AE19-62706E023703}">
                                <ahyp:hlinkClr val="tx"/>
                              </a:ext>
                            </a:extLst>
                          </a:hlinkClick>
                        </a:rPr>
                        <a:t>infographic resources</a:t>
                      </a:r>
                      <a:endParaRPr b="1" sz="1200" u="sng">
                        <a:solidFill>
                          <a:schemeClr val="dk1"/>
                        </a:solidFill>
                        <a:latin typeface="Lora"/>
                        <a:ea typeface="Lora"/>
                        <a:cs typeface="Lora"/>
                        <a:sym typeface="Lor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Nunito"/>
                          <a:ea typeface="Nunito"/>
                          <a:cs typeface="Nunito"/>
                          <a:sym typeface="Nunito"/>
                        </a:rPr>
                        <a:t>These can be used in the template, and their size and color can be edited</a:t>
                      </a:r>
                      <a:endParaRPr sz="1000">
                        <a:solidFill>
                          <a:schemeClr val="dk1"/>
                        </a:solidFill>
                        <a:latin typeface="Nunito"/>
                        <a:ea typeface="Nunito"/>
                        <a:cs typeface="Nunito"/>
                        <a:sym typeface="Nuni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200">
                          <a:solidFill>
                            <a:schemeClr val="dk1"/>
                          </a:solidFill>
                          <a:latin typeface="Lora"/>
                          <a:ea typeface="Lora"/>
                          <a:cs typeface="Lora"/>
                          <a:sym typeface="Lora"/>
                        </a:rPr>
                        <a:t>Editable presentation theme </a:t>
                      </a:r>
                      <a:endParaRPr sz="1200">
                        <a:solidFill>
                          <a:schemeClr val="dk1"/>
                        </a:solidFill>
                        <a:latin typeface="Lora"/>
                        <a:ea typeface="Lora"/>
                        <a:cs typeface="Lora"/>
                        <a:sym typeface="Lora"/>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Nunito"/>
                          <a:ea typeface="Nunito"/>
                          <a:cs typeface="Nunito"/>
                          <a:sym typeface="Nunito"/>
                        </a:rPr>
                        <a:t>You can edit the master slides easily. For more info, click </a:t>
                      </a:r>
                      <a:r>
                        <a:rPr b="1" lang="en" sz="1000" u="sng">
                          <a:solidFill>
                            <a:schemeClr val="dk1"/>
                          </a:solidFill>
                          <a:latin typeface="Nunito"/>
                          <a:ea typeface="Nunito"/>
                          <a:cs typeface="Nunito"/>
                          <a:sym typeface="Nunito"/>
                          <a:hlinkClick r:id="rId11">
                            <a:extLst>
                              <a:ext uri="{A12FA001-AC4F-418D-AE19-62706E023703}">
                                <ahyp:hlinkClr val="tx"/>
                              </a:ext>
                            </a:extLst>
                          </a:hlinkClick>
                        </a:rPr>
                        <a:t>here</a:t>
                      </a:r>
                      <a:endParaRPr sz="1000">
                        <a:solidFill>
                          <a:schemeClr val="dk1"/>
                        </a:solidFill>
                        <a:latin typeface="Nunito"/>
                        <a:ea typeface="Nunito"/>
                        <a:cs typeface="Nunito"/>
                        <a:sym typeface="Nunito"/>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415" name="Google Shape;415;p38"/>
          <p:cNvSpPr txBox="1"/>
          <p:nvPr/>
        </p:nvSpPr>
        <p:spPr>
          <a:xfrm>
            <a:off x="1512881" y="4133675"/>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Nunito"/>
                <a:ea typeface="Nunito"/>
                <a:cs typeface="Nunito"/>
                <a:sym typeface="Nunito"/>
              </a:rPr>
              <a:t>For more info:</a:t>
            </a:r>
            <a:br>
              <a:rPr b="1" lang="en" sz="1000">
                <a:solidFill>
                  <a:schemeClr val="dk1"/>
                </a:solidFill>
                <a:latin typeface="Nunito"/>
                <a:ea typeface="Nunito"/>
                <a:cs typeface="Nunito"/>
                <a:sym typeface="Nunito"/>
              </a:rPr>
            </a:br>
            <a:r>
              <a:rPr b="1" lang="en" sz="1000" u="sng">
                <a:solidFill>
                  <a:schemeClr val="dk1"/>
                </a:solidFill>
                <a:latin typeface="Nunito"/>
                <a:ea typeface="Nunito"/>
                <a:cs typeface="Nunito"/>
                <a:sym typeface="Nunito"/>
                <a:hlinkClick r:id="rId12">
                  <a:extLst>
                    <a:ext uri="{A12FA001-AC4F-418D-AE19-62706E023703}">
                      <ahyp:hlinkClr val="tx"/>
                    </a:ext>
                  </a:extLst>
                </a:hlinkClick>
              </a:rPr>
              <a:t>SLIDESGO</a:t>
            </a:r>
            <a:r>
              <a:rPr b="1" lang="en" sz="1000">
                <a:solidFill>
                  <a:schemeClr val="dk1"/>
                </a:solidFill>
                <a:latin typeface="Nunito"/>
                <a:ea typeface="Nunito"/>
                <a:cs typeface="Nunito"/>
                <a:sym typeface="Nunito"/>
              </a:rPr>
              <a:t> | </a:t>
            </a:r>
            <a:r>
              <a:rPr b="1" lang="en" sz="1000" u="sng">
                <a:solidFill>
                  <a:schemeClr val="dk1"/>
                </a:solidFill>
                <a:latin typeface="Nunito"/>
                <a:ea typeface="Nunito"/>
                <a:cs typeface="Nunito"/>
                <a:sym typeface="Nunito"/>
                <a:hlinkClick r:id="rId13">
                  <a:extLst>
                    <a:ext uri="{A12FA001-AC4F-418D-AE19-62706E023703}">
                      <ahyp:hlinkClr val="tx"/>
                    </a:ext>
                  </a:extLst>
                </a:hlinkClick>
              </a:rPr>
              <a:t>BLOG</a:t>
            </a:r>
            <a:r>
              <a:rPr b="1" lang="en" sz="1000">
                <a:solidFill>
                  <a:schemeClr val="dk1"/>
                </a:solidFill>
                <a:latin typeface="Nunito"/>
                <a:ea typeface="Nunito"/>
                <a:cs typeface="Nunito"/>
                <a:sym typeface="Nunito"/>
              </a:rPr>
              <a:t> | </a:t>
            </a:r>
            <a:r>
              <a:rPr b="1" lang="en" sz="1000" u="sng">
                <a:solidFill>
                  <a:schemeClr val="dk1"/>
                </a:solidFill>
                <a:latin typeface="Nunito"/>
                <a:ea typeface="Nunito"/>
                <a:cs typeface="Nunito"/>
                <a:sym typeface="Nunito"/>
                <a:hlinkClick r:id="rId14">
                  <a:extLst>
                    <a:ext uri="{A12FA001-AC4F-418D-AE19-62706E023703}">
                      <ahyp:hlinkClr val="tx"/>
                    </a:ext>
                  </a:extLst>
                </a:hlinkClick>
              </a:rPr>
              <a:t>FAQ</a:t>
            </a:r>
            <a:r>
              <a:rPr b="1" lang="en" sz="1000" u="sng">
                <a:solidFill>
                  <a:schemeClr val="dk1"/>
                </a:solidFill>
                <a:latin typeface="Nunito"/>
                <a:ea typeface="Nunito"/>
                <a:cs typeface="Nunito"/>
                <a:sym typeface="Nunito"/>
              </a:rPr>
              <a:t>s</a:t>
            </a:r>
            <a:endParaRPr b="1" sz="1000" u="sng">
              <a:solidFill>
                <a:schemeClr val="dk1"/>
              </a:solidFill>
              <a:latin typeface="Nunito"/>
              <a:ea typeface="Nunito"/>
              <a:cs typeface="Nunito"/>
              <a:sym typeface="Nunito"/>
            </a:endParaRPr>
          </a:p>
        </p:txBody>
      </p:sp>
      <p:sp>
        <p:nvSpPr>
          <p:cNvPr id="416" name="Google Shape;416;p38"/>
          <p:cNvSpPr txBox="1"/>
          <p:nvPr/>
        </p:nvSpPr>
        <p:spPr>
          <a:xfrm>
            <a:off x="4082119" y="4133675"/>
            <a:ext cx="3549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Nunito"/>
                <a:ea typeface="Nunito"/>
                <a:cs typeface="Nunito"/>
                <a:sym typeface="Nunito"/>
              </a:rPr>
              <a:t>You can visit our sister </a:t>
            </a:r>
            <a:r>
              <a:rPr lang="en" sz="1000">
                <a:solidFill>
                  <a:schemeClr val="dk1"/>
                </a:solidFill>
                <a:latin typeface="Nunito"/>
                <a:ea typeface="Nunito"/>
                <a:cs typeface="Nunito"/>
                <a:sym typeface="Nunito"/>
              </a:rPr>
              <a:t>projects</a:t>
            </a:r>
            <a:r>
              <a:rPr lang="en" sz="1000">
                <a:solidFill>
                  <a:schemeClr val="dk1"/>
                </a:solidFill>
                <a:latin typeface="Nunito"/>
                <a:ea typeface="Nunito"/>
                <a:cs typeface="Nunito"/>
                <a:sym typeface="Nunito"/>
              </a:rPr>
              <a:t>:</a:t>
            </a:r>
            <a:br>
              <a:rPr lang="en" sz="1000">
                <a:solidFill>
                  <a:schemeClr val="dk1"/>
                </a:solidFill>
                <a:latin typeface="Nunito"/>
                <a:ea typeface="Nunito"/>
                <a:cs typeface="Nunito"/>
                <a:sym typeface="Nunito"/>
              </a:rPr>
            </a:br>
            <a:r>
              <a:rPr b="1" lang="en" sz="1000" u="sng">
                <a:solidFill>
                  <a:schemeClr val="dk1"/>
                </a:solidFill>
                <a:latin typeface="Nunito"/>
                <a:ea typeface="Nunito"/>
                <a:cs typeface="Nunito"/>
                <a:sym typeface="Nunito"/>
                <a:hlinkClick r:id="rId15">
                  <a:extLst>
                    <a:ext uri="{A12FA001-AC4F-418D-AE19-62706E023703}">
                      <ahyp:hlinkClr val="tx"/>
                    </a:ext>
                  </a:extLst>
                </a:hlinkClick>
              </a:rPr>
              <a:t>FREEPIK</a:t>
            </a:r>
            <a:r>
              <a:rPr b="1" lang="en" sz="1000">
                <a:solidFill>
                  <a:schemeClr val="dk1"/>
                </a:solidFill>
                <a:latin typeface="Nunito"/>
                <a:ea typeface="Nunito"/>
                <a:cs typeface="Nunito"/>
                <a:sym typeface="Nunito"/>
              </a:rPr>
              <a:t> | </a:t>
            </a:r>
            <a:r>
              <a:rPr b="1" lang="en" sz="1000" u="sng">
                <a:solidFill>
                  <a:schemeClr val="dk1"/>
                </a:solidFill>
                <a:latin typeface="Nunito"/>
                <a:ea typeface="Nunito"/>
                <a:cs typeface="Nunito"/>
                <a:sym typeface="Nunito"/>
                <a:hlinkClick r:id="rId16">
                  <a:extLst>
                    <a:ext uri="{A12FA001-AC4F-418D-AE19-62706E023703}">
                      <ahyp:hlinkClr val="tx"/>
                    </a:ext>
                  </a:extLst>
                </a:hlinkClick>
              </a:rPr>
              <a:t>FLATICON</a:t>
            </a:r>
            <a:r>
              <a:rPr b="1" lang="en" sz="1000">
                <a:solidFill>
                  <a:schemeClr val="dk1"/>
                </a:solidFill>
                <a:latin typeface="Nunito"/>
                <a:ea typeface="Nunito"/>
                <a:cs typeface="Nunito"/>
                <a:sym typeface="Nunito"/>
              </a:rPr>
              <a:t> | </a:t>
            </a:r>
            <a:r>
              <a:rPr b="1" lang="en" sz="1000" u="sng">
                <a:solidFill>
                  <a:schemeClr val="dk1"/>
                </a:solidFill>
                <a:latin typeface="Nunito"/>
                <a:ea typeface="Nunito"/>
                <a:cs typeface="Nunito"/>
                <a:sym typeface="Nunito"/>
                <a:hlinkClick r:id="rId17">
                  <a:extLst>
                    <a:ext uri="{A12FA001-AC4F-418D-AE19-62706E023703}">
                      <ahyp:hlinkClr val="tx"/>
                    </a:ext>
                  </a:extLst>
                </a:hlinkClick>
              </a:rPr>
              <a:t>STORYSET</a:t>
            </a:r>
            <a:r>
              <a:rPr b="1" lang="en" sz="1000">
                <a:solidFill>
                  <a:schemeClr val="dk1"/>
                </a:solidFill>
                <a:latin typeface="Nunito"/>
                <a:ea typeface="Nunito"/>
                <a:cs typeface="Nunito"/>
                <a:sym typeface="Nunito"/>
              </a:rPr>
              <a:t> | </a:t>
            </a:r>
            <a:r>
              <a:rPr b="1" lang="en" sz="1000" u="sng">
                <a:solidFill>
                  <a:schemeClr val="dk1"/>
                </a:solidFill>
                <a:latin typeface="Nunito"/>
                <a:ea typeface="Nunito"/>
                <a:cs typeface="Nunito"/>
                <a:sym typeface="Nunito"/>
                <a:hlinkClick r:id="rId18">
                  <a:extLst>
                    <a:ext uri="{A12FA001-AC4F-418D-AE19-62706E023703}">
                      <ahyp:hlinkClr val="tx"/>
                    </a:ext>
                  </a:extLst>
                </a:hlinkClick>
              </a:rPr>
              <a:t>WEPIK</a:t>
            </a:r>
            <a:r>
              <a:rPr b="1" lang="en" sz="1000">
                <a:solidFill>
                  <a:schemeClr val="dk1"/>
                </a:solidFill>
                <a:latin typeface="Nunito"/>
                <a:ea typeface="Nunito"/>
                <a:cs typeface="Nunito"/>
                <a:sym typeface="Nunito"/>
              </a:rPr>
              <a:t> | </a:t>
            </a:r>
            <a:r>
              <a:rPr b="1" lang="en" sz="1000" u="sng">
                <a:solidFill>
                  <a:schemeClr val="dk1"/>
                </a:solidFill>
                <a:latin typeface="Nunito"/>
                <a:ea typeface="Nunito"/>
                <a:cs typeface="Nunito"/>
                <a:sym typeface="Nunito"/>
                <a:hlinkClick r:id="rId19">
                  <a:extLst>
                    <a:ext uri="{A12FA001-AC4F-418D-AE19-62706E023703}">
                      <ahyp:hlinkClr val="tx"/>
                    </a:ext>
                  </a:extLst>
                </a:hlinkClick>
              </a:rPr>
              <a:t>VIDEVO</a:t>
            </a:r>
            <a:endParaRPr b="1" sz="1000">
              <a:solidFill>
                <a:schemeClr val="dk1"/>
              </a:solidFill>
              <a:latin typeface="Nunito"/>
              <a:ea typeface="Nunito"/>
              <a:cs typeface="Nunito"/>
              <a:sym typeface="Nuni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0" name="Shape 420"/>
        <p:cNvGrpSpPr/>
        <p:nvPr/>
      </p:nvGrpSpPr>
      <p:grpSpPr>
        <a:xfrm>
          <a:off x="0" y="0"/>
          <a:ext cx="0" cy="0"/>
          <a:chOff x="0" y="0"/>
          <a:chExt cx="0" cy="0"/>
        </a:xfrm>
      </p:grpSpPr>
      <p:sp>
        <p:nvSpPr>
          <p:cNvPr id="421" name="Google Shape;421;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422" name="Google Shape;422;p39"/>
          <p:cNvSpPr txBox="1"/>
          <p:nvPr>
            <p:ph idx="3" type="subTitle"/>
          </p:nvPr>
        </p:nvSpPr>
        <p:spPr>
          <a:xfrm>
            <a:off x="1101000" y="40837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sz="1600"/>
          </a:p>
        </p:txBody>
      </p:sp>
      <p:sp>
        <p:nvSpPr>
          <p:cNvPr id="423" name="Google Shape;423;p39"/>
          <p:cNvSpPr txBox="1"/>
          <p:nvPr>
            <p:ph idx="1" type="subTitle"/>
          </p:nvPr>
        </p:nvSpPr>
        <p:spPr>
          <a:xfrm>
            <a:off x="1101000" y="2345575"/>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24" name="Google Shape;424;p39"/>
          <p:cNvSpPr txBox="1"/>
          <p:nvPr>
            <p:ph idx="2" type="subTitle"/>
          </p:nvPr>
        </p:nvSpPr>
        <p:spPr>
          <a:xfrm>
            <a:off x="3419272" y="2345575"/>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25" name="Google Shape;425;p39"/>
          <p:cNvSpPr txBox="1"/>
          <p:nvPr>
            <p:ph idx="4" type="subTitle"/>
          </p:nvPr>
        </p:nvSpPr>
        <p:spPr>
          <a:xfrm>
            <a:off x="3419272" y="40837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26" name="Google Shape;426;p39"/>
          <p:cNvSpPr txBox="1"/>
          <p:nvPr>
            <p:ph idx="5" type="subTitle"/>
          </p:nvPr>
        </p:nvSpPr>
        <p:spPr>
          <a:xfrm>
            <a:off x="5737548" y="2345575"/>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27" name="Google Shape;427;p39"/>
          <p:cNvSpPr txBox="1"/>
          <p:nvPr>
            <p:ph idx="6" type="subTitle"/>
          </p:nvPr>
        </p:nvSpPr>
        <p:spPr>
          <a:xfrm>
            <a:off x="5737548" y="40837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28" name="Google Shape;428;p39"/>
          <p:cNvSpPr txBox="1"/>
          <p:nvPr>
            <p:ph idx="7" type="title"/>
          </p:nvPr>
        </p:nvSpPr>
        <p:spPr>
          <a:xfrm>
            <a:off x="1886400" y="12685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29" name="Google Shape;429;p39"/>
          <p:cNvSpPr txBox="1"/>
          <p:nvPr>
            <p:ph idx="8" type="title"/>
          </p:nvPr>
        </p:nvSpPr>
        <p:spPr>
          <a:xfrm>
            <a:off x="1886400" y="30067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30" name="Google Shape;430;p39"/>
          <p:cNvSpPr txBox="1"/>
          <p:nvPr>
            <p:ph idx="9" type="title"/>
          </p:nvPr>
        </p:nvSpPr>
        <p:spPr>
          <a:xfrm>
            <a:off x="4204672" y="12685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31" name="Google Shape;431;p39"/>
          <p:cNvSpPr txBox="1"/>
          <p:nvPr>
            <p:ph idx="13" type="title"/>
          </p:nvPr>
        </p:nvSpPr>
        <p:spPr>
          <a:xfrm>
            <a:off x="4204672" y="30067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432" name="Google Shape;432;p39"/>
          <p:cNvSpPr txBox="1"/>
          <p:nvPr>
            <p:ph idx="14" type="title"/>
          </p:nvPr>
        </p:nvSpPr>
        <p:spPr>
          <a:xfrm>
            <a:off x="6522948" y="12685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33" name="Google Shape;433;p39"/>
          <p:cNvSpPr txBox="1"/>
          <p:nvPr>
            <p:ph idx="15" type="title"/>
          </p:nvPr>
        </p:nvSpPr>
        <p:spPr>
          <a:xfrm>
            <a:off x="6522948" y="30067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434" name="Google Shape;434;p39"/>
          <p:cNvSpPr txBox="1"/>
          <p:nvPr>
            <p:ph idx="16" type="subTitle"/>
          </p:nvPr>
        </p:nvSpPr>
        <p:spPr>
          <a:xfrm>
            <a:off x="1101000" y="1639975"/>
            <a:ext cx="2305500" cy="81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t>
            </a:r>
            <a:r>
              <a:rPr lang="en"/>
              <a:t>ame of the section</a:t>
            </a:r>
            <a:endParaRPr/>
          </a:p>
        </p:txBody>
      </p:sp>
      <p:sp>
        <p:nvSpPr>
          <p:cNvPr id="435" name="Google Shape;435;p39"/>
          <p:cNvSpPr txBox="1"/>
          <p:nvPr>
            <p:ph idx="17" type="subTitle"/>
          </p:nvPr>
        </p:nvSpPr>
        <p:spPr>
          <a:xfrm>
            <a:off x="3419272" y="1639975"/>
            <a:ext cx="2305500" cy="81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t>
            </a:r>
            <a:r>
              <a:rPr lang="en"/>
              <a:t>ame of the section</a:t>
            </a:r>
            <a:endParaRPr/>
          </a:p>
        </p:txBody>
      </p:sp>
      <p:sp>
        <p:nvSpPr>
          <p:cNvPr id="436" name="Google Shape;436;p39"/>
          <p:cNvSpPr txBox="1"/>
          <p:nvPr>
            <p:ph idx="18" type="subTitle"/>
          </p:nvPr>
        </p:nvSpPr>
        <p:spPr>
          <a:xfrm>
            <a:off x="5737548" y="1639975"/>
            <a:ext cx="2305500" cy="81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t>
            </a:r>
            <a:r>
              <a:rPr lang="en"/>
              <a:t>ame of the section</a:t>
            </a:r>
            <a:endParaRPr/>
          </a:p>
        </p:txBody>
      </p:sp>
      <p:sp>
        <p:nvSpPr>
          <p:cNvPr id="437" name="Google Shape;437;p39"/>
          <p:cNvSpPr txBox="1"/>
          <p:nvPr>
            <p:ph idx="19" type="subTitle"/>
          </p:nvPr>
        </p:nvSpPr>
        <p:spPr>
          <a:xfrm>
            <a:off x="1101000" y="3378150"/>
            <a:ext cx="2305500" cy="81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t>
            </a:r>
            <a:r>
              <a:rPr lang="en"/>
              <a:t>ame of the section</a:t>
            </a:r>
            <a:endParaRPr/>
          </a:p>
        </p:txBody>
      </p:sp>
      <p:sp>
        <p:nvSpPr>
          <p:cNvPr id="438" name="Google Shape;438;p39"/>
          <p:cNvSpPr txBox="1"/>
          <p:nvPr>
            <p:ph idx="20" type="subTitle"/>
          </p:nvPr>
        </p:nvSpPr>
        <p:spPr>
          <a:xfrm>
            <a:off x="3419272" y="3378150"/>
            <a:ext cx="2305500" cy="81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t>
            </a:r>
            <a:r>
              <a:rPr lang="en"/>
              <a:t>ame of the section</a:t>
            </a:r>
            <a:endParaRPr/>
          </a:p>
        </p:txBody>
      </p:sp>
      <p:sp>
        <p:nvSpPr>
          <p:cNvPr id="439" name="Google Shape;439;p39"/>
          <p:cNvSpPr txBox="1"/>
          <p:nvPr>
            <p:ph idx="21" type="subTitle"/>
          </p:nvPr>
        </p:nvSpPr>
        <p:spPr>
          <a:xfrm>
            <a:off x="5737548" y="3378150"/>
            <a:ext cx="2305500" cy="81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t>
            </a:r>
            <a:r>
              <a:rPr lang="en"/>
              <a:t>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 name="Shape 443"/>
        <p:cNvGrpSpPr/>
        <p:nvPr/>
      </p:nvGrpSpPr>
      <p:grpSpPr>
        <a:xfrm>
          <a:off x="0" y="0"/>
          <a:ext cx="0" cy="0"/>
          <a:chOff x="0" y="0"/>
          <a:chExt cx="0" cy="0"/>
        </a:xfrm>
      </p:grpSpPr>
      <p:sp>
        <p:nvSpPr>
          <p:cNvPr id="444" name="Google Shape;444;p40"/>
          <p:cNvSpPr txBox="1"/>
          <p:nvPr>
            <p:ph type="title"/>
          </p:nvPr>
        </p:nvSpPr>
        <p:spPr>
          <a:xfrm>
            <a:off x="2136450" y="1709950"/>
            <a:ext cx="4871100" cy="112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445" name="Google Shape;445;p40"/>
          <p:cNvSpPr txBox="1"/>
          <p:nvPr>
            <p:ph idx="1" type="subTitle"/>
          </p:nvPr>
        </p:nvSpPr>
        <p:spPr>
          <a:xfrm>
            <a:off x="2136450" y="2762450"/>
            <a:ext cx="4871100" cy="67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 name="Shape 449"/>
        <p:cNvGrpSpPr/>
        <p:nvPr/>
      </p:nvGrpSpPr>
      <p:grpSpPr>
        <a:xfrm>
          <a:off x="0" y="0"/>
          <a:ext cx="0" cy="0"/>
          <a:chOff x="0" y="0"/>
          <a:chExt cx="0" cy="0"/>
        </a:xfrm>
      </p:grpSpPr>
      <p:sp>
        <p:nvSpPr>
          <p:cNvPr id="450" name="Google Shape;450;p41"/>
          <p:cNvSpPr txBox="1"/>
          <p:nvPr>
            <p:ph type="title"/>
          </p:nvPr>
        </p:nvSpPr>
        <p:spPr>
          <a:xfrm>
            <a:off x="3164425" y="2414400"/>
            <a:ext cx="50676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t>
            </a:r>
            <a:r>
              <a:rPr lang="en"/>
              <a:t>ame of the section</a:t>
            </a:r>
            <a:endParaRPr/>
          </a:p>
        </p:txBody>
      </p:sp>
      <p:sp>
        <p:nvSpPr>
          <p:cNvPr id="451" name="Google Shape;451;p41"/>
          <p:cNvSpPr txBox="1"/>
          <p:nvPr>
            <p:ph idx="2" type="title"/>
          </p:nvPr>
        </p:nvSpPr>
        <p:spPr>
          <a:xfrm>
            <a:off x="4964575" y="1565850"/>
            <a:ext cx="1467300" cy="105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52" name="Google Shape;452;p41"/>
          <p:cNvSpPr txBox="1"/>
          <p:nvPr>
            <p:ph idx="1" type="subTitle"/>
          </p:nvPr>
        </p:nvSpPr>
        <p:spPr>
          <a:xfrm>
            <a:off x="3164425" y="3219150"/>
            <a:ext cx="50676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453" name="Google Shape;453;p41"/>
          <p:cNvGrpSpPr/>
          <p:nvPr/>
        </p:nvGrpSpPr>
        <p:grpSpPr>
          <a:xfrm>
            <a:off x="-1405926" y="195024"/>
            <a:ext cx="4100419" cy="4963349"/>
            <a:chOff x="-1405926" y="195024"/>
            <a:chExt cx="4100419" cy="4963349"/>
          </a:xfrm>
        </p:grpSpPr>
        <p:pic>
          <p:nvPicPr>
            <p:cNvPr id="454" name="Google Shape;454;p41"/>
            <p:cNvPicPr preferRelativeResize="0"/>
            <p:nvPr/>
          </p:nvPicPr>
          <p:blipFill>
            <a:blip r:embed="rId3">
              <a:alphaModFix/>
            </a:blip>
            <a:stretch>
              <a:fillRect/>
            </a:stretch>
          </p:blipFill>
          <p:spPr>
            <a:xfrm>
              <a:off x="-1405926" y="2035375"/>
              <a:ext cx="2676925" cy="2638500"/>
            </a:xfrm>
            <a:prstGeom prst="rect">
              <a:avLst/>
            </a:prstGeom>
            <a:noFill/>
            <a:ln>
              <a:noFill/>
            </a:ln>
          </p:spPr>
        </p:pic>
        <p:pic>
          <p:nvPicPr>
            <p:cNvPr id="455" name="Google Shape;455;p41"/>
            <p:cNvPicPr preferRelativeResize="0"/>
            <p:nvPr/>
          </p:nvPicPr>
          <p:blipFill>
            <a:blip r:embed="rId4">
              <a:alphaModFix/>
            </a:blip>
            <a:stretch>
              <a:fillRect/>
            </a:stretch>
          </p:blipFill>
          <p:spPr>
            <a:xfrm flipH="1">
              <a:off x="0" y="195024"/>
              <a:ext cx="2296725" cy="1081775"/>
            </a:xfrm>
            <a:prstGeom prst="rect">
              <a:avLst/>
            </a:prstGeom>
            <a:noFill/>
            <a:ln>
              <a:noFill/>
            </a:ln>
          </p:spPr>
        </p:pic>
        <p:pic>
          <p:nvPicPr>
            <p:cNvPr id="456" name="Google Shape;456;p41"/>
            <p:cNvPicPr preferRelativeResize="0"/>
            <p:nvPr/>
          </p:nvPicPr>
          <p:blipFill>
            <a:blip r:embed="rId5">
              <a:alphaModFix/>
            </a:blip>
            <a:stretch>
              <a:fillRect/>
            </a:stretch>
          </p:blipFill>
          <p:spPr>
            <a:xfrm>
              <a:off x="315299" y="1276800"/>
              <a:ext cx="1161700" cy="566425"/>
            </a:xfrm>
            <a:prstGeom prst="rect">
              <a:avLst/>
            </a:prstGeom>
            <a:noFill/>
            <a:ln>
              <a:noFill/>
            </a:ln>
          </p:spPr>
        </p:pic>
        <p:pic>
          <p:nvPicPr>
            <p:cNvPr id="457" name="Google Shape;457;p41"/>
            <p:cNvPicPr preferRelativeResize="0"/>
            <p:nvPr/>
          </p:nvPicPr>
          <p:blipFill>
            <a:blip r:embed="rId6">
              <a:alphaModFix/>
            </a:blip>
            <a:stretch>
              <a:fillRect/>
            </a:stretch>
          </p:blipFill>
          <p:spPr>
            <a:xfrm rot="5400000">
              <a:off x="855710" y="3319591"/>
              <a:ext cx="2025465" cy="1652100"/>
            </a:xfrm>
            <a:prstGeom prst="rect">
              <a:avLst/>
            </a:prstGeom>
            <a:noFill/>
            <a:ln>
              <a:noFill/>
            </a:ln>
          </p:spPr>
        </p:pic>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 name="Shape 461"/>
        <p:cNvGrpSpPr/>
        <p:nvPr/>
      </p:nvGrpSpPr>
      <p:grpSpPr>
        <a:xfrm>
          <a:off x="0" y="0"/>
          <a:ext cx="0" cy="0"/>
          <a:chOff x="0" y="0"/>
          <a:chExt cx="0" cy="0"/>
        </a:xfrm>
      </p:grpSpPr>
      <p:sp>
        <p:nvSpPr>
          <p:cNvPr id="462" name="Google Shape;462;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o you need a longer text?</a:t>
            </a:r>
            <a:endParaRPr/>
          </a:p>
        </p:txBody>
      </p:sp>
      <p:sp>
        <p:nvSpPr>
          <p:cNvPr id="463" name="Google Shape;463;p42"/>
          <p:cNvSpPr txBox="1"/>
          <p:nvPr>
            <p:ph idx="1" type="subTitle"/>
          </p:nvPr>
        </p:nvSpPr>
        <p:spPr>
          <a:xfrm>
            <a:off x="1335765" y="2953975"/>
            <a:ext cx="6472500" cy="137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464" name="Google Shape;464;p42"/>
          <p:cNvSpPr txBox="1"/>
          <p:nvPr>
            <p:ph idx="2" type="subTitle"/>
          </p:nvPr>
        </p:nvSpPr>
        <p:spPr>
          <a:xfrm>
            <a:off x="1335735" y="1429975"/>
            <a:ext cx="6472500" cy="137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those on that planet. Its surface is quite similar to that of Earth’s Moon, which means there are a lot of craters and plains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8" name="Shape 468"/>
        <p:cNvGrpSpPr/>
        <p:nvPr/>
      </p:nvGrpSpPr>
      <p:grpSpPr>
        <a:xfrm>
          <a:off x="0" y="0"/>
          <a:ext cx="0" cy="0"/>
          <a:chOff x="0" y="0"/>
          <a:chExt cx="0" cy="0"/>
        </a:xfrm>
      </p:grpSpPr>
      <p:sp>
        <p:nvSpPr>
          <p:cNvPr id="469" name="Google Shape;469;p43"/>
          <p:cNvSpPr txBox="1"/>
          <p:nvPr>
            <p:ph type="title"/>
          </p:nvPr>
        </p:nvSpPr>
        <p:spPr>
          <a:xfrm>
            <a:off x="4080900" y="819903"/>
            <a:ext cx="3901200" cy="127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t>
            </a:r>
            <a:r>
              <a:rPr lang="en"/>
              <a:t>he slide title goes here!</a:t>
            </a:r>
            <a:endParaRPr/>
          </a:p>
        </p:txBody>
      </p:sp>
      <p:sp>
        <p:nvSpPr>
          <p:cNvPr id="470" name="Google Shape;470;p43"/>
          <p:cNvSpPr txBox="1"/>
          <p:nvPr>
            <p:ph idx="1" type="subTitle"/>
          </p:nvPr>
        </p:nvSpPr>
        <p:spPr>
          <a:xfrm>
            <a:off x="4080900" y="2157897"/>
            <a:ext cx="3901200" cy="216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a:t>
            </a:r>
            <a:br>
              <a:rPr lang="en"/>
            </a:br>
            <a:r>
              <a:rPr lang="en"/>
              <a:t>your presentation</a:t>
            </a:r>
            <a:endParaRPr/>
          </a:p>
        </p:txBody>
      </p:sp>
      <p:grpSp>
        <p:nvGrpSpPr>
          <p:cNvPr id="471" name="Google Shape;471;p43"/>
          <p:cNvGrpSpPr/>
          <p:nvPr/>
        </p:nvGrpSpPr>
        <p:grpSpPr>
          <a:xfrm>
            <a:off x="-2057700" y="-563094"/>
            <a:ext cx="5523546" cy="6548417"/>
            <a:chOff x="-2057700" y="-563094"/>
            <a:chExt cx="5523546" cy="6548417"/>
          </a:xfrm>
        </p:grpSpPr>
        <p:pic>
          <p:nvPicPr>
            <p:cNvPr id="472" name="Google Shape;472;p43"/>
            <p:cNvPicPr preferRelativeResize="0"/>
            <p:nvPr/>
          </p:nvPicPr>
          <p:blipFill>
            <a:blip r:embed="rId3">
              <a:alphaModFix/>
            </a:blip>
            <a:stretch>
              <a:fillRect/>
            </a:stretch>
          </p:blipFill>
          <p:spPr>
            <a:xfrm>
              <a:off x="-2057700" y="2792926"/>
              <a:ext cx="3161425" cy="3192396"/>
            </a:xfrm>
            <a:prstGeom prst="rect">
              <a:avLst/>
            </a:prstGeom>
            <a:noFill/>
            <a:ln>
              <a:noFill/>
            </a:ln>
          </p:spPr>
        </p:pic>
        <p:pic>
          <p:nvPicPr>
            <p:cNvPr id="473" name="Google Shape;473;p43"/>
            <p:cNvPicPr preferRelativeResize="0"/>
            <p:nvPr/>
          </p:nvPicPr>
          <p:blipFill>
            <a:blip r:embed="rId4">
              <a:alphaModFix/>
            </a:blip>
            <a:stretch>
              <a:fillRect/>
            </a:stretch>
          </p:blipFill>
          <p:spPr>
            <a:xfrm flipH="1" rot="-5400000">
              <a:off x="1546000" y="3537599"/>
              <a:ext cx="2296725" cy="1081775"/>
            </a:xfrm>
            <a:prstGeom prst="rect">
              <a:avLst/>
            </a:prstGeom>
            <a:noFill/>
            <a:ln>
              <a:noFill/>
            </a:ln>
          </p:spPr>
        </p:pic>
        <p:pic>
          <p:nvPicPr>
            <p:cNvPr id="474" name="Google Shape;474;p43"/>
            <p:cNvPicPr preferRelativeResize="0"/>
            <p:nvPr/>
          </p:nvPicPr>
          <p:blipFill>
            <a:blip r:embed="rId5">
              <a:alphaModFix/>
            </a:blip>
            <a:stretch>
              <a:fillRect/>
            </a:stretch>
          </p:blipFill>
          <p:spPr>
            <a:xfrm>
              <a:off x="713224" y="2097825"/>
              <a:ext cx="1161700" cy="566425"/>
            </a:xfrm>
            <a:prstGeom prst="rect">
              <a:avLst/>
            </a:prstGeom>
            <a:noFill/>
            <a:ln>
              <a:noFill/>
            </a:ln>
          </p:spPr>
        </p:pic>
        <p:pic>
          <p:nvPicPr>
            <p:cNvPr id="475" name="Google Shape;475;p43"/>
            <p:cNvPicPr preferRelativeResize="0"/>
            <p:nvPr/>
          </p:nvPicPr>
          <p:blipFill>
            <a:blip r:embed="rId6">
              <a:alphaModFix/>
            </a:blip>
            <a:stretch>
              <a:fillRect/>
            </a:stretch>
          </p:blipFill>
          <p:spPr>
            <a:xfrm flipH="1" rot="7374168">
              <a:off x="1209435" y="-90138"/>
              <a:ext cx="2025465" cy="1652100"/>
            </a:xfrm>
            <a:prstGeom prst="rect">
              <a:avLst/>
            </a:prstGeom>
            <a:noFill/>
            <a:ln>
              <a:noFill/>
            </a:ln>
          </p:spPr>
        </p:pic>
        <p:pic>
          <p:nvPicPr>
            <p:cNvPr id="476" name="Google Shape;476;p43"/>
            <p:cNvPicPr preferRelativeResize="0"/>
            <p:nvPr/>
          </p:nvPicPr>
          <p:blipFill>
            <a:blip r:embed="rId5">
              <a:alphaModFix/>
            </a:blip>
            <a:stretch>
              <a:fillRect/>
            </a:stretch>
          </p:blipFill>
          <p:spPr>
            <a:xfrm flipH="1">
              <a:off x="1295682" y="3071737"/>
              <a:ext cx="665836" cy="324650"/>
            </a:xfrm>
            <a:prstGeom prst="rect">
              <a:avLst/>
            </a:prstGeom>
            <a:noFill/>
            <a:ln>
              <a:noFill/>
            </a:ln>
          </p:spPr>
        </p:pic>
        <p:pic>
          <p:nvPicPr>
            <p:cNvPr id="477" name="Google Shape;477;p43"/>
            <p:cNvPicPr preferRelativeResize="0"/>
            <p:nvPr/>
          </p:nvPicPr>
          <p:blipFill>
            <a:blip r:embed="rId7">
              <a:alphaModFix/>
            </a:blip>
            <a:stretch>
              <a:fillRect/>
            </a:stretch>
          </p:blipFill>
          <p:spPr>
            <a:xfrm>
              <a:off x="3031702" y="2247088"/>
              <a:ext cx="324650" cy="324650"/>
            </a:xfrm>
            <a:prstGeom prst="rect">
              <a:avLst/>
            </a:prstGeom>
            <a:noFill/>
            <a:ln>
              <a:noFill/>
            </a:ln>
          </p:spPr>
        </p:pic>
        <p:pic>
          <p:nvPicPr>
            <p:cNvPr id="478" name="Google Shape;478;p43"/>
            <p:cNvPicPr preferRelativeResize="0"/>
            <p:nvPr/>
          </p:nvPicPr>
          <p:blipFill>
            <a:blip r:embed="rId7">
              <a:alphaModFix/>
            </a:blip>
            <a:stretch>
              <a:fillRect/>
            </a:stretch>
          </p:blipFill>
          <p:spPr>
            <a:xfrm>
              <a:off x="432013" y="1033047"/>
              <a:ext cx="243112" cy="243112"/>
            </a:xfrm>
            <a:prstGeom prst="rect">
              <a:avLst/>
            </a:prstGeom>
            <a:noFill/>
            <a:ln>
              <a:noFill/>
            </a:ln>
          </p:spPr>
        </p:pic>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 name="Shape 482"/>
        <p:cNvGrpSpPr/>
        <p:nvPr/>
      </p:nvGrpSpPr>
      <p:grpSpPr>
        <a:xfrm>
          <a:off x="0" y="0"/>
          <a:ext cx="0" cy="0"/>
          <a:chOff x="0" y="0"/>
          <a:chExt cx="0" cy="0"/>
        </a:xfrm>
      </p:grpSpPr>
      <p:sp>
        <p:nvSpPr>
          <p:cNvPr id="483" name="Google Shape;483;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Try dividing the content</a:t>
            </a:r>
            <a:endParaRPr/>
          </a:p>
        </p:txBody>
      </p:sp>
      <p:sp>
        <p:nvSpPr>
          <p:cNvPr id="484" name="Google Shape;484;p44"/>
          <p:cNvSpPr txBox="1"/>
          <p:nvPr>
            <p:ph idx="1" type="subTitle"/>
          </p:nvPr>
        </p:nvSpPr>
        <p:spPr>
          <a:xfrm>
            <a:off x="4955180" y="2956099"/>
            <a:ext cx="27345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very poisonous atmosphere</a:t>
            </a:r>
            <a:endParaRPr/>
          </a:p>
        </p:txBody>
      </p:sp>
      <p:sp>
        <p:nvSpPr>
          <p:cNvPr id="485" name="Google Shape;485;p44"/>
          <p:cNvSpPr txBox="1"/>
          <p:nvPr>
            <p:ph idx="2" type="subTitle"/>
          </p:nvPr>
        </p:nvSpPr>
        <p:spPr>
          <a:xfrm>
            <a:off x="1454317" y="2217674"/>
            <a:ext cx="27345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486" name="Google Shape;486;p44"/>
          <p:cNvSpPr txBox="1"/>
          <p:nvPr>
            <p:ph idx="3" type="subTitle"/>
          </p:nvPr>
        </p:nvSpPr>
        <p:spPr>
          <a:xfrm>
            <a:off x="1454317" y="1730050"/>
            <a:ext cx="27345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87" name="Google Shape;487;p44"/>
          <p:cNvSpPr txBox="1"/>
          <p:nvPr>
            <p:ph idx="4" type="subTitle"/>
          </p:nvPr>
        </p:nvSpPr>
        <p:spPr>
          <a:xfrm>
            <a:off x="4955183" y="2468475"/>
            <a:ext cx="27345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 name="Shape 491"/>
        <p:cNvGrpSpPr/>
        <p:nvPr/>
      </p:nvGrpSpPr>
      <p:grpSpPr>
        <a:xfrm>
          <a:off x="0" y="0"/>
          <a:ext cx="0" cy="0"/>
          <a:chOff x="0" y="0"/>
          <a:chExt cx="0" cy="0"/>
        </a:xfrm>
      </p:grpSpPr>
      <p:sp>
        <p:nvSpPr>
          <p:cNvPr id="492" name="Google Shape;492;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are three important ideas</a:t>
            </a:r>
            <a:endParaRPr/>
          </a:p>
        </p:txBody>
      </p:sp>
      <p:sp>
        <p:nvSpPr>
          <p:cNvPr id="493" name="Google Shape;493;p45"/>
          <p:cNvSpPr txBox="1"/>
          <p:nvPr>
            <p:ph idx="1" type="subTitle"/>
          </p:nvPr>
        </p:nvSpPr>
        <p:spPr>
          <a:xfrm>
            <a:off x="937626" y="2183828"/>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494" name="Google Shape;494;p45"/>
          <p:cNvSpPr txBox="1"/>
          <p:nvPr>
            <p:ph idx="2" type="subTitle"/>
          </p:nvPr>
        </p:nvSpPr>
        <p:spPr>
          <a:xfrm>
            <a:off x="3484347" y="3174428"/>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95" name="Google Shape;495;p45"/>
          <p:cNvSpPr txBox="1"/>
          <p:nvPr>
            <p:ph idx="3" type="subTitle"/>
          </p:nvPr>
        </p:nvSpPr>
        <p:spPr>
          <a:xfrm>
            <a:off x="6031074" y="2183828"/>
            <a:ext cx="2175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96" name="Google Shape;496;p45"/>
          <p:cNvSpPr txBox="1"/>
          <p:nvPr>
            <p:ph idx="4" type="subTitle"/>
          </p:nvPr>
        </p:nvSpPr>
        <p:spPr>
          <a:xfrm>
            <a:off x="937625" y="1729251"/>
            <a:ext cx="2175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97" name="Google Shape;497;p45"/>
          <p:cNvSpPr txBox="1"/>
          <p:nvPr>
            <p:ph idx="5" type="subTitle"/>
          </p:nvPr>
        </p:nvSpPr>
        <p:spPr>
          <a:xfrm>
            <a:off x="3484350" y="2719851"/>
            <a:ext cx="2175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98" name="Google Shape;498;p45"/>
          <p:cNvSpPr txBox="1"/>
          <p:nvPr>
            <p:ph idx="6" type="subTitle"/>
          </p:nvPr>
        </p:nvSpPr>
        <p:spPr>
          <a:xfrm>
            <a:off x="6031075" y="1729251"/>
            <a:ext cx="2175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 name="Shape 502"/>
        <p:cNvGrpSpPr/>
        <p:nvPr/>
      </p:nvGrpSpPr>
      <p:grpSpPr>
        <a:xfrm>
          <a:off x="0" y="0"/>
          <a:ext cx="0" cy="0"/>
          <a:chOff x="0" y="0"/>
          <a:chExt cx="0" cy="0"/>
        </a:xfrm>
      </p:grpSpPr>
      <p:sp>
        <p:nvSpPr>
          <p:cNvPr id="503" name="Google Shape;503;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Divide the content in four ideas</a:t>
            </a:r>
            <a:endParaRPr/>
          </a:p>
        </p:txBody>
      </p:sp>
      <p:sp>
        <p:nvSpPr>
          <p:cNvPr id="504" name="Google Shape;504;p46"/>
          <p:cNvSpPr txBox="1"/>
          <p:nvPr>
            <p:ph idx="1" type="subTitle"/>
          </p:nvPr>
        </p:nvSpPr>
        <p:spPr>
          <a:xfrm>
            <a:off x="2120048" y="2196300"/>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505" name="Google Shape;505;p46"/>
          <p:cNvSpPr txBox="1"/>
          <p:nvPr>
            <p:ph idx="2" type="subTitle"/>
          </p:nvPr>
        </p:nvSpPr>
        <p:spPr>
          <a:xfrm>
            <a:off x="5045752" y="2196300"/>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506" name="Google Shape;506;p46"/>
          <p:cNvSpPr txBox="1"/>
          <p:nvPr>
            <p:ph idx="3" type="subTitle"/>
          </p:nvPr>
        </p:nvSpPr>
        <p:spPr>
          <a:xfrm>
            <a:off x="2120048" y="3629700"/>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507" name="Google Shape;507;p46"/>
          <p:cNvSpPr txBox="1"/>
          <p:nvPr>
            <p:ph idx="4" type="subTitle"/>
          </p:nvPr>
        </p:nvSpPr>
        <p:spPr>
          <a:xfrm>
            <a:off x="5045752" y="3629700"/>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508" name="Google Shape;508;p46"/>
          <p:cNvSpPr txBox="1"/>
          <p:nvPr>
            <p:ph idx="5" type="subTitle"/>
          </p:nvPr>
        </p:nvSpPr>
        <p:spPr>
          <a:xfrm>
            <a:off x="2120048" y="1912700"/>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09" name="Google Shape;509;p46"/>
          <p:cNvSpPr txBox="1"/>
          <p:nvPr>
            <p:ph idx="6" type="subTitle"/>
          </p:nvPr>
        </p:nvSpPr>
        <p:spPr>
          <a:xfrm>
            <a:off x="2120048" y="3346175"/>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10" name="Google Shape;510;p46"/>
          <p:cNvSpPr txBox="1"/>
          <p:nvPr>
            <p:ph idx="7" type="subTitle"/>
          </p:nvPr>
        </p:nvSpPr>
        <p:spPr>
          <a:xfrm>
            <a:off x="5045748" y="1912700"/>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11" name="Google Shape;511;p46"/>
          <p:cNvSpPr txBox="1"/>
          <p:nvPr>
            <p:ph idx="8" type="subTitle"/>
          </p:nvPr>
        </p:nvSpPr>
        <p:spPr>
          <a:xfrm>
            <a:off x="5045748" y="3346175"/>
            <a:ext cx="19782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5" name="Shape 515"/>
        <p:cNvGrpSpPr/>
        <p:nvPr/>
      </p:nvGrpSpPr>
      <p:grpSpPr>
        <a:xfrm>
          <a:off x="0" y="0"/>
          <a:ext cx="0" cy="0"/>
          <a:chOff x="0" y="0"/>
          <a:chExt cx="0" cy="0"/>
        </a:xfrm>
      </p:grpSpPr>
      <p:sp>
        <p:nvSpPr>
          <p:cNvPr id="516" name="Google Shape;516;p47"/>
          <p:cNvSpPr txBox="1"/>
          <p:nvPr>
            <p:ph idx="2" type="subTitle"/>
          </p:nvPr>
        </p:nvSpPr>
        <p:spPr>
          <a:xfrm>
            <a:off x="3555645" y="1985859"/>
            <a:ext cx="20328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517" name="Google Shape;517;p47"/>
          <p:cNvSpPr txBox="1"/>
          <p:nvPr>
            <p:ph idx="5" type="subTitle"/>
          </p:nvPr>
        </p:nvSpPr>
        <p:spPr>
          <a:xfrm>
            <a:off x="5868974" y="2595459"/>
            <a:ext cx="20328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518" name="Google Shape;518;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eviewing concepts is a good idea</a:t>
            </a:r>
            <a:endParaRPr/>
          </a:p>
        </p:txBody>
      </p:sp>
      <p:sp>
        <p:nvSpPr>
          <p:cNvPr id="519" name="Google Shape;519;p47"/>
          <p:cNvSpPr txBox="1"/>
          <p:nvPr>
            <p:ph idx="1" type="subTitle"/>
          </p:nvPr>
        </p:nvSpPr>
        <p:spPr>
          <a:xfrm>
            <a:off x="1242317" y="2595459"/>
            <a:ext cx="20328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520" name="Google Shape;520;p47"/>
          <p:cNvSpPr txBox="1"/>
          <p:nvPr>
            <p:ph idx="3" type="subTitle"/>
          </p:nvPr>
        </p:nvSpPr>
        <p:spPr>
          <a:xfrm>
            <a:off x="1242317" y="3800252"/>
            <a:ext cx="20328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521" name="Google Shape;521;p47"/>
          <p:cNvSpPr txBox="1"/>
          <p:nvPr>
            <p:ph idx="4" type="subTitle"/>
          </p:nvPr>
        </p:nvSpPr>
        <p:spPr>
          <a:xfrm>
            <a:off x="3555645" y="3190652"/>
            <a:ext cx="20328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522" name="Google Shape;522;p47"/>
          <p:cNvSpPr txBox="1"/>
          <p:nvPr>
            <p:ph idx="6" type="subTitle"/>
          </p:nvPr>
        </p:nvSpPr>
        <p:spPr>
          <a:xfrm>
            <a:off x="5868974" y="3800252"/>
            <a:ext cx="20328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523" name="Google Shape;523;p47"/>
          <p:cNvSpPr txBox="1"/>
          <p:nvPr>
            <p:ph idx="7" type="subTitle"/>
          </p:nvPr>
        </p:nvSpPr>
        <p:spPr>
          <a:xfrm>
            <a:off x="1240767" y="2226250"/>
            <a:ext cx="2035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24" name="Google Shape;524;p47"/>
          <p:cNvSpPr txBox="1"/>
          <p:nvPr>
            <p:ph idx="8" type="subTitle"/>
          </p:nvPr>
        </p:nvSpPr>
        <p:spPr>
          <a:xfrm>
            <a:off x="3554100" y="1616650"/>
            <a:ext cx="2035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25" name="Google Shape;525;p47"/>
          <p:cNvSpPr txBox="1"/>
          <p:nvPr>
            <p:ph idx="9" type="subTitle"/>
          </p:nvPr>
        </p:nvSpPr>
        <p:spPr>
          <a:xfrm>
            <a:off x="5867433" y="2226250"/>
            <a:ext cx="2035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26" name="Google Shape;526;p47"/>
          <p:cNvSpPr txBox="1"/>
          <p:nvPr>
            <p:ph idx="13" type="subTitle"/>
          </p:nvPr>
        </p:nvSpPr>
        <p:spPr>
          <a:xfrm>
            <a:off x="1240767" y="3429922"/>
            <a:ext cx="2035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27" name="Google Shape;527;p47"/>
          <p:cNvSpPr txBox="1"/>
          <p:nvPr>
            <p:ph idx="14" type="subTitle"/>
          </p:nvPr>
        </p:nvSpPr>
        <p:spPr>
          <a:xfrm>
            <a:off x="3554100" y="2820322"/>
            <a:ext cx="2035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28" name="Google Shape;528;p47"/>
          <p:cNvSpPr txBox="1"/>
          <p:nvPr>
            <p:ph idx="15" type="subTitle"/>
          </p:nvPr>
        </p:nvSpPr>
        <p:spPr>
          <a:xfrm>
            <a:off x="5867433" y="3429922"/>
            <a:ext cx="2035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 name="Shape 532"/>
        <p:cNvGrpSpPr/>
        <p:nvPr/>
      </p:nvGrpSpPr>
      <p:grpSpPr>
        <a:xfrm>
          <a:off x="0" y="0"/>
          <a:ext cx="0" cy="0"/>
          <a:chOff x="0" y="0"/>
          <a:chExt cx="0" cy="0"/>
        </a:xfrm>
      </p:grpSpPr>
      <p:sp>
        <p:nvSpPr>
          <p:cNvPr id="533" name="Google Shape;533;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Happy Shogatsu</a:t>
            </a:r>
            <a:endParaRPr/>
          </a:p>
        </p:txBody>
      </p:sp>
      <p:sp>
        <p:nvSpPr>
          <p:cNvPr id="534" name="Google Shape;534;p48"/>
          <p:cNvSpPr txBox="1"/>
          <p:nvPr>
            <p:ph idx="4294967295" type="subTitle"/>
          </p:nvPr>
        </p:nvSpPr>
        <p:spPr>
          <a:xfrm>
            <a:off x="6162900" y="3194919"/>
            <a:ext cx="1586700" cy="805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a:t>
            </a:r>
            <a:endParaRPr/>
          </a:p>
        </p:txBody>
      </p:sp>
      <p:sp>
        <p:nvSpPr>
          <p:cNvPr id="535" name="Google Shape;535;p48"/>
          <p:cNvSpPr txBox="1"/>
          <p:nvPr>
            <p:ph idx="4294967295" type="subTitle"/>
          </p:nvPr>
        </p:nvSpPr>
        <p:spPr>
          <a:xfrm>
            <a:off x="3762475" y="1605120"/>
            <a:ext cx="1586700" cy="735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Mars is actually a very cold place</a:t>
            </a:r>
            <a:endParaRPr/>
          </a:p>
        </p:txBody>
      </p:sp>
      <p:sp>
        <p:nvSpPr>
          <p:cNvPr id="536" name="Google Shape;536;p48"/>
          <p:cNvSpPr txBox="1"/>
          <p:nvPr>
            <p:ph idx="4294967295" type="subTitle"/>
          </p:nvPr>
        </p:nvSpPr>
        <p:spPr>
          <a:xfrm>
            <a:off x="1394403" y="3196775"/>
            <a:ext cx="1586700" cy="805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537" name="Google Shape;537;p48"/>
          <p:cNvSpPr txBox="1"/>
          <p:nvPr>
            <p:ph idx="4294967295" type="subTitle"/>
          </p:nvPr>
        </p:nvSpPr>
        <p:spPr>
          <a:xfrm>
            <a:off x="2983512" y="3196776"/>
            <a:ext cx="1586700" cy="805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and has several rings</a:t>
            </a:r>
            <a:endParaRPr/>
          </a:p>
        </p:txBody>
      </p:sp>
      <p:sp>
        <p:nvSpPr>
          <p:cNvPr id="538" name="Google Shape;538;p48"/>
          <p:cNvSpPr txBox="1"/>
          <p:nvPr>
            <p:ph idx="4294967295" type="subTitle"/>
          </p:nvPr>
        </p:nvSpPr>
        <p:spPr>
          <a:xfrm>
            <a:off x="4573797" y="3196775"/>
            <a:ext cx="1586700" cy="805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of them all</a:t>
            </a:r>
            <a:endParaRPr/>
          </a:p>
        </p:txBody>
      </p:sp>
      <p:sp>
        <p:nvSpPr>
          <p:cNvPr id="539" name="Google Shape;539;p48"/>
          <p:cNvSpPr txBox="1"/>
          <p:nvPr>
            <p:ph idx="4294967295" type="subTitle"/>
          </p:nvPr>
        </p:nvSpPr>
        <p:spPr>
          <a:xfrm>
            <a:off x="3761275" y="1235925"/>
            <a:ext cx="15891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latin typeface="Lora"/>
                <a:ea typeface="Lora"/>
                <a:cs typeface="Lora"/>
                <a:sym typeface="Lora"/>
              </a:rPr>
              <a:t>Mars</a:t>
            </a:r>
            <a:endParaRPr sz="2200">
              <a:latin typeface="Lora"/>
              <a:ea typeface="Lora"/>
              <a:cs typeface="Lora"/>
              <a:sym typeface="Lora"/>
            </a:endParaRPr>
          </a:p>
        </p:txBody>
      </p:sp>
      <p:sp>
        <p:nvSpPr>
          <p:cNvPr id="540" name="Google Shape;540;p48"/>
          <p:cNvSpPr txBox="1"/>
          <p:nvPr>
            <p:ph idx="4294967295" type="subTitle"/>
          </p:nvPr>
        </p:nvSpPr>
        <p:spPr>
          <a:xfrm>
            <a:off x="6161697" y="2520925"/>
            <a:ext cx="15891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latin typeface="Lora"/>
                <a:ea typeface="Lora"/>
                <a:cs typeface="Lora"/>
                <a:sym typeface="Lora"/>
              </a:rPr>
              <a:t>Neptune</a:t>
            </a:r>
            <a:endParaRPr sz="2200">
              <a:latin typeface="Lora"/>
              <a:ea typeface="Lora"/>
              <a:cs typeface="Lora"/>
              <a:sym typeface="Lora"/>
            </a:endParaRPr>
          </a:p>
        </p:txBody>
      </p:sp>
      <p:sp>
        <p:nvSpPr>
          <p:cNvPr id="541" name="Google Shape;541;p48"/>
          <p:cNvSpPr txBox="1"/>
          <p:nvPr>
            <p:ph idx="4294967295" type="subTitle"/>
          </p:nvPr>
        </p:nvSpPr>
        <p:spPr>
          <a:xfrm>
            <a:off x="1393203" y="2520921"/>
            <a:ext cx="15891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latin typeface="Lora"/>
                <a:ea typeface="Lora"/>
                <a:cs typeface="Lora"/>
                <a:sym typeface="Lora"/>
              </a:rPr>
              <a:t>Mercury</a:t>
            </a:r>
            <a:endParaRPr sz="2200">
              <a:latin typeface="Lora"/>
              <a:ea typeface="Lora"/>
              <a:cs typeface="Lora"/>
              <a:sym typeface="Lora"/>
            </a:endParaRPr>
          </a:p>
        </p:txBody>
      </p:sp>
      <p:sp>
        <p:nvSpPr>
          <p:cNvPr id="542" name="Google Shape;542;p48"/>
          <p:cNvSpPr txBox="1"/>
          <p:nvPr>
            <p:ph idx="4294967295" type="subTitle"/>
          </p:nvPr>
        </p:nvSpPr>
        <p:spPr>
          <a:xfrm>
            <a:off x="2982313" y="2520921"/>
            <a:ext cx="15891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latin typeface="Lora"/>
                <a:ea typeface="Lora"/>
                <a:cs typeface="Lora"/>
                <a:sym typeface="Lora"/>
              </a:rPr>
              <a:t>Saturn</a:t>
            </a:r>
            <a:endParaRPr sz="2200">
              <a:latin typeface="Lora"/>
              <a:ea typeface="Lora"/>
              <a:cs typeface="Lora"/>
              <a:sym typeface="Lora"/>
            </a:endParaRPr>
          </a:p>
        </p:txBody>
      </p:sp>
      <p:sp>
        <p:nvSpPr>
          <p:cNvPr id="543" name="Google Shape;543;p48"/>
          <p:cNvSpPr txBox="1"/>
          <p:nvPr>
            <p:ph idx="4294967295" type="subTitle"/>
          </p:nvPr>
        </p:nvSpPr>
        <p:spPr>
          <a:xfrm>
            <a:off x="4572597" y="2520921"/>
            <a:ext cx="15891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latin typeface="Lora"/>
                <a:ea typeface="Lora"/>
                <a:cs typeface="Lora"/>
                <a:sym typeface="Lora"/>
              </a:rPr>
              <a:t>Jupiter</a:t>
            </a:r>
            <a:endParaRPr sz="2200">
              <a:latin typeface="Lora"/>
              <a:ea typeface="Lora"/>
              <a:cs typeface="Lora"/>
              <a:sym typeface="Lora"/>
            </a:endParaRPr>
          </a:p>
        </p:txBody>
      </p:sp>
      <p:cxnSp>
        <p:nvCxnSpPr>
          <p:cNvPr id="544" name="Google Shape;544;p48"/>
          <p:cNvCxnSpPr>
            <a:stCxn id="539" idx="1"/>
            <a:endCxn id="541" idx="0"/>
          </p:cNvCxnSpPr>
          <p:nvPr/>
        </p:nvCxnSpPr>
        <p:spPr>
          <a:xfrm flipH="1">
            <a:off x="2187775" y="1478325"/>
            <a:ext cx="1573500" cy="1042500"/>
          </a:xfrm>
          <a:prstGeom prst="bentConnector2">
            <a:avLst/>
          </a:prstGeom>
          <a:noFill/>
          <a:ln cap="flat" cmpd="sng" w="9525">
            <a:solidFill>
              <a:schemeClr val="dk1"/>
            </a:solidFill>
            <a:prstDash val="solid"/>
            <a:round/>
            <a:headEnd len="med" w="med" type="none"/>
            <a:tailEnd len="med" w="med" type="none"/>
          </a:ln>
        </p:spPr>
      </p:cxnSp>
      <p:cxnSp>
        <p:nvCxnSpPr>
          <p:cNvPr id="545" name="Google Shape;545;p48"/>
          <p:cNvCxnSpPr>
            <a:stCxn id="541" idx="0"/>
            <a:endCxn id="542" idx="0"/>
          </p:cNvCxnSpPr>
          <p:nvPr/>
        </p:nvCxnSpPr>
        <p:spPr>
          <a:xfrm flipH="1" rot="-5400000">
            <a:off x="2982003" y="1726671"/>
            <a:ext cx="600" cy="1589100"/>
          </a:xfrm>
          <a:prstGeom prst="bentConnector3">
            <a:avLst>
              <a:gd fmla="val -39687500" name="adj1"/>
            </a:avLst>
          </a:prstGeom>
          <a:noFill/>
          <a:ln cap="flat" cmpd="sng" w="9525">
            <a:solidFill>
              <a:schemeClr val="dk1"/>
            </a:solidFill>
            <a:prstDash val="solid"/>
            <a:round/>
            <a:headEnd len="med" w="med" type="none"/>
            <a:tailEnd len="med" w="med" type="none"/>
          </a:ln>
        </p:spPr>
      </p:cxnSp>
      <p:cxnSp>
        <p:nvCxnSpPr>
          <p:cNvPr id="546" name="Google Shape;546;p48"/>
          <p:cNvCxnSpPr>
            <a:stCxn id="540" idx="0"/>
            <a:endCxn id="543" idx="0"/>
          </p:cNvCxnSpPr>
          <p:nvPr/>
        </p:nvCxnSpPr>
        <p:spPr>
          <a:xfrm rot="5400000">
            <a:off x="6161397" y="1726675"/>
            <a:ext cx="600" cy="1589100"/>
          </a:xfrm>
          <a:prstGeom prst="bentConnector3">
            <a:avLst>
              <a:gd fmla="val -39688238" name="adj1"/>
            </a:avLst>
          </a:prstGeom>
          <a:noFill/>
          <a:ln cap="flat" cmpd="sng" w="9525">
            <a:solidFill>
              <a:schemeClr val="dk1"/>
            </a:solidFill>
            <a:prstDash val="solid"/>
            <a:round/>
            <a:headEnd len="med" w="med" type="none"/>
            <a:tailEnd len="med" w="med" type="none"/>
          </a:ln>
        </p:spPr>
      </p:cxnSp>
      <p:cxnSp>
        <p:nvCxnSpPr>
          <p:cNvPr id="547" name="Google Shape;547;p48"/>
          <p:cNvCxnSpPr>
            <a:stCxn id="539" idx="3"/>
            <a:endCxn id="540" idx="0"/>
          </p:cNvCxnSpPr>
          <p:nvPr/>
        </p:nvCxnSpPr>
        <p:spPr>
          <a:xfrm>
            <a:off x="5350375" y="1478325"/>
            <a:ext cx="1605900" cy="1042500"/>
          </a:xfrm>
          <a:prstGeom prst="bentConnector2">
            <a:avLst/>
          </a:prstGeom>
          <a:noFill/>
          <a:ln cap="flat" cmpd="sng" w="9525">
            <a:solidFill>
              <a:schemeClr val="dk1"/>
            </a:solidFill>
            <a:prstDash val="solid"/>
            <a:round/>
            <a:headEnd len="med" w="med" type="none"/>
            <a:tailEnd len="med" w="med" type="none"/>
          </a:ln>
        </p:spPr>
      </p:cxnSp>
      <p:sp>
        <p:nvSpPr>
          <p:cNvPr id="548" name="Google Shape;548;p48"/>
          <p:cNvSpPr txBox="1"/>
          <p:nvPr>
            <p:ph idx="4294967295" type="subTitle"/>
          </p:nvPr>
        </p:nvSpPr>
        <p:spPr>
          <a:xfrm>
            <a:off x="6162902" y="4002273"/>
            <a:ext cx="1586700" cy="5715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Neptune</a:t>
            </a:r>
            <a:endParaRPr/>
          </a:p>
          <a:p>
            <a:pPr indent="-317500" lvl="0" marL="457200" rtl="0" algn="l">
              <a:spcBef>
                <a:spcPts val="0"/>
              </a:spcBef>
              <a:spcAft>
                <a:spcPts val="0"/>
              </a:spcAft>
              <a:buSzPts val="1400"/>
              <a:buChar char="●"/>
            </a:pPr>
            <a:r>
              <a:rPr lang="en"/>
              <a:t>Pluto</a:t>
            </a:r>
            <a:endParaRPr/>
          </a:p>
        </p:txBody>
      </p:sp>
      <p:sp>
        <p:nvSpPr>
          <p:cNvPr id="549" name="Google Shape;549;p48"/>
          <p:cNvSpPr txBox="1"/>
          <p:nvPr>
            <p:ph idx="4294967295" type="subTitle"/>
          </p:nvPr>
        </p:nvSpPr>
        <p:spPr>
          <a:xfrm>
            <a:off x="1394403" y="4003590"/>
            <a:ext cx="1586700" cy="5715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Mercury </a:t>
            </a:r>
            <a:endParaRPr/>
          </a:p>
          <a:p>
            <a:pPr indent="-317500" lvl="0" marL="457200" rtl="0" algn="l">
              <a:spcBef>
                <a:spcPts val="0"/>
              </a:spcBef>
              <a:spcAft>
                <a:spcPts val="0"/>
              </a:spcAft>
              <a:buSzPts val="1400"/>
              <a:buChar char="●"/>
            </a:pPr>
            <a:r>
              <a:rPr lang="en"/>
              <a:t>Ceres</a:t>
            </a:r>
            <a:endParaRPr/>
          </a:p>
        </p:txBody>
      </p:sp>
      <p:sp>
        <p:nvSpPr>
          <p:cNvPr id="550" name="Google Shape;550;p48"/>
          <p:cNvSpPr txBox="1"/>
          <p:nvPr>
            <p:ph idx="4294967295" type="subTitle"/>
          </p:nvPr>
        </p:nvSpPr>
        <p:spPr>
          <a:xfrm>
            <a:off x="2983513" y="4003591"/>
            <a:ext cx="1586700" cy="5715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Saturn</a:t>
            </a:r>
            <a:endParaRPr/>
          </a:p>
          <a:p>
            <a:pPr indent="-317500" lvl="0" marL="457200" rtl="0" algn="l">
              <a:spcBef>
                <a:spcPts val="0"/>
              </a:spcBef>
              <a:spcAft>
                <a:spcPts val="0"/>
              </a:spcAft>
              <a:buSzPts val="1400"/>
              <a:buChar char="●"/>
            </a:pPr>
            <a:r>
              <a:rPr lang="en"/>
              <a:t>Earth</a:t>
            </a:r>
            <a:endParaRPr/>
          </a:p>
        </p:txBody>
      </p:sp>
      <p:sp>
        <p:nvSpPr>
          <p:cNvPr id="551" name="Google Shape;551;p48"/>
          <p:cNvSpPr txBox="1"/>
          <p:nvPr>
            <p:ph idx="4294967295" type="subTitle"/>
          </p:nvPr>
        </p:nvSpPr>
        <p:spPr>
          <a:xfrm>
            <a:off x="4573798" y="4003590"/>
            <a:ext cx="1586700" cy="5715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Jupiter </a:t>
            </a:r>
            <a:endParaRPr/>
          </a:p>
          <a:p>
            <a:pPr indent="-317500" lvl="0" marL="457200" rtl="0" algn="l">
              <a:spcBef>
                <a:spcPts val="0"/>
              </a:spcBef>
              <a:spcAft>
                <a:spcPts val="0"/>
              </a:spcAft>
              <a:buSzPts val="1400"/>
              <a:buChar char="●"/>
            </a:pPr>
            <a:r>
              <a:rPr lang="en"/>
              <a:t>Uranus</a:t>
            </a:r>
            <a:endParaRPr/>
          </a:p>
        </p:txBody>
      </p:sp>
      <p:cxnSp>
        <p:nvCxnSpPr>
          <p:cNvPr id="552" name="Google Shape;552;p48"/>
          <p:cNvCxnSpPr>
            <a:stCxn id="541" idx="2"/>
            <a:endCxn id="536" idx="0"/>
          </p:cNvCxnSpPr>
          <p:nvPr/>
        </p:nvCxnSpPr>
        <p:spPr>
          <a:xfrm flipH="1" rot="-5400000">
            <a:off x="2092503" y="3100971"/>
            <a:ext cx="191100" cy="600"/>
          </a:xfrm>
          <a:prstGeom prst="bentConnector3">
            <a:avLst>
              <a:gd fmla="val 49988" name="adj1"/>
            </a:avLst>
          </a:prstGeom>
          <a:noFill/>
          <a:ln cap="flat" cmpd="sng" w="9525">
            <a:solidFill>
              <a:schemeClr val="dk1"/>
            </a:solidFill>
            <a:prstDash val="solid"/>
            <a:round/>
            <a:headEnd len="med" w="med" type="none"/>
            <a:tailEnd len="med" w="med" type="none"/>
          </a:ln>
        </p:spPr>
      </p:cxnSp>
      <p:cxnSp>
        <p:nvCxnSpPr>
          <p:cNvPr id="553" name="Google Shape;553;p48"/>
          <p:cNvCxnSpPr>
            <a:stCxn id="542" idx="2"/>
            <a:endCxn id="537" idx="0"/>
          </p:cNvCxnSpPr>
          <p:nvPr/>
        </p:nvCxnSpPr>
        <p:spPr>
          <a:xfrm flipH="1" rot="-5400000">
            <a:off x="3681613" y="3100971"/>
            <a:ext cx="191100" cy="600"/>
          </a:xfrm>
          <a:prstGeom prst="bentConnector3">
            <a:avLst>
              <a:gd fmla="val 49988" name="adj1"/>
            </a:avLst>
          </a:prstGeom>
          <a:noFill/>
          <a:ln cap="flat" cmpd="sng" w="9525">
            <a:solidFill>
              <a:schemeClr val="dk1"/>
            </a:solidFill>
            <a:prstDash val="solid"/>
            <a:round/>
            <a:headEnd len="med" w="med" type="none"/>
            <a:tailEnd len="med" w="med" type="none"/>
          </a:ln>
        </p:spPr>
      </p:cxnSp>
      <p:cxnSp>
        <p:nvCxnSpPr>
          <p:cNvPr id="554" name="Google Shape;554;p48"/>
          <p:cNvCxnSpPr>
            <a:stCxn id="543" idx="2"/>
            <a:endCxn id="538" idx="0"/>
          </p:cNvCxnSpPr>
          <p:nvPr/>
        </p:nvCxnSpPr>
        <p:spPr>
          <a:xfrm flipH="1" rot="-5400000">
            <a:off x="5271897" y="3100971"/>
            <a:ext cx="191100" cy="600"/>
          </a:xfrm>
          <a:prstGeom prst="bentConnector3">
            <a:avLst>
              <a:gd fmla="val 49988" name="adj1"/>
            </a:avLst>
          </a:prstGeom>
          <a:noFill/>
          <a:ln cap="flat" cmpd="sng" w="9525">
            <a:solidFill>
              <a:schemeClr val="dk1"/>
            </a:solidFill>
            <a:prstDash val="solid"/>
            <a:round/>
            <a:headEnd len="med" w="med" type="none"/>
            <a:tailEnd len="med" w="med" type="none"/>
          </a:ln>
        </p:spPr>
      </p:cxnSp>
      <p:cxnSp>
        <p:nvCxnSpPr>
          <p:cNvPr id="555" name="Google Shape;555;p48"/>
          <p:cNvCxnSpPr>
            <a:stCxn id="540" idx="2"/>
            <a:endCxn id="534" idx="0"/>
          </p:cNvCxnSpPr>
          <p:nvPr/>
        </p:nvCxnSpPr>
        <p:spPr>
          <a:xfrm flipH="1" rot="-5400000">
            <a:off x="6861897" y="3100075"/>
            <a:ext cx="189300" cy="600"/>
          </a:xfrm>
          <a:prstGeom prst="bentConnector3">
            <a:avLst>
              <a:gd fmla="val 49972"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9" name="Shape 559"/>
        <p:cNvGrpSpPr/>
        <p:nvPr/>
      </p:nvGrpSpPr>
      <p:grpSpPr>
        <a:xfrm>
          <a:off x="0" y="0"/>
          <a:ext cx="0" cy="0"/>
          <a:chOff x="0" y="0"/>
          <a:chExt cx="0" cy="0"/>
        </a:xfrm>
      </p:grpSpPr>
      <p:sp>
        <p:nvSpPr>
          <p:cNvPr id="560" name="Google Shape;560;p49"/>
          <p:cNvSpPr txBox="1"/>
          <p:nvPr>
            <p:ph type="title"/>
          </p:nvPr>
        </p:nvSpPr>
        <p:spPr>
          <a:xfrm>
            <a:off x="2505150" y="1726950"/>
            <a:ext cx="4133700" cy="1689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 name="Shape 564"/>
        <p:cNvGrpSpPr/>
        <p:nvPr/>
      </p:nvGrpSpPr>
      <p:grpSpPr>
        <a:xfrm>
          <a:off x="0" y="0"/>
          <a:ext cx="0" cy="0"/>
          <a:chOff x="0" y="0"/>
          <a:chExt cx="0" cy="0"/>
        </a:xfrm>
      </p:grpSpPr>
      <p:sp>
        <p:nvSpPr>
          <p:cNvPr id="565" name="Google Shape;565;p50"/>
          <p:cNvSpPr txBox="1"/>
          <p:nvPr>
            <p:ph idx="1" type="subTitle"/>
          </p:nvPr>
        </p:nvSpPr>
        <p:spPr>
          <a:xfrm>
            <a:off x="1876800" y="1430263"/>
            <a:ext cx="5390400" cy="212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566" name="Google Shape;566;p50"/>
          <p:cNvSpPr txBox="1"/>
          <p:nvPr>
            <p:ph type="title"/>
          </p:nvPr>
        </p:nvSpPr>
        <p:spPr>
          <a:xfrm>
            <a:off x="1876775" y="3553663"/>
            <a:ext cx="5390400" cy="53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0" name="Shape 570"/>
        <p:cNvGrpSpPr/>
        <p:nvPr/>
      </p:nvGrpSpPr>
      <p:grpSpPr>
        <a:xfrm>
          <a:off x="0" y="0"/>
          <a:ext cx="0" cy="0"/>
          <a:chOff x="0" y="0"/>
          <a:chExt cx="0" cy="0"/>
        </a:xfrm>
      </p:grpSpPr>
      <p:sp>
        <p:nvSpPr>
          <p:cNvPr id="571" name="Google Shape;571;p51"/>
          <p:cNvSpPr txBox="1"/>
          <p:nvPr>
            <p:ph type="title"/>
          </p:nvPr>
        </p:nvSpPr>
        <p:spPr>
          <a:xfrm>
            <a:off x="3196800" y="2116800"/>
            <a:ext cx="2750400" cy="127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572" name="Google Shape;572;p51"/>
          <p:cNvSpPr txBox="1"/>
          <p:nvPr>
            <p:ph idx="2" type="title"/>
          </p:nvPr>
        </p:nvSpPr>
        <p:spPr>
          <a:xfrm>
            <a:off x="3838350" y="1132425"/>
            <a:ext cx="1467300" cy="105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73" name="Google Shape;573;p51"/>
          <p:cNvSpPr txBox="1"/>
          <p:nvPr>
            <p:ph idx="1" type="subTitle"/>
          </p:nvPr>
        </p:nvSpPr>
        <p:spPr>
          <a:xfrm>
            <a:off x="3196800" y="3396675"/>
            <a:ext cx="2750400" cy="61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 name="Shape 577"/>
        <p:cNvGrpSpPr/>
        <p:nvPr/>
      </p:nvGrpSpPr>
      <p:grpSpPr>
        <a:xfrm>
          <a:off x="0" y="0"/>
          <a:ext cx="0" cy="0"/>
          <a:chOff x="0" y="0"/>
          <a:chExt cx="0" cy="0"/>
        </a:xfrm>
      </p:grpSpPr>
      <p:sp>
        <p:nvSpPr>
          <p:cNvPr id="578" name="Google Shape;578;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Celebration day</a:t>
            </a:r>
            <a:endParaRPr/>
          </a:p>
        </p:txBody>
      </p:sp>
      <p:graphicFrame>
        <p:nvGraphicFramePr>
          <p:cNvPr id="579" name="Google Shape;579;p52"/>
          <p:cNvGraphicFramePr/>
          <p:nvPr/>
        </p:nvGraphicFramePr>
        <p:xfrm>
          <a:off x="4552063" y="1474588"/>
          <a:ext cx="3000000" cy="3000000"/>
        </p:xfrm>
        <a:graphic>
          <a:graphicData uri="http://schemas.openxmlformats.org/drawingml/2006/table">
            <a:tbl>
              <a:tblPr>
                <a:noFill/>
                <a:tableStyleId>{B5BAF6A9-D87E-4DA2-B883-F15E24DFA356}</a:tableStyleId>
              </a:tblPr>
              <a:tblGrid>
                <a:gridCol w="499550"/>
                <a:gridCol w="499550"/>
                <a:gridCol w="499550"/>
                <a:gridCol w="499550"/>
                <a:gridCol w="499550"/>
                <a:gridCol w="499550"/>
                <a:gridCol w="499550"/>
              </a:tblGrid>
              <a:tr h="381000">
                <a:tc gridSpan="7">
                  <a:txBody>
                    <a:bodyPr/>
                    <a:lstStyle/>
                    <a:p>
                      <a:pPr indent="0" lvl="0" marL="0" rtl="0" algn="ctr">
                        <a:spcBef>
                          <a:spcPts val="0"/>
                        </a:spcBef>
                        <a:spcAft>
                          <a:spcPts val="0"/>
                        </a:spcAft>
                        <a:buNone/>
                      </a:pPr>
                      <a:r>
                        <a:rPr lang="en" sz="2200">
                          <a:solidFill>
                            <a:schemeClr val="dk1"/>
                          </a:solidFill>
                          <a:latin typeface="Lora"/>
                          <a:ea typeface="Lora"/>
                          <a:cs typeface="Lora"/>
                          <a:sym typeface="Lora"/>
                        </a:rPr>
                        <a:t>January</a:t>
                      </a:r>
                      <a:endParaRPr sz="2200">
                        <a:solidFill>
                          <a:schemeClr val="dk1"/>
                        </a:solidFill>
                        <a:latin typeface="Lora"/>
                        <a:ea typeface="Lora"/>
                        <a:cs typeface="Lora"/>
                        <a:sym typeface="Lor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c hMerge="1"/>
                <a:tc hMerge="1"/>
                <a:tc hMerge="1"/>
                <a:tc hMerge="1"/>
                <a:tc hMerge="1"/>
              </a:tr>
              <a:tr h="381000">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1</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2</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3</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4</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5</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6</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7</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8</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9</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10</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11</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12</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13</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14</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15</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16</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17</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18</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19</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20</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21</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22</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23</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24</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25</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26</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27</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28</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29</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30</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31</a:t>
                      </a:r>
                      <a:endParaRPr>
                        <a:solidFill>
                          <a:schemeClr val="dk1"/>
                        </a:solidFill>
                        <a:latin typeface="Nunito"/>
                        <a:ea typeface="Nunito"/>
                        <a:cs typeface="Nunito"/>
                        <a:sym typeface="Nuni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1"/>
                        </a:solidFill>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1"/>
                        </a:solidFill>
                        <a:latin typeface="Nunito"/>
                        <a:ea typeface="Nunito"/>
                        <a:cs typeface="Nunito"/>
                        <a:sym typeface="Nunito"/>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580" name="Google Shape;580;p52"/>
          <p:cNvSpPr txBox="1"/>
          <p:nvPr/>
        </p:nvSpPr>
        <p:spPr>
          <a:xfrm>
            <a:off x="1415025" y="2462612"/>
            <a:ext cx="2734500" cy="1010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Mercury is the closest planet to the Sun and the smallest one in the Solar System—it’s only a bit larger than the Moon</a:t>
            </a:r>
            <a:endParaRPr>
              <a:solidFill>
                <a:schemeClr val="dk1"/>
              </a:solidFill>
              <a:latin typeface="Nunito"/>
              <a:ea typeface="Nunito"/>
              <a:cs typeface="Nunito"/>
              <a:sym typeface="Nunito"/>
            </a:endParaRPr>
          </a:p>
        </p:txBody>
      </p:sp>
      <p:sp>
        <p:nvSpPr>
          <p:cNvPr id="581" name="Google Shape;581;p52"/>
          <p:cNvSpPr txBox="1"/>
          <p:nvPr/>
        </p:nvSpPr>
        <p:spPr>
          <a:xfrm>
            <a:off x="1415025" y="1974988"/>
            <a:ext cx="2734500" cy="55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Mercury</a:t>
            </a:r>
            <a:endParaRPr sz="2200">
              <a:solidFill>
                <a:schemeClr val="dk1"/>
              </a:solidFill>
              <a:latin typeface="Lora"/>
              <a:ea typeface="Lora"/>
              <a:cs typeface="Lora"/>
              <a:sym typeface="Lora"/>
            </a:endParaRPr>
          </a:p>
        </p:txBody>
      </p:sp>
      <p:sp>
        <p:nvSpPr>
          <p:cNvPr id="582" name="Google Shape;582;p52"/>
          <p:cNvSpPr/>
          <p:nvPr/>
        </p:nvSpPr>
        <p:spPr>
          <a:xfrm>
            <a:off x="1095088" y="1983901"/>
            <a:ext cx="281700" cy="148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pic>
        <p:nvPicPr>
          <p:cNvPr id="587" name="Google Shape;587;p53"/>
          <p:cNvPicPr preferRelativeResize="0"/>
          <p:nvPr>
            <p:ph idx="2" type="pic"/>
          </p:nvPr>
        </p:nvPicPr>
        <p:blipFill rotWithShape="1">
          <a:blip r:embed="rId3">
            <a:alphaModFix/>
          </a:blip>
          <a:srcRect b="7834" l="0" r="0" t="7834"/>
          <a:stretch/>
        </p:blipFill>
        <p:spPr>
          <a:xfrm>
            <a:off x="-3301" y="0"/>
            <a:ext cx="9150602" cy="5143501"/>
          </a:xfrm>
          <a:prstGeom prst="rect">
            <a:avLst/>
          </a:prstGeom>
        </p:spPr>
      </p:pic>
      <p:sp>
        <p:nvSpPr>
          <p:cNvPr id="588" name="Google Shape;588;p53"/>
          <p:cNvSpPr txBox="1"/>
          <p:nvPr>
            <p:ph type="title"/>
          </p:nvPr>
        </p:nvSpPr>
        <p:spPr>
          <a:xfrm>
            <a:off x="1711925" y="4014450"/>
            <a:ext cx="5720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a:t>
            </a:r>
            <a:r>
              <a:rPr lang="en"/>
              <a:t>picture is worth a thousand words</a:t>
            </a:r>
            <a:endParaRPr/>
          </a:p>
        </p:txBody>
      </p:sp>
      <p:pic>
        <p:nvPicPr>
          <p:cNvPr id="589" name="Google Shape;589;p53"/>
          <p:cNvPicPr preferRelativeResize="0"/>
          <p:nvPr/>
        </p:nvPicPr>
        <p:blipFill>
          <a:blip r:embed="rId4">
            <a:alphaModFix/>
          </a:blip>
          <a:stretch>
            <a:fillRect/>
          </a:stretch>
        </p:blipFill>
        <p:spPr>
          <a:xfrm flipH="1">
            <a:off x="-931431" y="1789675"/>
            <a:ext cx="1816981" cy="1790900"/>
          </a:xfrm>
          <a:prstGeom prst="rect">
            <a:avLst/>
          </a:prstGeom>
          <a:noFill/>
          <a:ln>
            <a:noFill/>
          </a:ln>
        </p:spPr>
      </p:pic>
      <p:pic>
        <p:nvPicPr>
          <p:cNvPr id="590" name="Google Shape;590;p53"/>
          <p:cNvPicPr preferRelativeResize="0"/>
          <p:nvPr/>
        </p:nvPicPr>
        <p:blipFill>
          <a:blip r:embed="rId5">
            <a:alphaModFix/>
          </a:blip>
          <a:stretch>
            <a:fillRect/>
          </a:stretch>
        </p:blipFill>
        <p:spPr>
          <a:xfrm flipH="1">
            <a:off x="7215425" y="3040851"/>
            <a:ext cx="3161425" cy="3192396"/>
          </a:xfrm>
          <a:prstGeom prst="rect">
            <a:avLst/>
          </a:prstGeom>
          <a:noFill/>
          <a:ln>
            <a:noFill/>
          </a:ln>
        </p:spPr>
      </p:pic>
      <p:pic>
        <p:nvPicPr>
          <p:cNvPr id="591" name="Google Shape;591;p53"/>
          <p:cNvPicPr preferRelativeResize="0"/>
          <p:nvPr/>
        </p:nvPicPr>
        <p:blipFill>
          <a:blip r:embed="rId6">
            <a:alphaModFix/>
          </a:blip>
          <a:stretch>
            <a:fillRect/>
          </a:stretch>
        </p:blipFill>
        <p:spPr>
          <a:xfrm flipH="1">
            <a:off x="6214438" y="3215975"/>
            <a:ext cx="1161700" cy="566425"/>
          </a:xfrm>
          <a:prstGeom prst="rect">
            <a:avLst/>
          </a:prstGeom>
          <a:noFill/>
          <a:ln>
            <a:noFill/>
          </a:ln>
        </p:spPr>
      </p:pic>
      <p:pic>
        <p:nvPicPr>
          <p:cNvPr id="592" name="Google Shape;592;p53"/>
          <p:cNvPicPr preferRelativeResize="0"/>
          <p:nvPr/>
        </p:nvPicPr>
        <p:blipFill>
          <a:blip r:embed="rId7">
            <a:alphaModFix/>
          </a:blip>
          <a:stretch>
            <a:fillRect/>
          </a:stretch>
        </p:blipFill>
        <p:spPr>
          <a:xfrm flipH="1">
            <a:off x="-206413" y="92425"/>
            <a:ext cx="2025465" cy="165210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 name="Shape 596"/>
        <p:cNvGrpSpPr/>
        <p:nvPr/>
      </p:nvGrpSpPr>
      <p:grpSpPr>
        <a:xfrm>
          <a:off x="0" y="0"/>
          <a:ext cx="0" cy="0"/>
          <a:chOff x="0" y="0"/>
          <a:chExt cx="0" cy="0"/>
        </a:xfrm>
      </p:grpSpPr>
      <p:pic>
        <p:nvPicPr>
          <p:cNvPr id="597" name="Google Shape;597;p54"/>
          <p:cNvPicPr preferRelativeResize="0"/>
          <p:nvPr>
            <p:ph idx="2" type="pic"/>
          </p:nvPr>
        </p:nvPicPr>
        <p:blipFill rotWithShape="1">
          <a:blip r:embed="rId3">
            <a:alphaModFix/>
          </a:blip>
          <a:srcRect b="13109" l="0" r="0" t="13116"/>
          <a:stretch/>
        </p:blipFill>
        <p:spPr>
          <a:xfrm>
            <a:off x="4752850" y="841098"/>
            <a:ext cx="3399700" cy="3762903"/>
          </a:xfrm>
          <a:prstGeom prst="rect">
            <a:avLst/>
          </a:prstGeom>
        </p:spPr>
      </p:pic>
      <p:sp>
        <p:nvSpPr>
          <p:cNvPr id="598" name="Google Shape;598;p54"/>
          <p:cNvSpPr txBox="1"/>
          <p:nvPr>
            <p:ph type="title"/>
          </p:nvPr>
        </p:nvSpPr>
        <p:spPr>
          <a:xfrm>
            <a:off x="991450" y="1511006"/>
            <a:ext cx="3594000" cy="163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a:t>
            </a:r>
            <a:r>
              <a:rPr lang="en"/>
              <a:t>picture always reinforces the concept</a:t>
            </a:r>
            <a:endParaRPr/>
          </a:p>
        </p:txBody>
      </p:sp>
      <p:sp>
        <p:nvSpPr>
          <p:cNvPr id="599" name="Google Shape;599;p54"/>
          <p:cNvSpPr txBox="1"/>
          <p:nvPr>
            <p:ph idx="1" type="subTitle"/>
          </p:nvPr>
        </p:nvSpPr>
        <p:spPr>
          <a:xfrm>
            <a:off x="991450" y="3142994"/>
            <a:ext cx="3594000" cy="791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Images reveal large amounts of data, so remember: use an image instead of a long text. Your audience will appreciate it</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 name="Shape 603"/>
        <p:cNvGrpSpPr/>
        <p:nvPr/>
      </p:nvGrpSpPr>
      <p:grpSpPr>
        <a:xfrm>
          <a:off x="0" y="0"/>
          <a:ext cx="0" cy="0"/>
          <a:chOff x="0" y="0"/>
          <a:chExt cx="0" cy="0"/>
        </a:xfrm>
      </p:grpSpPr>
      <p:sp>
        <p:nvSpPr>
          <p:cNvPr id="604" name="Google Shape;604;p55"/>
          <p:cNvSpPr txBox="1"/>
          <p:nvPr>
            <p:ph type="title"/>
          </p:nvPr>
        </p:nvSpPr>
        <p:spPr>
          <a:xfrm>
            <a:off x="1761000" y="1783050"/>
            <a:ext cx="5622000" cy="1080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605" name="Google Shape;605;p55"/>
          <p:cNvSpPr txBox="1"/>
          <p:nvPr>
            <p:ph idx="1" type="subTitle"/>
          </p:nvPr>
        </p:nvSpPr>
        <p:spPr>
          <a:xfrm>
            <a:off x="1761000" y="2863350"/>
            <a:ext cx="56220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 name="Shape 609"/>
        <p:cNvGrpSpPr/>
        <p:nvPr/>
      </p:nvGrpSpPr>
      <p:grpSpPr>
        <a:xfrm>
          <a:off x="0" y="0"/>
          <a:ext cx="0" cy="0"/>
          <a:chOff x="0" y="0"/>
          <a:chExt cx="0" cy="0"/>
        </a:xfrm>
      </p:grpSpPr>
      <p:sp>
        <p:nvSpPr>
          <p:cNvPr id="610" name="Google Shape;610;p56"/>
          <p:cNvSpPr txBox="1"/>
          <p:nvPr>
            <p:ph idx="1" type="subTitle"/>
          </p:nvPr>
        </p:nvSpPr>
        <p:spPr>
          <a:xfrm>
            <a:off x="813900" y="1555074"/>
            <a:ext cx="37581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611" name="Google Shape;611;p56"/>
          <p:cNvSpPr txBox="1"/>
          <p:nvPr>
            <p:ph type="title"/>
          </p:nvPr>
        </p:nvSpPr>
        <p:spPr>
          <a:xfrm>
            <a:off x="813900" y="949475"/>
            <a:ext cx="37581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612" name="Google Shape;612;p56"/>
          <p:cNvSpPr txBox="1"/>
          <p:nvPr>
            <p:ph idx="2" type="title"/>
          </p:nvPr>
        </p:nvSpPr>
        <p:spPr>
          <a:xfrm>
            <a:off x="2692950" y="2156279"/>
            <a:ext cx="37581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613" name="Google Shape;613;p56"/>
          <p:cNvSpPr txBox="1"/>
          <p:nvPr>
            <p:ph idx="3" type="subTitle"/>
          </p:nvPr>
        </p:nvSpPr>
        <p:spPr>
          <a:xfrm>
            <a:off x="2692950" y="2764450"/>
            <a:ext cx="37581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614" name="Google Shape;614;p56"/>
          <p:cNvSpPr txBox="1"/>
          <p:nvPr>
            <p:ph idx="4" type="title"/>
          </p:nvPr>
        </p:nvSpPr>
        <p:spPr>
          <a:xfrm>
            <a:off x="4572000" y="3363083"/>
            <a:ext cx="37581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615" name="Google Shape;615;p56"/>
          <p:cNvSpPr txBox="1"/>
          <p:nvPr>
            <p:ph idx="5" type="subTitle"/>
          </p:nvPr>
        </p:nvSpPr>
        <p:spPr>
          <a:xfrm>
            <a:off x="4572000" y="3973825"/>
            <a:ext cx="37581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 name="Shape 619"/>
        <p:cNvGrpSpPr/>
        <p:nvPr/>
      </p:nvGrpSpPr>
      <p:grpSpPr>
        <a:xfrm>
          <a:off x="0" y="0"/>
          <a:ext cx="0" cy="0"/>
          <a:chOff x="0" y="0"/>
          <a:chExt cx="0" cy="0"/>
        </a:xfrm>
      </p:grpSpPr>
      <p:sp>
        <p:nvSpPr>
          <p:cNvPr id="620" name="Google Shape;620;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t>
            </a:r>
            <a:r>
              <a:rPr lang="en"/>
              <a:t>et’s show some percentages</a:t>
            </a:r>
            <a:endParaRPr/>
          </a:p>
        </p:txBody>
      </p:sp>
      <p:sp>
        <p:nvSpPr>
          <p:cNvPr id="621" name="Google Shape;621;p57"/>
          <p:cNvSpPr txBox="1"/>
          <p:nvPr/>
        </p:nvSpPr>
        <p:spPr>
          <a:xfrm>
            <a:off x="938500" y="3705375"/>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Mercury is the closest planet to the Sun and the smallest of them all</a:t>
            </a:r>
            <a:endParaRPr>
              <a:solidFill>
                <a:schemeClr val="dk1"/>
              </a:solidFill>
              <a:latin typeface="Nunito"/>
              <a:ea typeface="Nunito"/>
              <a:cs typeface="Nunito"/>
              <a:sym typeface="Nunito"/>
            </a:endParaRPr>
          </a:p>
        </p:txBody>
      </p:sp>
      <p:sp>
        <p:nvSpPr>
          <p:cNvPr id="622" name="Google Shape;622;p57"/>
          <p:cNvSpPr txBox="1"/>
          <p:nvPr/>
        </p:nvSpPr>
        <p:spPr>
          <a:xfrm>
            <a:off x="938500" y="1292100"/>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Mercury</a:t>
            </a:r>
            <a:endParaRPr sz="2200">
              <a:solidFill>
                <a:schemeClr val="dk1"/>
              </a:solidFill>
              <a:latin typeface="Lora"/>
              <a:ea typeface="Lora"/>
              <a:cs typeface="Lora"/>
              <a:sym typeface="Lora"/>
            </a:endParaRPr>
          </a:p>
        </p:txBody>
      </p:sp>
      <p:sp>
        <p:nvSpPr>
          <p:cNvPr id="623" name="Google Shape;623;p57"/>
          <p:cNvSpPr txBox="1"/>
          <p:nvPr/>
        </p:nvSpPr>
        <p:spPr>
          <a:xfrm>
            <a:off x="3485400" y="3705375"/>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Venus has a beautiful name and is the second planet from the Sun</a:t>
            </a:r>
            <a:endParaRPr>
              <a:solidFill>
                <a:schemeClr val="dk1"/>
              </a:solidFill>
              <a:latin typeface="Nunito"/>
              <a:ea typeface="Nunito"/>
              <a:cs typeface="Nunito"/>
              <a:sym typeface="Nunito"/>
            </a:endParaRPr>
          </a:p>
        </p:txBody>
      </p:sp>
      <p:sp>
        <p:nvSpPr>
          <p:cNvPr id="624" name="Google Shape;624;p57"/>
          <p:cNvSpPr txBox="1"/>
          <p:nvPr/>
        </p:nvSpPr>
        <p:spPr>
          <a:xfrm>
            <a:off x="3485400" y="1292100"/>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Venus</a:t>
            </a:r>
            <a:endParaRPr sz="2200">
              <a:solidFill>
                <a:schemeClr val="dk1"/>
              </a:solidFill>
              <a:latin typeface="Lora"/>
              <a:ea typeface="Lora"/>
              <a:cs typeface="Lora"/>
              <a:sym typeface="Lora"/>
            </a:endParaRPr>
          </a:p>
        </p:txBody>
      </p:sp>
      <p:sp>
        <p:nvSpPr>
          <p:cNvPr id="625" name="Google Shape;625;p57"/>
          <p:cNvSpPr txBox="1"/>
          <p:nvPr/>
        </p:nvSpPr>
        <p:spPr>
          <a:xfrm>
            <a:off x="6032300" y="3705375"/>
            <a:ext cx="2173200" cy="75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Despite being red, Mars is actually a cold place. It’s full of iron oxide dust</a:t>
            </a:r>
            <a:endParaRPr>
              <a:solidFill>
                <a:schemeClr val="dk1"/>
              </a:solidFill>
              <a:latin typeface="Nunito"/>
              <a:ea typeface="Nunito"/>
              <a:cs typeface="Nunito"/>
              <a:sym typeface="Nunito"/>
            </a:endParaRPr>
          </a:p>
        </p:txBody>
      </p:sp>
      <p:sp>
        <p:nvSpPr>
          <p:cNvPr id="626" name="Google Shape;626;p57"/>
          <p:cNvSpPr txBox="1"/>
          <p:nvPr/>
        </p:nvSpPr>
        <p:spPr>
          <a:xfrm>
            <a:off x="6032300" y="1292100"/>
            <a:ext cx="2173200" cy="44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Mars</a:t>
            </a:r>
            <a:endParaRPr sz="2200">
              <a:solidFill>
                <a:schemeClr val="dk1"/>
              </a:solidFill>
              <a:latin typeface="Lora"/>
              <a:ea typeface="Lora"/>
              <a:cs typeface="Lora"/>
              <a:sym typeface="Lora"/>
            </a:endParaRPr>
          </a:p>
        </p:txBody>
      </p:sp>
      <p:sp>
        <p:nvSpPr>
          <p:cNvPr id="627" name="Google Shape;627;p57"/>
          <p:cNvSpPr txBox="1"/>
          <p:nvPr/>
        </p:nvSpPr>
        <p:spPr>
          <a:xfrm>
            <a:off x="3872263" y="1885950"/>
            <a:ext cx="1397700" cy="49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2"/>
                </a:solidFill>
                <a:latin typeface="Lora"/>
                <a:ea typeface="Lora"/>
                <a:cs typeface="Lora"/>
                <a:sym typeface="Lora"/>
              </a:rPr>
              <a:t>4</a:t>
            </a:r>
            <a:r>
              <a:rPr lang="en" sz="3000">
                <a:solidFill>
                  <a:schemeClr val="lt2"/>
                </a:solidFill>
                <a:latin typeface="Lora"/>
                <a:ea typeface="Lora"/>
                <a:cs typeface="Lora"/>
                <a:sym typeface="Lora"/>
              </a:rPr>
              <a:t>0%</a:t>
            </a:r>
            <a:endParaRPr sz="3000">
              <a:solidFill>
                <a:schemeClr val="lt2"/>
              </a:solidFill>
              <a:latin typeface="Lora"/>
              <a:ea typeface="Lora"/>
              <a:cs typeface="Lora"/>
              <a:sym typeface="Lora"/>
            </a:endParaRPr>
          </a:p>
        </p:txBody>
      </p:sp>
      <p:sp>
        <p:nvSpPr>
          <p:cNvPr id="628" name="Google Shape;628;p57"/>
          <p:cNvSpPr txBox="1"/>
          <p:nvPr/>
        </p:nvSpPr>
        <p:spPr>
          <a:xfrm>
            <a:off x="6417675" y="1885950"/>
            <a:ext cx="1397700" cy="49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2"/>
                </a:solidFill>
                <a:latin typeface="Lora"/>
                <a:ea typeface="Lora"/>
                <a:cs typeface="Lora"/>
                <a:sym typeface="Lora"/>
              </a:rPr>
              <a:t>2</a:t>
            </a:r>
            <a:r>
              <a:rPr lang="en" sz="3000">
                <a:solidFill>
                  <a:schemeClr val="lt2"/>
                </a:solidFill>
                <a:latin typeface="Lora"/>
                <a:ea typeface="Lora"/>
                <a:cs typeface="Lora"/>
                <a:sym typeface="Lora"/>
              </a:rPr>
              <a:t>5%</a:t>
            </a:r>
            <a:endParaRPr sz="3000">
              <a:solidFill>
                <a:schemeClr val="lt2"/>
              </a:solidFill>
              <a:latin typeface="Lora"/>
              <a:ea typeface="Lora"/>
              <a:cs typeface="Lora"/>
              <a:sym typeface="Lora"/>
            </a:endParaRPr>
          </a:p>
        </p:txBody>
      </p:sp>
      <p:sp>
        <p:nvSpPr>
          <p:cNvPr id="629" name="Google Shape;629;p57"/>
          <p:cNvSpPr txBox="1"/>
          <p:nvPr/>
        </p:nvSpPr>
        <p:spPr>
          <a:xfrm>
            <a:off x="1325650" y="1885950"/>
            <a:ext cx="1398900" cy="49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2"/>
                </a:solidFill>
                <a:latin typeface="Lora"/>
                <a:ea typeface="Lora"/>
                <a:cs typeface="Lora"/>
                <a:sym typeface="Lora"/>
              </a:rPr>
              <a:t>7</a:t>
            </a:r>
            <a:r>
              <a:rPr lang="en" sz="3000">
                <a:solidFill>
                  <a:schemeClr val="lt2"/>
                </a:solidFill>
                <a:latin typeface="Lora"/>
                <a:ea typeface="Lora"/>
                <a:cs typeface="Lora"/>
                <a:sym typeface="Lora"/>
              </a:rPr>
              <a:t>5%</a:t>
            </a:r>
            <a:endParaRPr sz="3000">
              <a:solidFill>
                <a:schemeClr val="lt2"/>
              </a:solidFill>
              <a:latin typeface="Lora"/>
              <a:ea typeface="Lora"/>
              <a:cs typeface="Lora"/>
              <a:sym typeface="Lora"/>
            </a:endParaRPr>
          </a:p>
        </p:txBody>
      </p:sp>
      <p:sp>
        <p:nvSpPr>
          <p:cNvPr id="630" name="Google Shape;630;p57"/>
          <p:cNvSpPr/>
          <p:nvPr/>
        </p:nvSpPr>
        <p:spPr>
          <a:xfrm rot="-5400000">
            <a:off x="1572079" y="2546660"/>
            <a:ext cx="997500" cy="997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7"/>
          <p:cNvSpPr/>
          <p:nvPr/>
        </p:nvSpPr>
        <p:spPr>
          <a:xfrm rot="-5400000">
            <a:off x="1572079" y="2546660"/>
            <a:ext cx="997500" cy="997500"/>
          </a:xfrm>
          <a:prstGeom prst="pie">
            <a:avLst>
              <a:gd fmla="val 0" name="adj1"/>
              <a:gd fmla="val 1620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7"/>
          <p:cNvSpPr/>
          <p:nvPr/>
        </p:nvSpPr>
        <p:spPr>
          <a:xfrm rot="-5400000">
            <a:off x="4072379" y="2546672"/>
            <a:ext cx="997500" cy="997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7"/>
          <p:cNvSpPr/>
          <p:nvPr/>
        </p:nvSpPr>
        <p:spPr>
          <a:xfrm rot="-5400000">
            <a:off x="4072379" y="2546672"/>
            <a:ext cx="997500" cy="997500"/>
          </a:xfrm>
          <a:prstGeom prst="pie">
            <a:avLst>
              <a:gd fmla="val 0" name="adj1"/>
              <a:gd fmla="val 8629062"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7"/>
          <p:cNvSpPr/>
          <p:nvPr/>
        </p:nvSpPr>
        <p:spPr>
          <a:xfrm rot="-5400000">
            <a:off x="6617779" y="2546660"/>
            <a:ext cx="997500" cy="9975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7"/>
          <p:cNvSpPr/>
          <p:nvPr/>
        </p:nvSpPr>
        <p:spPr>
          <a:xfrm rot="-5400000">
            <a:off x="6617779" y="2546660"/>
            <a:ext cx="997500" cy="997500"/>
          </a:xfrm>
          <a:prstGeom prst="pie">
            <a:avLst>
              <a:gd fmla="val 0" name="adj1"/>
              <a:gd fmla="val 540625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 name="Shape 639"/>
        <p:cNvGrpSpPr/>
        <p:nvPr/>
      </p:nvGrpSpPr>
      <p:grpSpPr>
        <a:xfrm>
          <a:off x="0" y="0"/>
          <a:ext cx="0" cy="0"/>
          <a:chOff x="0" y="0"/>
          <a:chExt cx="0" cy="0"/>
        </a:xfrm>
      </p:grpSpPr>
      <p:sp>
        <p:nvSpPr>
          <p:cNvPr id="640" name="Google Shape;640;p58"/>
          <p:cNvSpPr txBox="1"/>
          <p:nvPr>
            <p:ph type="title"/>
          </p:nvPr>
        </p:nvSpPr>
        <p:spPr>
          <a:xfrm>
            <a:off x="2912100" y="1981875"/>
            <a:ext cx="47871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641" name="Google Shape;641;p58"/>
          <p:cNvSpPr txBox="1"/>
          <p:nvPr>
            <p:ph idx="2" type="title"/>
          </p:nvPr>
        </p:nvSpPr>
        <p:spPr>
          <a:xfrm>
            <a:off x="1444800" y="1981875"/>
            <a:ext cx="1467300" cy="117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642" name="Google Shape;642;p58"/>
          <p:cNvSpPr txBox="1"/>
          <p:nvPr>
            <p:ph idx="1" type="subTitle"/>
          </p:nvPr>
        </p:nvSpPr>
        <p:spPr>
          <a:xfrm>
            <a:off x="2912100" y="2786625"/>
            <a:ext cx="47871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6" name="Shape 646"/>
        <p:cNvGrpSpPr/>
        <p:nvPr/>
      </p:nvGrpSpPr>
      <p:grpSpPr>
        <a:xfrm>
          <a:off x="0" y="0"/>
          <a:ext cx="0" cy="0"/>
          <a:chOff x="0" y="0"/>
          <a:chExt cx="0" cy="0"/>
        </a:xfrm>
      </p:grpSpPr>
      <p:sp>
        <p:nvSpPr>
          <p:cNvPr id="647" name="Google Shape;647;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Traditional food</a:t>
            </a:r>
            <a:endParaRPr/>
          </a:p>
        </p:txBody>
      </p:sp>
      <p:sp>
        <p:nvSpPr>
          <p:cNvPr id="648" name="Google Shape;648;p59"/>
          <p:cNvSpPr txBox="1"/>
          <p:nvPr/>
        </p:nvSpPr>
        <p:spPr>
          <a:xfrm>
            <a:off x="1851650" y="1716101"/>
            <a:ext cx="28908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It’s the closest planet to the Sun and the smallest of them all </a:t>
            </a:r>
            <a:endParaRPr>
              <a:solidFill>
                <a:schemeClr val="dk1"/>
              </a:solidFill>
              <a:latin typeface="Nunito"/>
              <a:ea typeface="Nunito"/>
              <a:cs typeface="Nunito"/>
              <a:sym typeface="Nunito"/>
            </a:endParaRPr>
          </a:p>
        </p:txBody>
      </p:sp>
      <p:sp>
        <p:nvSpPr>
          <p:cNvPr id="649" name="Google Shape;649;p59"/>
          <p:cNvSpPr txBox="1"/>
          <p:nvPr/>
        </p:nvSpPr>
        <p:spPr>
          <a:xfrm>
            <a:off x="1851650" y="2774575"/>
            <a:ext cx="28908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Venus has a beautiful name and is the second planet from the Sun</a:t>
            </a:r>
            <a:endParaRPr>
              <a:solidFill>
                <a:schemeClr val="dk1"/>
              </a:solidFill>
              <a:latin typeface="Nunito"/>
              <a:ea typeface="Nunito"/>
              <a:cs typeface="Nunito"/>
              <a:sym typeface="Nunito"/>
            </a:endParaRPr>
          </a:p>
        </p:txBody>
      </p:sp>
      <p:sp>
        <p:nvSpPr>
          <p:cNvPr id="650" name="Google Shape;650;p59"/>
          <p:cNvSpPr txBox="1"/>
          <p:nvPr/>
        </p:nvSpPr>
        <p:spPr>
          <a:xfrm>
            <a:off x="1851650" y="3833050"/>
            <a:ext cx="28908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Despite being red, Mars is actually a cold place</a:t>
            </a:r>
            <a:endParaRPr>
              <a:solidFill>
                <a:schemeClr val="dk1"/>
              </a:solidFill>
              <a:latin typeface="Nunito"/>
              <a:ea typeface="Nunito"/>
              <a:cs typeface="Nunito"/>
              <a:sym typeface="Nunito"/>
            </a:endParaRPr>
          </a:p>
        </p:txBody>
      </p:sp>
      <p:sp>
        <p:nvSpPr>
          <p:cNvPr id="651" name="Google Shape;651;p59"/>
          <p:cNvSpPr txBox="1"/>
          <p:nvPr/>
        </p:nvSpPr>
        <p:spPr>
          <a:xfrm>
            <a:off x="1851650" y="1337725"/>
            <a:ext cx="28908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Mercury is small</a:t>
            </a:r>
            <a:endParaRPr sz="2200">
              <a:solidFill>
                <a:schemeClr val="dk1"/>
              </a:solidFill>
              <a:latin typeface="Lora"/>
              <a:ea typeface="Lora"/>
              <a:cs typeface="Lora"/>
              <a:sym typeface="Lora"/>
            </a:endParaRPr>
          </a:p>
        </p:txBody>
      </p:sp>
      <p:sp>
        <p:nvSpPr>
          <p:cNvPr id="652" name="Google Shape;652;p59"/>
          <p:cNvSpPr txBox="1"/>
          <p:nvPr/>
        </p:nvSpPr>
        <p:spPr>
          <a:xfrm>
            <a:off x="1851650" y="2396200"/>
            <a:ext cx="28908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Venus is very hot</a:t>
            </a:r>
            <a:endParaRPr sz="2200">
              <a:solidFill>
                <a:schemeClr val="dk1"/>
              </a:solidFill>
              <a:latin typeface="Lora"/>
              <a:ea typeface="Lora"/>
              <a:cs typeface="Lora"/>
              <a:sym typeface="Lora"/>
            </a:endParaRPr>
          </a:p>
        </p:txBody>
      </p:sp>
      <p:sp>
        <p:nvSpPr>
          <p:cNvPr id="653" name="Google Shape;653;p59"/>
          <p:cNvSpPr txBox="1"/>
          <p:nvPr/>
        </p:nvSpPr>
        <p:spPr>
          <a:xfrm>
            <a:off x="1851650" y="3454675"/>
            <a:ext cx="28908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Mars is cold </a:t>
            </a:r>
            <a:endParaRPr sz="2200">
              <a:solidFill>
                <a:schemeClr val="dk1"/>
              </a:solidFill>
              <a:latin typeface="Lora"/>
              <a:ea typeface="Lora"/>
              <a:cs typeface="Lora"/>
              <a:sym typeface="Lora"/>
            </a:endParaRPr>
          </a:p>
        </p:txBody>
      </p:sp>
      <p:sp>
        <p:nvSpPr>
          <p:cNvPr id="654" name="Google Shape;654;p59"/>
          <p:cNvSpPr txBox="1"/>
          <p:nvPr>
            <p:ph idx="4294967295" type="title"/>
          </p:nvPr>
        </p:nvSpPr>
        <p:spPr>
          <a:xfrm>
            <a:off x="888375" y="1285623"/>
            <a:ext cx="734700" cy="63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solidFill>
                  <a:schemeClr val="lt2"/>
                </a:solidFill>
              </a:rPr>
              <a:t>A</a:t>
            </a:r>
            <a:endParaRPr sz="3000">
              <a:solidFill>
                <a:schemeClr val="lt2"/>
              </a:solidFill>
            </a:endParaRPr>
          </a:p>
        </p:txBody>
      </p:sp>
      <p:sp>
        <p:nvSpPr>
          <p:cNvPr id="655" name="Google Shape;655;p59"/>
          <p:cNvSpPr txBox="1"/>
          <p:nvPr>
            <p:ph idx="4294967295" type="title"/>
          </p:nvPr>
        </p:nvSpPr>
        <p:spPr>
          <a:xfrm>
            <a:off x="888375" y="2341348"/>
            <a:ext cx="734700" cy="63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solidFill>
                  <a:schemeClr val="lt2"/>
                </a:solidFill>
              </a:rPr>
              <a:t>B</a:t>
            </a:r>
            <a:endParaRPr sz="3000">
              <a:solidFill>
                <a:schemeClr val="lt2"/>
              </a:solidFill>
            </a:endParaRPr>
          </a:p>
        </p:txBody>
      </p:sp>
      <p:sp>
        <p:nvSpPr>
          <p:cNvPr id="656" name="Google Shape;656;p59"/>
          <p:cNvSpPr txBox="1"/>
          <p:nvPr>
            <p:ph idx="4294967295" type="title"/>
          </p:nvPr>
        </p:nvSpPr>
        <p:spPr>
          <a:xfrm>
            <a:off x="888375" y="3397073"/>
            <a:ext cx="734700" cy="63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solidFill>
                  <a:schemeClr val="lt2"/>
                </a:solidFill>
              </a:rPr>
              <a:t>C</a:t>
            </a:r>
            <a:endParaRPr sz="3000">
              <a:solidFill>
                <a:schemeClr val="lt2"/>
              </a:solidFill>
            </a:endParaRPr>
          </a:p>
        </p:txBody>
      </p:sp>
      <p:cxnSp>
        <p:nvCxnSpPr>
          <p:cNvPr id="657" name="Google Shape;657;p59"/>
          <p:cNvCxnSpPr>
            <a:stCxn id="654" idx="3"/>
            <a:endCxn id="651" idx="1"/>
          </p:cNvCxnSpPr>
          <p:nvPr/>
        </p:nvCxnSpPr>
        <p:spPr>
          <a:xfrm flipH="1" rot="10800000">
            <a:off x="1623075" y="1601673"/>
            <a:ext cx="228600" cy="1800"/>
          </a:xfrm>
          <a:prstGeom prst="bentConnector3">
            <a:avLst>
              <a:gd fmla="val 49995" name="adj1"/>
            </a:avLst>
          </a:prstGeom>
          <a:noFill/>
          <a:ln cap="flat" cmpd="sng" w="9525">
            <a:solidFill>
              <a:schemeClr val="dk1"/>
            </a:solidFill>
            <a:prstDash val="solid"/>
            <a:round/>
            <a:headEnd len="med" w="med" type="none"/>
            <a:tailEnd len="med" w="med" type="none"/>
          </a:ln>
        </p:spPr>
      </p:cxnSp>
      <p:cxnSp>
        <p:nvCxnSpPr>
          <p:cNvPr id="658" name="Google Shape;658;p59"/>
          <p:cNvCxnSpPr>
            <a:stCxn id="655" idx="3"/>
            <a:endCxn id="652" idx="1"/>
          </p:cNvCxnSpPr>
          <p:nvPr/>
        </p:nvCxnSpPr>
        <p:spPr>
          <a:xfrm>
            <a:off x="1623075" y="2659198"/>
            <a:ext cx="228600" cy="900"/>
          </a:xfrm>
          <a:prstGeom prst="bentConnector3">
            <a:avLst>
              <a:gd fmla="val 49995" name="adj1"/>
            </a:avLst>
          </a:prstGeom>
          <a:noFill/>
          <a:ln cap="flat" cmpd="sng" w="9525">
            <a:solidFill>
              <a:schemeClr val="dk1"/>
            </a:solidFill>
            <a:prstDash val="solid"/>
            <a:round/>
            <a:headEnd len="med" w="med" type="none"/>
            <a:tailEnd len="med" w="med" type="none"/>
          </a:ln>
        </p:spPr>
      </p:cxnSp>
      <p:cxnSp>
        <p:nvCxnSpPr>
          <p:cNvPr id="659" name="Google Shape;659;p59"/>
          <p:cNvCxnSpPr>
            <a:stCxn id="656" idx="3"/>
            <a:endCxn id="653" idx="1"/>
          </p:cNvCxnSpPr>
          <p:nvPr/>
        </p:nvCxnSpPr>
        <p:spPr>
          <a:xfrm>
            <a:off x="1623075" y="3714923"/>
            <a:ext cx="228600" cy="3600"/>
          </a:xfrm>
          <a:prstGeom prst="bentConnector3">
            <a:avLst>
              <a:gd fmla="val 49995" name="adj1"/>
            </a:avLst>
          </a:prstGeom>
          <a:noFill/>
          <a:ln cap="flat" cmpd="sng" w="9525">
            <a:solidFill>
              <a:schemeClr val="dk1"/>
            </a:solidFill>
            <a:prstDash val="solid"/>
            <a:round/>
            <a:headEnd len="med" w="med" type="none"/>
            <a:tailEnd len="med" w="med" type="none"/>
          </a:ln>
        </p:spPr>
      </p:cxnSp>
      <p:sp>
        <p:nvSpPr>
          <p:cNvPr id="660" name="Google Shape;660;p59"/>
          <p:cNvSpPr txBox="1"/>
          <p:nvPr/>
        </p:nvSpPr>
        <p:spPr>
          <a:xfrm>
            <a:off x="5364825" y="2772625"/>
            <a:ext cx="28908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Earth is the third planet from the Sun and harbors life</a:t>
            </a:r>
            <a:endParaRPr>
              <a:solidFill>
                <a:schemeClr val="dk1"/>
              </a:solidFill>
              <a:latin typeface="Nunito"/>
              <a:ea typeface="Nunito"/>
              <a:cs typeface="Nunito"/>
              <a:sym typeface="Nunito"/>
            </a:endParaRPr>
          </a:p>
        </p:txBody>
      </p:sp>
      <p:sp>
        <p:nvSpPr>
          <p:cNvPr id="661" name="Google Shape;661;p59"/>
          <p:cNvSpPr txBox="1"/>
          <p:nvPr/>
        </p:nvSpPr>
        <p:spPr>
          <a:xfrm>
            <a:off x="5364825" y="2394250"/>
            <a:ext cx="28908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Earth has life</a:t>
            </a:r>
            <a:endParaRPr sz="2200">
              <a:solidFill>
                <a:schemeClr val="dk1"/>
              </a:solidFill>
              <a:latin typeface="Lora"/>
              <a:ea typeface="Lora"/>
              <a:cs typeface="Lora"/>
              <a:sym typeface="Lora"/>
            </a:endParaRPr>
          </a:p>
        </p:txBody>
      </p:sp>
      <p:cxnSp>
        <p:nvCxnSpPr>
          <p:cNvPr id="662" name="Google Shape;662;p59"/>
          <p:cNvCxnSpPr>
            <a:stCxn id="650" idx="3"/>
            <a:endCxn id="661" idx="1"/>
          </p:cNvCxnSpPr>
          <p:nvPr/>
        </p:nvCxnSpPr>
        <p:spPr>
          <a:xfrm flipH="1" rot="10800000">
            <a:off x="4742450" y="2658100"/>
            <a:ext cx="622500" cy="1438800"/>
          </a:xfrm>
          <a:prstGeom prst="bentConnector3">
            <a:avLst>
              <a:gd fmla="val 49990" name="adj1"/>
            </a:avLst>
          </a:prstGeom>
          <a:noFill/>
          <a:ln cap="flat" cmpd="sng" w="9525">
            <a:solidFill>
              <a:schemeClr val="dk1"/>
            </a:solidFill>
            <a:prstDash val="solid"/>
            <a:round/>
            <a:headEnd len="med" w="med" type="none"/>
            <a:tailEnd len="med" w="med" type="none"/>
          </a:ln>
        </p:spPr>
      </p:cxnSp>
      <p:cxnSp>
        <p:nvCxnSpPr>
          <p:cNvPr id="663" name="Google Shape;663;p59"/>
          <p:cNvCxnSpPr>
            <a:stCxn id="651" idx="3"/>
            <a:endCxn id="661" idx="1"/>
          </p:cNvCxnSpPr>
          <p:nvPr/>
        </p:nvCxnSpPr>
        <p:spPr>
          <a:xfrm>
            <a:off x="4742450" y="1601575"/>
            <a:ext cx="622500" cy="1056600"/>
          </a:xfrm>
          <a:prstGeom prst="bentConnector3">
            <a:avLst>
              <a:gd fmla="val 49990" name="adj1"/>
            </a:avLst>
          </a:prstGeom>
          <a:noFill/>
          <a:ln cap="flat" cmpd="sng" w="9525">
            <a:solidFill>
              <a:schemeClr val="dk1"/>
            </a:solidFill>
            <a:prstDash val="solid"/>
            <a:round/>
            <a:headEnd len="med" w="med" type="none"/>
            <a:tailEnd len="med" w="med" type="none"/>
          </a:ln>
        </p:spPr>
      </p:cxnSp>
      <p:cxnSp>
        <p:nvCxnSpPr>
          <p:cNvPr id="664" name="Google Shape;664;p59"/>
          <p:cNvCxnSpPr>
            <a:stCxn id="652" idx="3"/>
            <a:endCxn id="661" idx="1"/>
          </p:cNvCxnSpPr>
          <p:nvPr/>
        </p:nvCxnSpPr>
        <p:spPr>
          <a:xfrm flipH="1" rot="10800000">
            <a:off x="4742450" y="2658250"/>
            <a:ext cx="622500" cy="1800"/>
          </a:xfrm>
          <a:prstGeom prst="bentConnector3">
            <a:avLst>
              <a:gd fmla="val 49990"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 name="Shape 668"/>
        <p:cNvGrpSpPr/>
        <p:nvPr/>
      </p:nvGrpSpPr>
      <p:grpSpPr>
        <a:xfrm>
          <a:off x="0" y="0"/>
          <a:ext cx="0" cy="0"/>
          <a:chOff x="0" y="0"/>
          <a:chExt cx="0" cy="0"/>
        </a:xfrm>
      </p:grpSpPr>
      <p:sp>
        <p:nvSpPr>
          <p:cNvPr id="669" name="Google Shape;669;p60"/>
          <p:cNvSpPr txBox="1"/>
          <p:nvPr>
            <p:ph type="title"/>
          </p:nvPr>
        </p:nvSpPr>
        <p:spPr>
          <a:xfrm>
            <a:off x="1958100" y="613613"/>
            <a:ext cx="52278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Computer mockup</a:t>
            </a:r>
            <a:endParaRPr/>
          </a:p>
        </p:txBody>
      </p:sp>
      <p:sp>
        <p:nvSpPr>
          <p:cNvPr id="670" name="Google Shape;670;p60"/>
          <p:cNvSpPr txBox="1"/>
          <p:nvPr>
            <p:ph idx="1" type="subTitle"/>
          </p:nvPr>
        </p:nvSpPr>
        <p:spPr>
          <a:xfrm>
            <a:off x="1958100" y="3957188"/>
            <a:ext cx="522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grpSp>
        <p:nvGrpSpPr>
          <p:cNvPr id="671" name="Google Shape;671;p60"/>
          <p:cNvGrpSpPr/>
          <p:nvPr/>
        </p:nvGrpSpPr>
        <p:grpSpPr>
          <a:xfrm>
            <a:off x="2798261" y="1297131"/>
            <a:ext cx="3546800" cy="2570784"/>
            <a:chOff x="2470041" y="691539"/>
            <a:chExt cx="4203864" cy="3047036"/>
          </a:xfrm>
        </p:grpSpPr>
        <p:sp>
          <p:nvSpPr>
            <p:cNvPr id="672" name="Google Shape;672;p60"/>
            <p:cNvSpPr/>
            <p:nvPr/>
          </p:nvSpPr>
          <p:spPr>
            <a:xfrm>
              <a:off x="4159100" y="3404297"/>
              <a:ext cx="825879" cy="221469"/>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60"/>
            <p:cNvSpPr/>
            <p:nvPr/>
          </p:nvSpPr>
          <p:spPr>
            <a:xfrm>
              <a:off x="2470041" y="691539"/>
              <a:ext cx="4203864" cy="2733915"/>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60"/>
            <p:cNvSpPr/>
            <p:nvPr/>
          </p:nvSpPr>
          <p:spPr>
            <a:xfrm>
              <a:off x="3861959" y="3625750"/>
              <a:ext cx="1420078" cy="11282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60"/>
            <p:cNvSpPr/>
            <p:nvPr/>
          </p:nvSpPr>
          <p:spPr>
            <a:xfrm>
              <a:off x="2962400" y="3220225"/>
              <a:ext cx="3219282" cy="11279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76" name="Google Shape;676;p60"/>
          <p:cNvPicPr preferRelativeResize="0"/>
          <p:nvPr/>
        </p:nvPicPr>
        <p:blipFill>
          <a:blip r:embed="rId3">
            <a:alphaModFix/>
          </a:blip>
          <a:stretch>
            <a:fillRect/>
          </a:stretch>
        </p:blipFill>
        <p:spPr>
          <a:xfrm>
            <a:off x="2920299" y="1449673"/>
            <a:ext cx="3303461" cy="1858240"/>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0" name="Shape 680"/>
        <p:cNvGrpSpPr/>
        <p:nvPr/>
      </p:nvGrpSpPr>
      <p:grpSpPr>
        <a:xfrm>
          <a:off x="0" y="0"/>
          <a:ext cx="0" cy="0"/>
          <a:chOff x="0" y="0"/>
          <a:chExt cx="0" cy="0"/>
        </a:xfrm>
      </p:grpSpPr>
      <p:sp>
        <p:nvSpPr>
          <p:cNvPr id="681" name="Google Shape;681;p61"/>
          <p:cNvSpPr txBox="1"/>
          <p:nvPr>
            <p:ph type="title"/>
          </p:nvPr>
        </p:nvSpPr>
        <p:spPr>
          <a:xfrm>
            <a:off x="2850863" y="3208088"/>
            <a:ext cx="34419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t>
            </a:r>
            <a:r>
              <a:rPr lang="en"/>
              <a:t>ablet mockup</a:t>
            </a:r>
            <a:endParaRPr/>
          </a:p>
        </p:txBody>
      </p:sp>
      <p:sp>
        <p:nvSpPr>
          <p:cNvPr id="682" name="Google Shape;682;p61"/>
          <p:cNvSpPr txBox="1"/>
          <p:nvPr>
            <p:ph idx="1" type="subTitle"/>
          </p:nvPr>
        </p:nvSpPr>
        <p:spPr>
          <a:xfrm>
            <a:off x="2851038" y="3780788"/>
            <a:ext cx="3441900" cy="82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grpSp>
        <p:nvGrpSpPr>
          <p:cNvPr id="683" name="Google Shape;683;p61"/>
          <p:cNvGrpSpPr/>
          <p:nvPr/>
        </p:nvGrpSpPr>
        <p:grpSpPr>
          <a:xfrm rot="-5400000">
            <a:off x="3396401" y="-494889"/>
            <a:ext cx="2351216" cy="4510670"/>
            <a:chOff x="1561951" y="735560"/>
            <a:chExt cx="2697276" cy="3672287"/>
          </a:xfrm>
        </p:grpSpPr>
        <p:grpSp>
          <p:nvGrpSpPr>
            <p:cNvPr id="684" name="Google Shape;684;p61"/>
            <p:cNvGrpSpPr/>
            <p:nvPr/>
          </p:nvGrpSpPr>
          <p:grpSpPr>
            <a:xfrm>
              <a:off x="1561951" y="735560"/>
              <a:ext cx="2697276" cy="3672287"/>
              <a:chOff x="1655550" y="790900"/>
              <a:chExt cx="2510262" cy="3417671"/>
            </a:xfrm>
          </p:grpSpPr>
          <p:sp>
            <p:nvSpPr>
              <p:cNvPr id="685" name="Google Shape;685;p61"/>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61"/>
              <p:cNvSpPr/>
              <p:nvPr/>
            </p:nvSpPr>
            <p:spPr>
              <a:xfrm>
                <a:off x="1735307" y="4032675"/>
                <a:ext cx="2350730" cy="103729"/>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 name="Google Shape;687;p61"/>
            <p:cNvSpPr/>
            <p:nvPr/>
          </p:nvSpPr>
          <p:spPr>
            <a:xfrm>
              <a:off x="2428183" y="834547"/>
              <a:ext cx="964814" cy="74650"/>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88" name="Google Shape;688;p61"/>
          <p:cNvPicPr preferRelativeResize="0"/>
          <p:nvPr/>
        </p:nvPicPr>
        <p:blipFill>
          <a:blip r:embed="rId3">
            <a:alphaModFix/>
          </a:blip>
          <a:stretch>
            <a:fillRect/>
          </a:stretch>
        </p:blipFill>
        <p:spPr>
          <a:xfrm>
            <a:off x="2727275" y="722875"/>
            <a:ext cx="3689100" cy="207515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62"/>
          <p:cNvSpPr txBox="1"/>
          <p:nvPr>
            <p:ph type="title"/>
          </p:nvPr>
        </p:nvSpPr>
        <p:spPr>
          <a:xfrm>
            <a:off x="4003675" y="1828738"/>
            <a:ext cx="3521100" cy="68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a:t>
            </a:r>
            <a:r>
              <a:rPr lang="en"/>
              <a:t>hone mockup</a:t>
            </a:r>
            <a:endParaRPr/>
          </a:p>
        </p:txBody>
      </p:sp>
      <p:sp>
        <p:nvSpPr>
          <p:cNvPr id="694" name="Google Shape;694;p62"/>
          <p:cNvSpPr txBox="1"/>
          <p:nvPr>
            <p:ph idx="1" type="subTitle"/>
          </p:nvPr>
        </p:nvSpPr>
        <p:spPr>
          <a:xfrm>
            <a:off x="4003675" y="2509563"/>
            <a:ext cx="35211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695" name="Google Shape;695;p62"/>
          <p:cNvGrpSpPr/>
          <p:nvPr/>
        </p:nvGrpSpPr>
        <p:grpSpPr>
          <a:xfrm>
            <a:off x="1619225" y="936439"/>
            <a:ext cx="2007170" cy="3270622"/>
            <a:chOff x="2043425" y="936438"/>
            <a:chExt cx="2007170" cy="3270622"/>
          </a:xfrm>
        </p:grpSpPr>
        <p:grpSp>
          <p:nvGrpSpPr>
            <p:cNvPr id="696" name="Google Shape;696;p62"/>
            <p:cNvGrpSpPr/>
            <p:nvPr/>
          </p:nvGrpSpPr>
          <p:grpSpPr>
            <a:xfrm>
              <a:off x="2043425" y="936438"/>
              <a:ext cx="2007170" cy="3270622"/>
              <a:chOff x="5014100" y="948415"/>
              <a:chExt cx="2007170" cy="3270622"/>
            </a:xfrm>
          </p:grpSpPr>
          <p:sp>
            <p:nvSpPr>
              <p:cNvPr id="697" name="Google Shape;697;p62"/>
              <p:cNvSpPr/>
              <p:nvPr/>
            </p:nvSpPr>
            <p:spPr>
              <a:xfrm>
                <a:off x="5014100" y="948415"/>
                <a:ext cx="2007170" cy="3270622"/>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62"/>
              <p:cNvSpPr/>
              <p:nvPr/>
            </p:nvSpPr>
            <p:spPr>
              <a:xfrm>
                <a:off x="5564675" y="4037914"/>
                <a:ext cx="906037" cy="86508"/>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 name="Google Shape;699;p62"/>
            <p:cNvSpPr/>
            <p:nvPr/>
          </p:nvSpPr>
          <p:spPr>
            <a:xfrm>
              <a:off x="2983413" y="1019025"/>
              <a:ext cx="127200" cy="118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pic>
        <p:nvPicPr>
          <p:cNvPr id="700" name="Google Shape;700;p62"/>
          <p:cNvPicPr preferRelativeResize="0"/>
          <p:nvPr/>
        </p:nvPicPr>
        <p:blipFill rotWithShape="1">
          <a:blip r:embed="rId3">
            <a:alphaModFix/>
          </a:blip>
          <a:srcRect b="0" l="29838" r="29537" t="0"/>
          <a:stretch/>
        </p:blipFill>
        <p:spPr>
          <a:xfrm>
            <a:off x="1695736" y="1288075"/>
            <a:ext cx="1854151" cy="256735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4" name="Shape 704"/>
        <p:cNvGrpSpPr/>
        <p:nvPr/>
      </p:nvGrpSpPr>
      <p:grpSpPr>
        <a:xfrm>
          <a:off x="0" y="0"/>
          <a:ext cx="0" cy="0"/>
          <a:chOff x="0" y="0"/>
          <a:chExt cx="0" cy="0"/>
        </a:xfrm>
      </p:grpSpPr>
      <p:sp>
        <p:nvSpPr>
          <p:cNvPr id="705" name="Google Shape;705;p63"/>
          <p:cNvSpPr txBox="1"/>
          <p:nvPr/>
        </p:nvSpPr>
        <p:spPr>
          <a:xfrm flipH="1">
            <a:off x="5388776" y="1501476"/>
            <a:ext cx="21432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Venus</a:t>
            </a:r>
            <a:endParaRPr sz="2200">
              <a:solidFill>
                <a:schemeClr val="dk1"/>
              </a:solidFill>
              <a:latin typeface="Lora"/>
              <a:ea typeface="Lora"/>
              <a:cs typeface="Lora"/>
              <a:sym typeface="Lora"/>
            </a:endParaRPr>
          </a:p>
        </p:txBody>
      </p:sp>
      <p:sp>
        <p:nvSpPr>
          <p:cNvPr id="706" name="Google Shape;706;p63"/>
          <p:cNvSpPr txBox="1"/>
          <p:nvPr/>
        </p:nvSpPr>
        <p:spPr>
          <a:xfrm flipH="1">
            <a:off x="5388777" y="3365252"/>
            <a:ext cx="21432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Mars</a:t>
            </a:r>
            <a:endParaRPr sz="2200">
              <a:solidFill>
                <a:schemeClr val="dk1"/>
              </a:solidFill>
              <a:latin typeface="Lora"/>
              <a:ea typeface="Lora"/>
              <a:cs typeface="Lora"/>
              <a:sym typeface="Lora"/>
            </a:endParaRPr>
          </a:p>
        </p:txBody>
      </p:sp>
      <p:sp>
        <p:nvSpPr>
          <p:cNvPr id="707" name="Google Shape;707;p63"/>
          <p:cNvSpPr txBox="1"/>
          <p:nvPr/>
        </p:nvSpPr>
        <p:spPr>
          <a:xfrm flipH="1">
            <a:off x="5388791" y="2433364"/>
            <a:ext cx="21432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Mercury</a:t>
            </a:r>
            <a:endParaRPr sz="2200">
              <a:solidFill>
                <a:schemeClr val="dk1"/>
              </a:solidFill>
              <a:latin typeface="Lora"/>
              <a:ea typeface="Lora"/>
              <a:cs typeface="Lora"/>
              <a:sym typeface="Lora"/>
            </a:endParaRPr>
          </a:p>
        </p:txBody>
      </p:sp>
      <p:sp>
        <p:nvSpPr>
          <p:cNvPr id="708" name="Google Shape;708;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his is a</a:t>
            </a:r>
            <a:r>
              <a:rPr lang="en">
                <a:solidFill>
                  <a:srgbClr val="F4C5B1"/>
                </a:solidFill>
              </a:rPr>
              <a:t> </a:t>
            </a:r>
            <a:r>
              <a:rPr lang="en"/>
              <a:t>map</a:t>
            </a:r>
            <a:endParaRPr/>
          </a:p>
        </p:txBody>
      </p:sp>
      <p:sp>
        <p:nvSpPr>
          <p:cNvPr id="709" name="Google Shape;709;p63"/>
          <p:cNvSpPr txBox="1"/>
          <p:nvPr/>
        </p:nvSpPr>
        <p:spPr>
          <a:xfrm flipH="1">
            <a:off x="5388779" y="1744870"/>
            <a:ext cx="21432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Venus is the second planet from the Sun</a:t>
            </a:r>
            <a:endParaRPr>
              <a:solidFill>
                <a:schemeClr val="dk1"/>
              </a:solidFill>
              <a:latin typeface="Nunito"/>
              <a:ea typeface="Nunito"/>
              <a:cs typeface="Nunito"/>
              <a:sym typeface="Nunito"/>
            </a:endParaRPr>
          </a:p>
        </p:txBody>
      </p:sp>
      <p:sp>
        <p:nvSpPr>
          <p:cNvPr id="710" name="Google Shape;710;p63"/>
          <p:cNvSpPr txBox="1"/>
          <p:nvPr/>
        </p:nvSpPr>
        <p:spPr>
          <a:xfrm flipH="1">
            <a:off x="5388779" y="3608650"/>
            <a:ext cx="21432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Despite being red, Mars is a very cold place</a:t>
            </a:r>
            <a:endParaRPr>
              <a:solidFill>
                <a:schemeClr val="dk1"/>
              </a:solidFill>
              <a:latin typeface="Nunito"/>
              <a:ea typeface="Nunito"/>
              <a:cs typeface="Nunito"/>
              <a:sym typeface="Nunito"/>
            </a:endParaRPr>
          </a:p>
        </p:txBody>
      </p:sp>
      <p:sp>
        <p:nvSpPr>
          <p:cNvPr id="711" name="Google Shape;711;p63"/>
          <p:cNvSpPr txBox="1"/>
          <p:nvPr/>
        </p:nvSpPr>
        <p:spPr>
          <a:xfrm flipH="1">
            <a:off x="5388793" y="2676760"/>
            <a:ext cx="21432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Mercury is the closest planet to the Sun</a:t>
            </a:r>
            <a:endParaRPr>
              <a:solidFill>
                <a:schemeClr val="dk1"/>
              </a:solidFill>
              <a:latin typeface="Nunito"/>
              <a:ea typeface="Nunito"/>
              <a:cs typeface="Nunito"/>
              <a:sym typeface="Nunito"/>
            </a:endParaRPr>
          </a:p>
        </p:txBody>
      </p:sp>
      <p:grpSp>
        <p:nvGrpSpPr>
          <p:cNvPr id="712" name="Google Shape;712;p63"/>
          <p:cNvGrpSpPr/>
          <p:nvPr/>
        </p:nvGrpSpPr>
        <p:grpSpPr>
          <a:xfrm>
            <a:off x="1612007" y="1327177"/>
            <a:ext cx="2536977" cy="3270931"/>
            <a:chOff x="2036375" y="705050"/>
            <a:chExt cx="3417725" cy="4407075"/>
          </a:xfrm>
        </p:grpSpPr>
        <p:sp>
          <p:nvSpPr>
            <p:cNvPr id="713" name="Google Shape;713;p63"/>
            <p:cNvSpPr/>
            <p:nvPr/>
          </p:nvSpPr>
          <p:spPr>
            <a:xfrm>
              <a:off x="4229850" y="705050"/>
              <a:ext cx="1224250" cy="1220950"/>
            </a:xfrm>
            <a:custGeom>
              <a:rect b="b" l="l" r="r" t="t"/>
              <a:pathLst>
                <a:path extrusionOk="0" h="48838" w="48970">
                  <a:moveTo>
                    <a:pt x="14310" y="1"/>
                  </a:moveTo>
                  <a:cubicBezTo>
                    <a:pt x="14298" y="1"/>
                    <a:pt x="14288" y="1"/>
                    <a:pt x="14278" y="3"/>
                  </a:cubicBezTo>
                  <a:cubicBezTo>
                    <a:pt x="13043" y="203"/>
                    <a:pt x="13344" y="2238"/>
                    <a:pt x="13344" y="2238"/>
                  </a:cubicBezTo>
                  <a:cubicBezTo>
                    <a:pt x="9041" y="2738"/>
                    <a:pt x="13711" y="7408"/>
                    <a:pt x="14778" y="8476"/>
                  </a:cubicBezTo>
                  <a:cubicBezTo>
                    <a:pt x="15845" y="9510"/>
                    <a:pt x="14178" y="10711"/>
                    <a:pt x="14178" y="10711"/>
                  </a:cubicBezTo>
                  <a:cubicBezTo>
                    <a:pt x="14945" y="12745"/>
                    <a:pt x="13644" y="15314"/>
                    <a:pt x="13644" y="15314"/>
                  </a:cubicBezTo>
                  <a:cubicBezTo>
                    <a:pt x="16179" y="18883"/>
                    <a:pt x="12343" y="21152"/>
                    <a:pt x="12343" y="21152"/>
                  </a:cubicBezTo>
                  <a:cubicBezTo>
                    <a:pt x="12343" y="21152"/>
                    <a:pt x="16046" y="24154"/>
                    <a:pt x="12877" y="26022"/>
                  </a:cubicBezTo>
                  <a:cubicBezTo>
                    <a:pt x="11769" y="26689"/>
                    <a:pt x="11065" y="26909"/>
                    <a:pt x="10495" y="26909"/>
                  </a:cubicBezTo>
                  <a:cubicBezTo>
                    <a:pt x="9469" y="26909"/>
                    <a:pt x="8876" y="26196"/>
                    <a:pt x="7139" y="26088"/>
                  </a:cubicBezTo>
                  <a:cubicBezTo>
                    <a:pt x="6943" y="26076"/>
                    <a:pt x="6760" y="26070"/>
                    <a:pt x="6591" y="26070"/>
                  </a:cubicBezTo>
                  <a:cubicBezTo>
                    <a:pt x="4435" y="26070"/>
                    <a:pt x="4468" y="27066"/>
                    <a:pt x="5705" y="29324"/>
                  </a:cubicBezTo>
                  <a:cubicBezTo>
                    <a:pt x="7039" y="31726"/>
                    <a:pt x="3937" y="32326"/>
                    <a:pt x="1969" y="33594"/>
                  </a:cubicBezTo>
                  <a:cubicBezTo>
                    <a:pt x="1" y="34861"/>
                    <a:pt x="468" y="39431"/>
                    <a:pt x="468" y="39431"/>
                  </a:cubicBezTo>
                  <a:cubicBezTo>
                    <a:pt x="468" y="39431"/>
                    <a:pt x="2703" y="40966"/>
                    <a:pt x="4204" y="42066"/>
                  </a:cubicBezTo>
                  <a:cubicBezTo>
                    <a:pt x="5705" y="43201"/>
                    <a:pt x="3103" y="45369"/>
                    <a:pt x="3103" y="45369"/>
                  </a:cubicBezTo>
                  <a:cubicBezTo>
                    <a:pt x="2275" y="48483"/>
                    <a:pt x="5921" y="48800"/>
                    <a:pt x="5906" y="48837"/>
                  </a:cubicBezTo>
                  <a:lnTo>
                    <a:pt x="5906" y="48837"/>
                  </a:lnTo>
                  <a:cubicBezTo>
                    <a:pt x="9140" y="46036"/>
                    <a:pt x="5005" y="46703"/>
                    <a:pt x="7339" y="44235"/>
                  </a:cubicBezTo>
                  <a:cubicBezTo>
                    <a:pt x="7841" y="43704"/>
                    <a:pt x="8180" y="43509"/>
                    <a:pt x="8433" y="43509"/>
                  </a:cubicBezTo>
                  <a:cubicBezTo>
                    <a:pt x="9127" y="43509"/>
                    <a:pt x="9173" y="44980"/>
                    <a:pt x="10182" y="44980"/>
                  </a:cubicBezTo>
                  <a:cubicBezTo>
                    <a:pt x="10513" y="44980"/>
                    <a:pt x="10947" y="44822"/>
                    <a:pt x="11542" y="44401"/>
                  </a:cubicBezTo>
                  <a:cubicBezTo>
                    <a:pt x="14645" y="42233"/>
                    <a:pt x="12843" y="42167"/>
                    <a:pt x="12843" y="42167"/>
                  </a:cubicBezTo>
                  <a:cubicBezTo>
                    <a:pt x="8640" y="40732"/>
                    <a:pt x="9975" y="40365"/>
                    <a:pt x="10041" y="39698"/>
                  </a:cubicBezTo>
                  <a:cubicBezTo>
                    <a:pt x="10141" y="39031"/>
                    <a:pt x="5638" y="40065"/>
                    <a:pt x="5038" y="37730"/>
                  </a:cubicBezTo>
                  <a:cubicBezTo>
                    <a:pt x="4458" y="35475"/>
                    <a:pt x="6056" y="34558"/>
                    <a:pt x="8029" y="34558"/>
                  </a:cubicBezTo>
                  <a:cubicBezTo>
                    <a:pt x="8099" y="34558"/>
                    <a:pt x="8169" y="34559"/>
                    <a:pt x="8240" y="34561"/>
                  </a:cubicBezTo>
                  <a:cubicBezTo>
                    <a:pt x="10375" y="34661"/>
                    <a:pt x="11442" y="36829"/>
                    <a:pt x="11442" y="36829"/>
                  </a:cubicBezTo>
                  <a:cubicBezTo>
                    <a:pt x="11442" y="36829"/>
                    <a:pt x="13043" y="33327"/>
                    <a:pt x="17480" y="33227"/>
                  </a:cubicBezTo>
                  <a:cubicBezTo>
                    <a:pt x="17510" y="33226"/>
                    <a:pt x="17539" y="33226"/>
                    <a:pt x="17569" y="33226"/>
                  </a:cubicBezTo>
                  <a:cubicBezTo>
                    <a:pt x="21907" y="33226"/>
                    <a:pt x="23701" y="38065"/>
                    <a:pt x="26119" y="38230"/>
                  </a:cubicBezTo>
                  <a:cubicBezTo>
                    <a:pt x="28488" y="38397"/>
                    <a:pt x="29689" y="39431"/>
                    <a:pt x="30523" y="39531"/>
                  </a:cubicBezTo>
                  <a:cubicBezTo>
                    <a:pt x="30535" y="39532"/>
                    <a:pt x="30547" y="39533"/>
                    <a:pt x="30558" y="39533"/>
                  </a:cubicBezTo>
                  <a:cubicBezTo>
                    <a:pt x="31335" y="39533"/>
                    <a:pt x="30627" y="37315"/>
                    <a:pt x="30890" y="34061"/>
                  </a:cubicBezTo>
                  <a:cubicBezTo>
                    <a:pt x="31190" y="30758"/>
                    <a:pt x="34759" y="28990"/>
                    <a:pt x="36060" y="27089"/>
                  </a:cubicBezTo>
                  <a:cubicBezTo>
                    <a:pt x="36423" y="26568"/>
                    <a:pt x="36906" y="26387"/>
                    <a:pt x="37439" y="26387"/>
                  </a:cubicBezTo>
                  <a:cubicBezTo>
                    <a:pt x="38648" y="26387"/>
                    <a:pt x="40116" y="27315"/>
                    <a:pt x="41043" y="27315"/>
                  </a:cubicBezTo>
                  <a:cubicBezTo>
                    <a:pt x="41172" y="27315"/>
                    <a:pt x="41291" y="27297"/>
                    <a:pt x="41397" y="27256"/>
                  </a:cubicBezTo>
                  <a:cubicBezTo>
                    <a:pt x="42631" y="26822"/>
                    <a:pt x="40230" y="27356"/>
                    <a:pt x="40830" y="25321"/>
                  </a:cubicBezTo>
                  <a:cubicBezTo>
                    <a:pt x="40939" y="24922"/>
                    <a:pt x="41050" y="24771"/>
                    <a:pt x="41167" y="24771"/>
                  </a:cubicBezTo>
                  <a:cubicBezTo>
                    <a:pt x="41526" y="24771"/>
                    <a:pt x="41943" y="26201"/>
                    <a:pt x="42557" y="26201"/>
                  </a:cubicBezTo>
                  <a:cubicBezTo>
                    <a:pt x="42777" y="26201"/>
                    <a:pt x="43022" y="26018"/>
                    <a:pt x="43298" y="25521"/>
                  </a:cubicBezTo>
                  <a:cubicBezTo>
                    <a:pt x="44533" y="23220"/>
                    <a:pt x="47401" y="23987"/>
                    <a:pt x="47235" y="23053"/>
                  </a:cubicBezTo>
                  <a:cubicBezTo>
                    <a:pt x="47068" y="22152"/>
                    <a:pt x="48969" y="20418"/>
                    <a:pt x="48969" y="20418"/>
                  </a:cubicBezTo>
                  <a:lnTo>
                    <a:pt x="48969" y="20418"/>
                  </a:lnTo>
                  <a:cubicBezTo>
                    <a:pt x="48538" y="20746"/>
                    <a:pt x="48073" y="20891"/>
                    <a:pt x="47599" y="20891"/>
                  </a:cubicBezTo>
                  <a:cubicBezTo>
                    <a:pt x="44702" y="20891"/>
                    <a:pt x="41450" y="15472"/>
                    <a:pt x="43198" y="13379"/>
                  </a:cubicBezTo>
                  <a:cubicBezTo>
                    <a:pt x="45233" y="10978"/>
                    <a:pt x="43966" y="9543"/>
                    <a:pt x="43966" y="9543"/>
                  </a:cubicBezTo>
                  <a:lnTo>
                    <a:pt x="43966" y="9543"/>
                  </a:lnTo>
                  <a:cubicBezTo>
                    <a:pt x="39759" y="11582"/>
                    <a:pt x="44121" y="14656"/>
                    <a:pt x="37902" y="14656"/>
                  </a:cubicBezTo>
                  <a:cubicBezTo>
                    <a:pt x="37710" y="14656"/>
                    <a:pt x="37507" y="14653"/>
                    <a:pt x="37294" y="14647"/>
                  </a:cubicBezTo>
                  <a:cubicBezTo>
                    <a:pt x="30156" y="14413"/>
                    <a:pt x="32624" y="12379"/>
                    <a:pt x="28555" y="12012"/>
                  </a:cubicBezTo>
                  <a:cubicBezTo>
                    <a:pt x="24552" y="11648"/>
                    <a:pt x="15630" y="1"/>
                    <a:pt x="14310" y="1"/>
                  </a:cubicBezTo>
                  <a:close/>
                  <a:moveTo>
                    <a:pt x="5906" y="48837"/>
                  </a:moveTo>
                  <a:cubicBezTo>
                    <a:pt x="5906" y="48838"/>
                    <a:pt x="5905" y="48838"/>
                    <a:pt x="5905" y="48838"/>
                  </a:cubicBezTo>
                  <a:cubicBezTo>
                    <a:pt x="5906" y="48838"/>
                    <a:pt x="5906" y="48838"/>
                    <a:pt x="5906" y="488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63"/>
            <p:cNvSpPr/>
            <p:nvPr/>
          </p:nvSpPr>
          <p:spPr>
            <a:xfrm>
              <a:off x="2456925" y="1876175"/>
              <a:ext cx="2415925" cy="2441900"/>
            </a:xfrm>
            <a:custGeom>
              <a:rect b="b" l="l" r="r" t="t"/>
              <a:pathLst>
                <a:path extrusionOk="0" h="97676" w="96637">
                  <a:moveTo>
                    <a:pt x="83329" y="0"/>
                  </a:moveTo>
                  <a:cubicBezTo>
                    <a:pt x="82940" y="0"/>
                    <a:pt x="82259" y="154"/>
                    <a:pt x="82259" y="1226"/>
                  </a:cubicBezTo>
                  <a:cubicBezTo>
                    <a:pt x="82259" y="2413"/>
                    <a:pt x="80965" y="4436"/>
                    <a:pt x="82192" y="4436"/>
                  </a:cubicBezTo>
                  <a:cubicBezTo>
                    <a:pt x="82516" y="4436"/>
                    <a:pt x="83015" y="4295"/>
                    <a:pt x="83760" y="3961"/>
                  </a:cubicBezTo>
                  <a:cubicBezTo>
                    <a:pt x="83760" y="3961"/>
                    <a:pt x="84666" y="2820"/>
                    <a:pt x="85316" y="2820"/>
                  </a:cubicBezTo>
                  <a:cubicBezTo>
                    <a:pt x="85548" y="2820"/>
                    <a:pt x="85748" y="2966"/>
                    <a:pt x="85862" y="3361"/>
                  </a:cubicBezTo>
                  <a:cubicBezTo>
                    <a:pt x="86264" y="4752"/>
                    <a:pt x="86408" y="7177"/>
                    <a:pt x="85230" y="7177"/>
                  </a:cubicBezTo>
                  <a:cubicBezTo>
                    <a:pt x="85138" y="7177"/>
                    <a:pt x="85037" y="7162"/>
                    <a:pt x="84928" y="7130"/>
                  </a:cubicBezTo>
                  <a:cubicBezTo>
                    <a:pt x="84132" y="6882"/>
                    <a:pt x="84021" y="6522"/>
                    <a:pt x="83818" y="6522"/>
                  </a:cubicBezTo>
                  <a:cubicBezTo>
                    <a:pt x="83639" y="6522"/>
                    <a:pt x="83388" y="6804"/>
                    <a:pt x="82526" y="7697"/>
                  </a:cubicBezTo>
                  <a:cubicBezTo>
                    <a:pt x="82256" y="7992"/>
                    <a:pt x="82050" y="8119"/>
                    <a:pt x="81889" y="8119"/>
                  </a:cubicBezTo>
                  <a:cubicBezTo>
                    <a:pt x="80978" y="8119"/>
                    <a:pt x="81534" y="4058"/>
                    <a:pt x="80258" y="3661"/>
                  </a:cubicBezTo>
                  <a:cubicBezTo>
                    <a:pt x="80012" y="3612"/>
                    <a:pt x="79807" y="3591"/>
                    <a:pt x="79635" y="3591"/>
                  </a:cubicBezTo>
                  <a:cubicBezTo>
                    <a:pt x="78757" y="3591"/>
                    <a:pt x="78757" y="4128"/>
                    <a:pt x="78757" y="4128"/>
                  </a:cubicBezTo>
                  <a:lnTo>
                    <a:pt x="77990" y="4128"/>
                  </a:lnTo>
                  <a:cubicBezTo>
                    <a:pt x="77990" y="4128"/>
                    <a:pt x="76789" y="4695"/>
                    <a:pt x="77723" y="7697"/>
                  </a:cubicBezTo>
                  <a:cubicBezTo>
                    <a:pt x="78623" y="10699"/>
                    <a:pt x="73787" y="10132"/>
                    <a:pt x="74554" y="11900"/>
                  </a:cubicBezTo>
                  <a:cubicBezTo>
                    <a:pt x="75288" y="13701"/>
                    <a:pt x="76622" y="13868"/>
                    <a:pt x="76622" y="15669"/>
                  </a:cubicBezTo>
                  <a:cubicBezTo>
                    <a:pt x="76622" y="17471"/>
                    <a:pt x="73787" y="19572"/>
                    <a:pt x="74654" y="20740"/>
                  </a:cubicBezTo>
                  <a:cubicBezTo>
                    <a:pt x="75057" y="21273"/>
                    <a:pt x="75361" y="21626"/>
                    <a:pt x="75638" y="21626"/>
                  </a:cubicBezTo>
                  <a:cubicBezTo>
                    <a:pt x="76002" y="21626"/>
                    <a:pt x="76320" y="21016"/>
                    <a:pt x="76755" y="19405"/>
                  </a:cubicBezTo>
                  <a:lnTo>
                    <a:pt x="76755" y="19405"/>
                  </a:lnTo>
                  <a:cubicBezTo>
                    <a:pt x="76755" y="19406"/>
                    <a:pt x="76455" y="21507"/>
                    <a:pt x="77789" y="23175"/>
                  </a:cubicBezTo>
                  <a:cubicBezTo>
                    <a:pt x="77789" y="23175"/>
                    <a:pt x="78823" y="26344"/>
                    <a:pt x="77056" y="28879"/>
                  </a:cubicBezTo>
                  <a:cubicBezTo>
                    <a:pt x="77056" y="28879"/>
                    <a:pt x="77489" y="31714"/>
                    <a:pt x="75554" y="33849"/>
                  </a:cubicBezTo>
                  <a:cubicBezTo>
                    <a:pt x="75554" y="33849"/>
                    <a:pt x="75821" y="35183"/>
                    <a:pt x="74954" y="36684"/>
                  </a:cubicBezTo>
                  <a:cubicBezTo>
                    <a:pt x="74954" y="36684"/>
                    <a:pt x="74787" y="40888"/>
                    <a:pt x="73286" y="41755"/>
                  </a:cubicBezTo>
                  <a:cubicBezTo>
                    <a:pt x="71785" y="42689"/>
                    <a:pt x="69383" y="45057"/>
                    <a:pt x="68483" y="48660"/>
                  </a:cubicBezTo>
                  <a:cubicBezTo>
                    <a:pt x="67582" y="52229"/>
                    <a:pt x="65481" y="52396"/>
                    <a:pt x="63546" y="54030"/>
                  </a:cubicBezTo>
                  <a:cubicBezTo>
                    <a:pt x="61578" y="55698"/>
                    <a:pt x="59510" y="55698"/>
                    <a:pt x="59510" y="55698"/>
                  </a:cubicBezTo>
                  <a:lnTo>
                    <a:pt x="58175" y="56899"/>
                  </a:lnTo>
                  <a:cubicBezTo>
                    <a:pt x="58175" y="56899"/>
                    <a:pt x="58372" y="58548"/>
                    <a:pt x="57117" y="58548"/>
                  </a:cubicBezTo>
                  <a:cubicBezTo>
                    <a:pt x="56911" y="58548"/>
                    <a:pt x="56666" y="58504"/>
                    <a:pt x="56374" y="58400"/>
                  </a:cubicBezTo>
                  <a:cubicBezTo>
                    <a:pt x="54273" y="57633"/>
                    <a:pt x="55774" y="55698"/>
                    <a:pt x="55774" y="55698"/>
                  </a:cubicBezTo>
                  <a:cubicBezTo>
                    <a:pt x="55774" y="55698"/>
                    <a:pt x="53239" y="54764"/>
                    <a:pt x="54873" y="53897"/>
                  </a:cubicBezTo>
                  <a:cubicBezTo>
                    <a:pt x="56541" y="52996"/>
                    <a:pt x="58042" y="52096"/>
                    <a:pt x="57408" y="49994"/>
                  </a:cubicBezTo>
                  <a:cubicBezTo>
                    <a:pt x="57281" y="49523"/>
                    <a:pt x="57151" y="49339"/>
                    <a:pt x="56985" y="49339"/>
                  </a:cubicBezTo>
                  <a:cubicBezTo>
                    <a:pt x="56408" y="49339"/>
                    <a:pt x="55401" y="51555"/>
                    <a:pt x="52605" y="51762"/>
                  </a:cubicBezTo>
                  <a:cubicBezTo>
                    <a:pt x="49036" y="52062"/>
                    <a:pt x="54706" y="56732"/>
                    <a:pt x="49603" y="63037"/>
                  </a:cubicBezTo>
                  <a:cubicBezTo>
                    <a:pt x="44532" y="69341"/>
                    <a:pt x="46033" y="68874"/>
                    <a:pt x="47067" y="69908"/>
                  </a:cubicBezTo>
                  <a:cubicBezTo>
                    <a:pt x="47996" y="70836"/>
                    <a:pt x="48010" y="73000"/>
                    <a:pt x="46123" y="73000"/>
                  </a:cubicBezTo>
                  <a:cubicBezTo>
                    <a:pt x="45907" y="73000"/>
                    <a:pt x="45666" y="72972"/>
                    <a:pt x="45400" y="72910"/>
                  </a:cubicBezTo>
                  <a:cubicBezTo>
                    <a:pt x="45400" y="72910"/>
                    <a:pt x="44933" y="74712"/>
                    <a:pt x="43598" y="74712"/>
                  </a:cubicBezTo>
                  <a:cubicBezTo>
                    <a:pt x="42264" y="74712"/>
                    <a:pt x="42564" y="73778"/>
                    <a:pt x="42564" y="73778"/>
                  </a:cubicBezTo>
                  <a:lnTo>
                    <a:pt x="42564" y="73778"/>
                  </a:lnTo>
                  <a:cubicBezTo>
                    <a:pt x="42564" y="73778"/>
                    <a:pt x="41230" y="73945"/>
                    <a:pt x="41063" y="74712"/>
                  </a:cubicBezTo>
                  <a:cubicBezTo>
                    <a:pt x="41063" y="74712"/>
                    <a:pt x="40886" y="74941"/>
                    <a:pt x="40699" y="74941"/>
                  </a:cubicBezTo>
                  <a:cubicBezTo>
                    <a:pt x="40435" y="74941"/>
                    <a:pt x="40154" y="74484"/>
                    <a:pt x="40329" y="72277"/>
                  </a:cubicBezTo>
                  <a:lnTo>
                    <a:pt x="39562" y="71376"/>
                  </a:lnTo>
                  <a:cubicBezTo>
                    <a:pt x="39562" y="71376"/>
                    <a:pt x="38061" y="73444"/>
                    <a:pt x="35993" y="73611"/>
                  </a:cubicBezTo>
                  <a:cubicBezTo>
                    <a:pt x="35292" y="73667"/>
                    <a:pt x="34740" y="73685"/>
                    <a:pt x="34315" y="73685"/>
                  </a:cubicBezTo>
                  <a:cubicBezTo>
                    <a:pt x="33465" y="73685"/>
                    <a:pt x="33124" y="73611"/>
                    <a:pt x="33124" y="73611"/>
                  </a:cubicBezTo>
                  <a:cubicBezTo>
                    <a:pt x="33124" y="73611"/>
                    <a:pt x="30722" y="75412"/>
                    <a:pt x="29555" y="75412"/>
                  </a:cubicBezTo>
                  <a:cubicBezTo>
                    <a:pt x="28354" y="75412"/>
                    <a:pt x="24318" y="76013"/>
                    <a:pt x="24318" y="76013"/>
                  </a:cubicBezTo>
                  <a:lnTo>
                    <a:pt x="22984" y="76913"/>
                  </a:lnTo>
                  <a:lnTo>
                    <a:pt x="21316" y="76613"/>
                  </a:lnTo>
                  <a:lnTo>
                    <a:pt x="20849" y="75412"/>
                  </a:lnTo>
                  <a:lnTo>
                    <a:pt x="19514" y="75412"/>
                  </a:lnTo>
                  <a:lnTo>
                    <a:pt x="16512" y="77380"/>
                  </a:lnTo>
                  <a:cubicBezTo>
                    <a:pt x="16512" y="77380"/>
                    <a:pt x="9741" y="85920"/>
                    <a:pt x="8407" y="86687"/>
                  </a:cubicBezTo>
                  <a:cubicBezTo>
                    <a:pt x="7072" y="87421"/>
                    <a:pt x="5705" y="87888"/>
                    <a:pt x="5705" y="87888"/>
                  </a:cubicBezTo>
                  <a:lnTo>
                    <a:pt x="4504" y="89956"/>
                  </a:lnTo>
                  <a:lnTo>
                    <a:pt x="1201" y="90556"/>
                  </a:lnTo>
                  <a:lnTo>
                    <a:pt x="1" y="94026"/>
                  </a:lnTo>
                  <a:lnTo>
                    <a:pt x="1502" y="95060"/>
                  </a:lnTo>
                  <a:lnTo>
                    <a:pt x="2402" y="94459"/>
                  </a:lnTo>
                  <a:lnTo>
                    <a:pt x="3169" y="95960"/>
                  </a:lnTo>
                  <a:lnTo>
                    <a:pt x="4370" y="95793"/>
                  </a:lnTo>
                  <a:lnTo>
                    <a:pt x="6038" y="94292"/>
                  </a:lnTo>
                  <a:cubicBezTo>
                    <a:pt x="6038" y="94292"/>
                    <a:pt x="6779" y="93903"/>
                    <a:pt x="7723" y="93903"/>
                  </a:cubicBezTo>
                  <a:cubicBezTo>
                    <a:pt x="8525" y="93903"/>
                    <a:pt x="9475" y="94184"/>
                    <a:pt x="10241" y="95226"/>
                  </a:cubicBezTo>
                  <a:lnTo>
                    <a:pt x="11909" y="96561"/>
                  </a:lnTo>
                  <a:lnTo>
                    <a:pt x="12509" y="93859"/>
                  </a:lnTo>
                  <a:cubicBezTo>
                    <a:pt x="12509" y="93859"/>
                    <a:pt x="12669" y="90084"/>
                    <a:pt x="14086" y="90084"/>
                  </a:cubicBezTo>
                  <a:cubicBezTo>
                    <a:pt x="14116" y="90084"/>
                    <a:pt x="14146" y="90086"/>
                    <a:pt x="14177" y="90089"/>
                  </a:cubicBezTo>
                  <a:cubicBezTo>
                    <a:pt x="15678" y="90256"/>
                    <a:pt x="15979" y="91891"/>
                    <a:pt x="15979" y="91891"/>
                  </a:cubicBezTo>
                  <a:lnTo>
                    <a:pt x="17747" y="91290"/>
                  </a:lnTo>
                  <a:lnTo>
                    <a:pt x="20582" y="89622"/>
                  </a:lnTo>
                  <a:cubicBezTo>
                    <a:pt x="20582" y="89622"/>
                    <a:pt x="21233" y="88604"/>
                    <a:pt x="22664" y="88604"/>
                  </a:cubicBezTo>
                  <a:cubicBezTo>
                    <a:pt x="23064" y="88604"/>
                    <a:pt x="23526" y="88684"/>
                    <a:pt x="24051" y="88889"/>
                  </a:cubicBezTo>
                  <a:cubicBezTo>
                    <a:pt x="24051" y="88889"/>
                    <a:pt x="24596" y="87376"/>
                    <a:pt x="26232" y="87376"/>
                  </a:cubicBezTo>
                  <a:cubicBezTo>
                    <a:pt x="26314" y="87376"/>
                    <a:pt x="26399" y="87380"/>
                    <a:pt x="26486" y="87387"/>
                  </a:cubicBezTo>
                  <a:cubicBezTo>
                    <a:pt x="28254" y="87554"/>
                    <a:pt x="28888" y="87955"/>
                    <a:pt x="28888" y="87955"/>
                  </a:cubicBezTo>
                  <a:cubicBezTo>
                    <a:pt x="28888" y="87955"/>
                    <a:pt x="30731" y="83737"/>
                    <a:pt x="33420" y="83737"/>
                  </a:cubicBezTo>
                  <a:cubicBezTo>
                    <a:pt x="33509" y="83737"/>
                    <a:pt x="33600" y="83742"/>
                    <a:pt x="33691" y="83752"/>
                  </a:cubicBezTo>
                  <a:cubicBezTo>
                    <a:pt x="36527" y="84052"/>
                    <a:pt x="39996" y="84652"/>
                    <a:pt x="39996" y="84652"/>
                  </a:cubicBezTo>
                  <a:lnTo>
                    <a:pt x="42831" y="84485"/>
                  </a:lnTo>
                  <a:lnTo>
                    <a:pt x="42831" y="84485"/>
                  </a:lnTo>
                  <a:cubicBezTo>
                    <a:pt x="42831" y="84485"/>
                    <a:pt x="44332" y="86587"/>
                    <a:pt x="40730" y="88822"/>
                  </a:cubicBezTo>
                  <a:cubicBezTo>
                    <a:pt x="40730" y="88822"/>
                    <a:pt x="40730" y="91557"/>
                    <a:pt x="40429" y="93325"/>
                  </a:cubicBezTo>
                  <a:cubicBezTo>
                    <a:pt x="40429" y="93325"/>
                    <a:pt x="41764" y="93792"/>
                    <a:pt x="42531" y="95126"/>
                  </a:cubicBezTo>
                  <a:cubicBezTo>
                    <a:pt x="43164" y="96277"/>
                    <a:pt x="45929" y="97675"/>
                    <a:pt x="47085" y="97675"/>
                  </a:cubicBezTo>
                  <a:cubicBezTo>
                    <a:pt x="47270" y="97675"/>
                    <a:pt x="47414" y="97640"/>
                    <a:pt x="47501" y="97561"/>
                  </a:cubicBezTo>
                  <a:cubicBezTo>
                    <a:pt x="48068" y="96961"/>
                    <a:pt x="49436" y="96227"/>
                    <a:pt x="49436" y="96227"/>
                  </a:cubicBezTo>
                  <a:cubicBezTo>
                    <a:pt x="49436" y="96227"/>
                    <a:pt x="49269" y="93225"/>
                    <a:pt x="50203" y="92458"/>
                  </a:cubicBezTo>
                  <a:cubicBezTo>
                    <a:pt x="51104" y="91724"/>
                    <a:pt x="52004" y="90790"/>
                    <a:pt x="52004" y="90790"/>
                  </a:cubicBezTo>
                  <a:cubicBezTo>
                    <a:pt x="52004" y="90790"/>
                    <a:pt x="51537" y="88388"/>
                    <a:pt x="54239" y="88088"/>
                  </a:cubicBezTo>
                  <a:cubicBezTo>
                    <a:pt x="56941" y="87788"/>
                    <a:pt x="58442" y="86420"/>
                    <a:pt x="57708" y="85686"/>
                  </a:cubicBezTo>
                  <a:cubicBezTo>
                    <a:pt x="56941" y="84919"/>
                    <a:pt x="53205" y="82818"/>
                    <a:pt x="53205" y="82818"/>
                  </a:cubicBezTo>
                  <a:cubicBezTo>
                    <a:pt x="53205" y="82818"/>
                    <a:pt x="52438" y="79649"/>
                    <a:pt x="56041" y="78915"/>
                  </a:cubicBezTo>
                  <a:lnTo>
                    <a:pt x="56207" y="81150"/>
                  </a:lnTo>
                  <a:lnTo>
                    <a:pt x="57708" y="82384"/>
                  </a:lnTo>
                  <a:cubicBezTo>
                    <a:pt x="57708" y="82384"/>
                    <a:pt x="59651" y="81209"/>
                    <a:pt x="60288" y="81209"/>
                  </a:cubicBezTo>
                  <a:cubicBezTo>
                    <a:pt x="60697" y="81209"/>
                    <a:pt x="60569" y="81693"/>
                    <a:pt x="59043" y="83285"/>
                  </a:cubicBezTo>
                  <a:cubicBezTo>
                    <a:pt x="59043" y="83285"/>
                    <a:pt x="61784" y="82336"/>
                    <a:pt x="67008" y="82336"/>
                  </a:cubicBezTo>
                  <a:cubicBezTo>
                    <a:pt x="67661" y="82336"/>
                    <a:pt x="68353" y="82351"/>
                    <a:pt x="69083" y="82384"/>
                  </a:cubicBezTo>
                  <a:cubicBezTo>
                    <a:pt x="69083" y="82384"/>
                    <a:pt x="70117" y="82084"/>
                    <a:pt x="70117" y="80716"/>
                  </a:cubicBezTo>
                  <a:cubicBezTo>
                    <a:pt x="70117" y="79382"/>
                    <a:pt x="70584" y="79782"/>
                    <a:pt x="71185" y="78448"/>
                  </a:cubicBezTo>
                  <a:cubicBezTo>
                    <a:pt x="71728" y="77169"/>
                    <a:pt x="71628" y="75738"/>
                    <a:pt x="73351" y="75738"/>
                  </a:cubicBezTo>
                  <a:cubicBezTo>
                    <a:pt x="73426" y="75738"/>
                    <a:pt x="73504" y="75740"/>
                    <a:pt x="73586" y="75746"/>
                  </a:cubicBezTo>
                  <a:cubicBezTo>
                    <a:pt x="75554" y="75913"/>
                    <a:pt x="74520" y="78448"/>
                    <a:pt x="74520" y="80249"/>
                  </a:cubicBezTo>
                  <a:cubicBezTo>
                    <a:pt x="74520" y="81098"/>
                    <a:pt x="74980" y="81517"/>
                    <a:pt x="75451" y="81517"/>
                  </a:cubicBezTo>
                  <a:cubicBezTo>
                    <a:pt x="75981" y="81517"/>
                    <a:pt x="76526" y="80989"/>
                    <a:pt x="76455" y="79949"/>
                  </a:cubicBezTo>
                  <a:cubicBezTo>
                    <a:pt x="76288" y="78014"/>
                    <a:pt x="78256" y="79482"/>
                    <a:pt x="78256" y="77547"/>
                  </a:cubicBezTo>
                  <a:cubicBezTo>
                    <a:pt x="78256" y="75579"/>
                    <a:pt x="76755" y="72277"/>
                    <a:pt x="79024" y="72177"/>
                  </a:cubicBezTo>
                  <a:cubicBezTo>
                    <a:pt x="79121" y="72171"/>
                    <a:pt x="79214" y="72168"/>
                    <a:pt x="79303" y="72168"/>
                  </a:cubicBezTo>
                  <a:cubicBezTo>
                    <a:pt x="81171" y="72168"/>
                    <a:pt x="81296" y="73386"/>
                    <a:pt x="82163" y="73386"/>
                  </a:cubicBezTo>
                  <a:cubicBezTo>
                    <a:pt x="82204" y="73386"/>
                    <a:pt x="82248" y="73383"/>
                    <a:pt x="82293" y="73377"/>
                  </a:cubicBezTo>
                  <a:cubicBezTo>
                    <a:pt x="83360" y="73211"/>
                    <a:pt x="83627" y="72343"/>
                    <a:pt x="82593" y="70809"/>
                  </a:cubicBezTo>
                  <a:cubicBezTo>
                    <a:pt x="81559" y="69308"/>
                    <a:pt x="81259" y="67974"/>
                    <a:pt x="83060" y="67373"/>
                  </a:cubicBezTo>
                  <a:cubicBezTo>
                    <a:pt x="83608" y="67190"/>
                    <a:pt x="84224" y="67063"/>
                    <a:pt x="84732" y="67063"/>
                  </a:cubicBezTo>
                  <a:cubicBezTo>
                    <a:pt x="85891" y="67063"/>
                    <a:pt x="86482" y="67727"/>
                    <a:pt x="84394" y="69908"/>
                  </a:cubicBezTo>
                  <a:cubicBezTo>
                    <a:pt x="84394" y="69908"/>
                    <a:pt x="83360" y="72343"/>
                    <a:pt x="84694" y="76380"/>
                  </a:cubicBezTo>
                  <a:cubicBezTo>
                    <a:pt x="84694" y="76380"/>
                    <a:pt x="85006" y="76629"/>
                    <a:pt x="85371" y="76629"/>
                  </a:cubicBezTo>
                  <a:cubicBezTo>
                    <a:pt x="85806" y="76629"/>
                    <a:pt x="86317" y="76273"/>
                    <a:pt x="86462" y="74712"/>
                  </a:cubicBezTo>
                  <a:cubicBezTo>
                    <a:pt x="86462" y="74712"/>
                    <a:pt x="89198" y="73211"/>
                    <a:pt x="89198" y="71976"/>
                  </a:cubicBezTo>
                  <a:cubicBezTo>
                    <a:pt x="89198" y="70776"/>
                    <a:pt x="87963" y="67773"/>
                    <a:pt x="89931" y="66906"/>
                  </a:cubicBezTo>
                  <a:cubicBezTo>
                    <a:pt x="91899" y="65972"/>
                    <a:pt x="93868" y="65572"/>
                    <a:pt x="91599" y="64071"/>
                  </a:cubicBezTo>
                  <a:cubicBezTo>
                    <a:pt x="89364" y="62570"/>
                    <a:pt x="88597" y="58967"/>
                    <a:pt x="89064" y="55965"/>
                  </a:cubicBezTo>
                  <a:cubicBezTo>
                    <a:pt x="89531" y="52996"/>
                    <a:pt x="93267" y="51195"/>
                    <a:pt x="91299" y="46091"/>
                  </a:cubicBezTo>
                  <a:cubicBezTo>
                    <a:pt x="89364" y="41021"/>
                    <a:pt x="87863" y="37252"/>
                    <a:pt x="90398" y="35884"/>
                  </a:cubicBezTo>
                  <a:cubicBezTo>
                    <a:pt x="91178" y="35473"/>
                    <a:pt x="91816" y="35331"/>
                    <a:pt x="92326" y="35331"/>
                  </a:cubicBezTo>
                  <a:cubicBezTo>
                    <a:pt x="93472" y="35331"/>
                    <a:pt x="93968" y="36051"/>
                    <a:pt x="93968" y="36051"/>
                  </a:cubicBezTo>
                  <a:lnTo>
                    <a:pt x="94568" y="35584"/>
                  </a:lnTo>
                  <a:cubicBezTo>
                    <a:pt x="94568" y="35584"/>
                    <a:pt x="91866" y="32748"/>
                    <a:pt x="92767" y="30647"/>
                  </a:cubicBezTo>
                  <a:cubicBezTo>
                    <a:pt x="93701" y="28545"/>
                    <a:pt x="96069" y="25543"/>
                    <a:pt x="96069" y="24042"/>
                  </a:cubicBezTo>
                  <a:cubicBezTo>
                    <a:pt x="96069" y="22541"/>
                    <a:pt x="96636" y="18972"/>
                    <a:pt x="93634" y="16070"/>
                  </a:cubicBezTo>
                  <a:cubicBezTo>
                    <a:pt x="90632" y="13234"/>
                    <a:pt x="88097" y="9632"/>
                    <a:pt x="88097" y="7530"/>
                  </a:cubicBezTo>
                  <a:cubicBezTo>
                    <a:pt x="88097" y="5462"/>
                    <a:pt x="87797" y="926"/>
                    <a:pt x="86596" y="792"/>
                  </a:cubicBezTo>
                  <a:cubicBezTo>
                    <a:pt x="86424" y="768"/>
                    <a:pt x="86274" y="760"/>
                    <a:pt x="86139" y="760"/>
                  </a:cubicBezTo>
                  <a:cubicBezTo>
                    <a:pt x="85843" y="760"/>
                    <a:pt x="85615" y="799"/>
                    <a:pt x="85375" y="799"/>
                  </a:cubicBezTo>
                  <a:cubicBezTo>
                    <a:pt x="84957" y="799"/>
                    <a:pt x="84503" y="680"/>
                    <a:pt x="83594" y="25"/>
                  </a:cubicBezTo>
                  <a:cubicBezTo>
                    <a:pt x="83594" y="25"/>
                    <a:pt x="83485" y="0"/>
                    <a:pt x="833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3"/>
            <p:cNvSpPr/>
            <p:nvPr/>
          </p:nvSpPr>
          <p:spPr>
            <a:xfrm>
              <a:off x="4047225" y="2864675"/>
              <a:ext cx="114275" cy="161350"/>
            </a:xfrm>
            <a:custGeom>
              <a:rect b="b" l="l" r="r" t="t"/>
              <a:pathLst>
                <a:path extrusionOk="0" h="6454" w="4571">
                  <a:moveTo>
                    <a:pt x="2812" y="0"/>
                  </a:moveTo>
                  <a:cubicBezTo>
                    <a:pt x="2281" y="0"/>
                    <a:pt x="1900" y="632"/>
                    <a:pt x="1668" y="1614"/>
                  </a:cubicBezTo>
                  <a:cubicBezTo>
                    <a:pt x="1435" y="2749"/>
                    <a:pt x="634" y="3082"/>
                    <a:pt x="634" y="3082"/>
                  </a:cubicBezTo>
                  <a:cubicBezTo>
                    <a:pt x="1" y="3549"/>
                    <a:pt x="734" y="3849"/>
                    <a:pt x="1468" y="4150"/>
                  </a:cubicBezTo>
                  <a:cubicBezTo>
                    <a:pt x="2202" y="4450"/>
                    <a:pt x="1235" y="5484"/>
                    <a:pt x="1635" y="6284"/>
                  </a:cubicBezTo>
                  <a:cubicBezTo>
                    <a:pt x="1707" y="6402"/>
                    <a:pt x="1802" y="6454"/>
                    <a:pt x="1914" y="6454"/>
                  </a:cubicBezTo>
                  <a:cubicBezTo>
                    <a:pt x="2530" y="6454"/>
                    <a:pt x="3647" y="4879"/>
                    <a:pt x="4070" y="4116"/>
                  </a:cubicBezTo>
                  <a:cubicBezTo>
                    <a:pt x="4571" y="3216"/>
                    <a:pt x="3903" y="3316"/>
                    <a:pt x="3069" y="2982"/>
                  </a:cubicBezTo>
                  <a:cubicBezTo>
                    <a:pt x="2236" y="2615"/>
                    <a:pt x="3737" y="347"/>
                    <a:pt x="3069" y="47"/>
                  </a:cubicBezTo>
                  <a:cubicBezTo>
                    <a:pt x="2980" y="15"/>
                    <a:pt x="2894" y="0"/>
                    <a:pt x="2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3"/>
            <p:cNvSpPr/>
            <p:nvPr/>
          </p:nvSpPr>
          <p:spPr>
            <a:xfrm>
              <a:off x="2746300" y="4116500"/>
              <a:ext cx="665500" cy="498125"/>
            </a:xfrm>
            <a:custGeom>
              <a:rect b="b" l="l" r="r" t="t"/>
              <a:pathLst>
                <a:path extrusionOk="0" h="19925" w="26620">
                  <a:moveTo>
                    <a:pt x="18910" y="0"/>
                  </a:moveTo>
                  <a:cubicBezTo>
                    <a:pt x="18669" y="0"/>
                    <a:pt x="18275" y="116"/>
                    <a:pt x="17613" y="443"/>
                  </a:cubicBezTo>
                  <a:cubicBezTo>
                    <a:pt x="14978" y="1711"/>
                    <a:pt x="15278" y="1944"/>
                    <a:pt x="14811" y="3212"/>
                  </a:cubicBezTo>
                  <a:cubicBezTo>
                    <a:pt x="14419" y="4305"/>
                    <a:pt x="14097" y="4951"/>
                    <a:pt x="12994" y="4951"/>
                  </a:cubicBezTo>
                  <a:cubicBezTo>
                    <a:pt x="12785" y="4951"/>
                    <a:pt x="12547" y="4927"/>
                    <a:pt x="12276" y="4880"/>
                  </a:cubicBezTo>
                  <a:cubicBezTo>
                    <a:pt x="11934" y="4828"/>
                    <a:pt x="11710" y="4805"/>
                    <a:pt x="11563" y="4805"/>
                  </a:cubicBezTo>
                  <a:cubicBezTo>
                    <a:pt x="10949" y="4805"/>
                    <a:pt x="11657" y="5203"/>
                    <a:pt x="10608" y="5580"/>
                  </a:cubicBezTo>
                  <a:cubicBezTo>
                    <a:pt x="10382" y="5655"/>
                    <a:pt x="10235" y="5689"/>
                    <a:pt x="10135" y="5689"/>
                  </a:cubicBezTo>
                  <a:cubicBezTo>
                    <a:pt x="9660" y="5689"/>
                    <a:pt x="10266" y="4918"/>
                    <a:pt x="8640" y="4146"/>
                  </a:cubicBezTo>
                  <a:cubicBezTo>
                    <a:pt x="8362" y="4018"/>
                    <a:pt x="8126" y="3959"/>
                    <a:pt x="7921" y="3959"/>
                  </a:cubicBezTo>
                  <a:cubicBezTo>
                    <a:pt x="6680" y="3959"/>
                    <a:pt x="6617" y="6148"/>
                    <a:pt x="5471" y="8582"/>
                  </a:cubicBezTo>
                  <a:cubicBezTo>
                    <a:pt x="4137" y="11451"/>
                    <a:pt x="0" y="11818"/>
                    <a:pt x="101" y="12418"/>
                  </a:cubicBezTo>
                  <a:cubicBezTo>
                    <a:pt x="167" y="13019"/>
                    <a:pt x="3103" y="12418"/>
                    <a:pt x="4404" y="13319"/>
                  </a:cubicBezTo>
                  <a:cubicBezTo>
                    <a:pt x="5638" y="14186"/>
                    <a:pt x="4804" y="15187"/>
                    <a:pt x="4237" y="16254"/>
                  </a:cubicBezTo>
                  <a:cubicBezTo>
                    <a:pt x="3766" y="17065"/>
                    <a:pt x="2516" y="19127"/>
                    <a:pt x="2818" y="19127"/>
                  </a:cubicBezTo>
                  <a:cubicBezTo>
                    <a:pt x="2901" y="19127"/>
                    <a:pt x="3102" y="18971"/>
                    <a:pt x="3470" y="18589"/>
                  </a:cubicBezTo>
                  <a:cubicBezTo>
                    <a:pt x="4237" y="17777"/>
                    <a:pt x="4468" y="17392"/>
                    <a:pt x="4647" y="17392"/>
                  </a:cubicBezTo>
                  <a:cubicBezTo>
                    <a:pt x="4864" y="17392"/>
                    <a:pt x="5004" y="17961"/>
                    <a:pt x="5938" y="19023"/>
                  </a:cubicBezTo>
                  <a:cubicBezTo>
                    <a:pt x="6525" y="19702"/>
                    <a:pt x="6774" y="19924"/>
                    <a:pt x="6930" y="19924"/>
                  </a:cubicBezTo>
                  <a:cubicBezTo>
                    <a:pt x="7226" y="19924"/>
                    <a:pt x="7184" y="19123"/>
                    <a:pt x="8473" y="19123"/>
                  </a:cubicBezTo>
                  <a:cubicBezTo>
                    <a:pt x="10441" y="19123"/>
                    <a:pt x="9507" y="18923"/>
                    <a:pt x="9307" y="17322"/>
                  </a:cubicBezTo>
                  <a:cubicBezTo>
                    <a:pt x="9074" y="15787"/>
                    <a:pt x="11175" y="16288"/>
                    <a:pt x="11409" y="13753"/>
                  </a:cubicBezTo>
                  <a:cubicBezTo>
                    <a:pt x="11609" y="11184"/>
                    <a:pt x="12509" y="12618"/>
                    <a:pt x="13644" y="11184"/>
                  </a:cubicBezTo>
                  <a:cubicBezTo>
                    <a:pt x="14359" y="10300"/>
                    <a:pt x="14916" y="10000"/>
                    <a:pt x="15632" y="10000"/>
                  </a:cubicBezTo>
                  <a:cubicBezTo>
                    <a:pt x="16050" y="10000"/>
                    <a:pt x="16522" y="10102"/>
                    <a:pt x="17113" y="10250"/>
                  </a:cubicBezTo>
                  <a:cubicBezTo>
                    <a:pt x="18339" y="10543"/>
                    <a:pt x="19543" y="12561"/>
                    <a:pt x="20250" y="12561"/>
                  </a:cubicBezTo>
                  <a:cubicBezTo>
                    <a:pt x="20428" y="12561"/>
                    <a:pt x="20575" y="12433"/>
                    <a:pt x="20682" y="12118"/>
                  </a:cubicBezTo>
                  <a:cubicBezTo>
                    <a:pt x="21249" y="10517"/>
                    <a:pt x="22183" y="7348"/>
                    <a:pt x="24084" y="6781"/>
                  </a:cubicBezTo>
                  <a:cubicBezTo>
                    <a:pt x="25952" y="6147"/>
                    <a:pt x="26619" y="4446"/>
                    <a:pt x="25419" y="3979"/>
                  </a:cubicBezTo>
                  <a:cubicBezTo>
                    <a:pt x="24184" y="3512"/>
                    <a:pt x="24351" y="2778"/>
                    <a:pt x="24284" y="1944"/>
                  </a:cubicBezTo>
                  <a:cubicBezTo>
                    <a:pt x="24241" y="1578"/>
                    <a:pt x="23889" y="1476"/>
                    <a:pt x="23507" y="1476"/>
                  </a:cubicBezTo>
                  <a:cubicBezTo>
                    <a:pt x="23019" y="1476"/>
                    <a:pt x="22483" y="1644"/>
                    <a:pt x="22483" y="1644"/>
                  </a:cubicBezTo>
                  <a:cubicBezTo>
                    <a:pt x="21001" y="1644"/>
                    <a:pt x="21053" y="499"/>
                    <a:pt x="20371" y="499"/>
                  </a:cubicBezTo>
                  <a:cubicBezTo>
                    <a:pt x="20255" y="499"/>
                    <a:pt x="20118" y="532"/>
                    <a:pt x="19948" y="610"/>
                  </a:cubicBezTo>
                  <a:cubicBezTo>
                    <a:pt x="19782" y="682"/>
                    <a:pt x="19663" y="712"/>
                    <a:pt x="19577" y="712"/>
                  </a:cubicBezTo>
                  <a:cubicBezTo>
                    <a:pt x="19157" y="712"/>
                    <a:pt x="19505" y="0"/>
                    <a:pt x="18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63"/>
            <p:cNvSpPr/>
            <p:nvPr/>
          </p:nvSpPr>
          <p:spPr>
            <a:xfrm>
              <a:off x="2036375" y="4273900"/>
              <a:ext cx="645725" cy="838225"/>
            </a:xfrm>
            <a:custGeom>
              <a:rect b="b" l="l" r="r" t="t"/>
              <a:pathLst>
                <a:path extrusionOk="0" h="33529" w="25829">
                  <a:moveTo>
                    <a:pt x="14332" y="0"/>
                  </a:moveTo>
                  <a:cubicBezTo>
                    <a:pt x="13757" y="0"/>
                    <a:pt x="13153" y="618"/>
                    <a:pt x="13153" y="618"/>
                  </a:cubicBezTo>
                  <a:cubicBezTo>
                    <a:pt x="12781" y="473"/>
                    <a:pt x="12459" y="409"/>
                    <a:pt x="12177" y="409"/>
                  </a:cubicBezTo>
                  <a:cubicBezTo>
                    <a:pt x="10968" y="409"/>
                    <a:pt x="10498" y="1586"/>
                    <a:pt x="9984" y="2586"/>
                  </a:cubicBezTo>
                  <a:cubicBezTo>
                    <a:pt x="9465" y="3599"/>
                    <a:pt x="10017" y="4815"/>
                    <a:pt x="9405" y="4815"/>
                  </a:cubicBezTo>
                  <a:cubicBezTo>
                    <a:pt x="9231" y="4815"/>
                    <a:pt x="8963" y="4717"/>
                    <a:pt x="8550" y="4488"/>
                  </a:cubicBezTo>
                  <a:cubicBezTo>
                    <a:pt x="7968" y="4155"/>
                    <a:pt x="7603" y="4020"/>
                    <a:pt x="7362" y="4020"/>
                  </a:cubicBezTo>
                  <a:cubicBezTo>
                    <a:pt x="6830" y="4020"/>
                    <a:pt x="6903" y="4679"/>
                    <a:pt x="6582" y="5322"/>
                  </a:cubicBezTo>
                  <a:cubicBezTo>
                    <a:pt x="6437" y="5647"/>
                    <a:pt x="6397" y="5737"/>
                    <a:pt x="6308" y="5737"/>
                  </a:cubicBezTo>
                  <a:cubicBezTo>
                    <a:pt x="6195" y="5737"/>
                    <a:pt x="6006" y="5596"/>
                    <a:pt x="5437" y="5596"/>
                  </a:cubicBezTo>
                  <a:cubicBezTo>
                    <a:pt x="5201" y="5596"/>
                    <a:pt x="4901" y="5620"/>
                    <a:pt x="4514" y="5689"/>
                  </a:cubicBezTo>
                  <a:cubicBezTo>
                    <a:pt x="2758" y="5990"/>
                    <a:pt x="5153" y="8209"/>
                    <a:pt x="4761" y="8209"/>
                  </a:cubicBezTo>
                  <a:cubicBezTo>
                    <a:pt x="4676" y="8209"/>
                    <a:pt x="4462" y="8106"/>
                    <a:pt x="4047" y="7857"/>
                  </a:cubicBezTo>
                  <a:cubicBezTo>
                    <a:pt x="3303" y="7400"/>
                    <a:pt x="2576" y="7231"/>
                    <a:pt x="1977" y="7231"/>
                  </a:cubicBezTo>
                  <a:cubicBezTo>
                    <a:pt x="696" y="7231"/>
                    <a:pt x="1" y="8004"/>
                    <a:pt x="978" y="8391"/>
                  </a:cubicBezTo>
                  <a:cubicBezTo>
                    <a:pt x="2379" y="9024"/>
                    <a:pt x="2579" y="10592"/>
                    <a:pt x="4547" y="11560"/>
                  </a:cubicBezTo>
                  <a:cubicBezTo>
                    <a:pt x="5918" y="12257"/>
                    <a:pt x="6010" y="13941"/>
                    <a:pt x="5399" y="13941"/>
                  </a:cubicBezTo>
                  <a:cubicBezTo>
                    <a:pt x="5133" y="13941"/>
                    <a:pt x="4733" y="13621"/>
                    <a:pt x="4247" y="12760"/>
                  </a:cubicBezTo>
                  <a:cubicBezTo>
                    <a:pt x="3616" y="11620"/>
                    <a:pt x="2829" y="11181"/>
                    <a:pt x="2272" y="11181"/>
                  </a:cubicBezTo>
                  <a:cubicBezTo>
                    <a:pt x="1444" y="11181"/>
                    <a:pt x="1123" y="12151"/>
                    <a:pt x="2579" y="13227"/>
                  </a:cubicBezTo>
                  <a:cubicBezTo>
                    <a:pt x="5047" y="15029"/>
                    <a:pt x="2879" y="15662"/>
                    <a:pt x="4013" y="16330"/>
                  </a:cubicBezTo>
                  <a:cubicBezTo>
                    <a:pt x="4127" y="16396"/>
                    <a:pt x="4240" y="16426"/>
                    <a:pt x="4353" y="16426"/>
                  </a:cubicBezTo>
                  <a:cubicBezTo>
                    <a:pt x="5367" y="16426"/>
                    <a:pt x="6355" y="13995"/>
                    <a:pt x="7316" y="13995"/>
                  </a:cubicBezTo>
                  <a:cubicBezTo>
                    <a:pt x="8383" y="13995"/>
                    <a:pt x="7249" y="15829"/>
                    <a:pt x="7849" y="16029"/>
                  </a:cubicBezTo>
                  <a:cubicBezTo>
                    <a:pt x="7933" y="16060"/>
                    <a:pt x="8012" y="16074"/>
                    <a:pt x="8088" y="16074"/>
                  </a:cubicBezTo>
                  <a:cubicBezTo>
                    <a:pt x="8597" y="16074"/>
                    <a:pt x="9006" y="15459"/>
                    <a:pt x="9818" y="14995"/>
                  </a:cubicBezTo>
                  <a:cubicBezTo>
                    <a:pt x="10585" y="14512"/>
                    <a:pt x="11183" y="12938"/>
                    <a:pt x="9959" y="12938"/>
                  </a:cubicBezTo>
                  <a:cubicBezTo>
                    <a:pt x="9747" y="12938"/>
                    <a:pt x="9480" y="12986"/>
                    <a:pt x="9150" y="13094"/>
                  </a:cubicBezTo>
                  <a:cubicBezTo>
                    <a:pt x="8743" y="13232"/>
                    <a:pt x="8430" y="13293"/>
                    <a:pt x="8190" y="13293"/>
                  </a:cubicBezTo>
                  <a:cubicBezTo>
                    <a:pt x="7096" y="13293"/>
                    <a:pt x="7552" y="12009"/>
                    <a:pt x="7716" y="10859"/>
                  </a:cubicBezTo>
                  <a:cubicBezTo>
                    <a:pt x="7849" y="9909"/>
                    <a:pt x="8069" y="8929"/>
                    <a:pt x="8523" y="8929"/>
                  </a:cubicBezTo>
                  <a:cubicBezTo>
                    <a:pt x="8754" y="8929"/>
                    <a:pt x="9046" y="9183"/>
                    <a:pt x="9417" y="9825"/>
                  </a:cubicBezTo>
                  <a:cubicBezTo>
                    <a:pt x="10551" y="11693"/>
                    <a:pt x="11185" y="12227"/>
                    <a:pt x="11752" y="13661"/>
                  </a:cubicBezTo>
                  <a:cubicBezTo>
                    <a:pt x="12386" y="15062"/>
                    <a:pt x="10818" y="15896"/>
                    <a:pt x="10818" y="15896"/>
                  </a:cubicBezTo>
                  <a:lnTo>
                    <a:pt x="11385" y="16096"/>
                  </a:lnTo>
                  <a:cubicBezTo>
                    <a:pt x="12820" y="18231"/>
                    <a:pt x="10818" y="19565"/>
                    <a:pt x="9150" y="21834"/>
                  </a:cubicBezTo>
                  <a:cubicBezTo>
                    <a:pt x="7483" y="24068"/>
                    <a:pt x="8316" y="26070"/>
                    <a:pt x="8984" y="26604"/>
                  </a:cubicBezTo>
                  <a:cubicBezTo>
                    <a:pt x="9651" y="27171"/>
                    <a:pt x="10551" y="27604"/>
                    <a:pt x="9818" y="28939"/>
                  </a:cubicBezTo>
                  <a:cubicBezTo>
                    <a:pt x="9086" y="30211"/>
                    <a:pt x="7082" y="31786"/>
                    <a:pt x="9092" y="31786"/>
                  </a:cubicBezTo>
                  <a:cubicBezTo>
                    <a:pt x="9190" y="31786"/>
                    <a:pt x="9299" y="31782"/>
                    <a:pt x="9417" y="31774"/>
                  </a:cubicBezTo>
                  <a:cubicBezTo>
                    <a:pt x="9478" y="31772"/>
                    <a:pt x="9538" y="31770"/>
                    <a:pt x="9597" y="31770"/>
                  </a:cubicBezTo>
                  <a:cubicBezTo>
                    <a:pt x="11336" y="31770"/>
                    <a:pt x="11910" y="32789"/>
                    <a:pt x="12479" y="32789"/>
                  </a:cubicBezTo>
                  <a:cubicBezTo>
                    <a:pt x="12695" y="32789"/>
                    <a:pt x="12909" y="32643"/>
                    <a:pt x="13187" y="32241"/>
                  </a:cubicBezTo>
                  <a:cubicBezTo>
                    <a:pt x="14221" y="30740"/>
                    <a:pt x="12853" y="30406"/>
                    <a:pt x="11886" y="29039"/>
                  </a:cubicBezTo>
                  <a:cubicBezTo>
                    <a:pt x="10918" y="27671"/>
                    <a:pt x="14221" y="26237"/>
                    <a:pt x="14221" y="26237"/>
                  </a:cubicBezTo>
                  <a:cubicBezTo>
                    <a:pt x="14760" y="26651"/>
                    <a:pt x="14818" y="26734"/>
                    <a:pt x="14661" y="26734"/>
                  </a:cubicBezTo>
                  <a:cubicBezTo>
                    <a:pt x="14555" y="26734"/>
                    <a:pt x="14350" y="26696"/>
                    <a:pt x="14129" y="26696"/>
                  </a:cubicBezTo>
                  <a:cubicBezTo>
                    <a:pt x="13809" y="26696"/>
                    <a:pt x="13455" y="26777"/>
                    <a:pt x="13320" y="27171"/>
                  </a:cubicBezTo>
                  <a:cubicBezTo>
                    <a:pt x="12920" y="28205"/>
                    <a:pt x="13687" y="28772"/>
                    <a:pt x="14721" y="29706"/>
                  </a:cubicBezTo>
                  <a:cubicBezTo>
                    <a:pt x="15755" y="30573"/>
                    <a:pt x="13053" y="32608"/>
                    <a:pt x="13820" y="33275"/>
                  </a:cubicBezTo>
                  <a:cubicBezTo>
                    <a:pt x="14013" y="33450"/>
                    <a:pt x="14208" y="33529"/>
                    <a:pt x="14420" y="33529"/>
                  </a:cubicBezTo>
                  <a:cubicBezTo>
                    <a:pt x="15013" y="33529"/>
                    <a:pt x="15733" y="32910"/>
                    <a:pt x="16889" y="32074"/>
                  </a:cubicBezTo>
                  <a:cubicBezTo>
                    <a:pt x="18490" y="30940"/>
                    <a:pt x="17089" y="30039"/>
                    <a:pt x="18023" y="28905"/>
                  </a:cubicBezTo>
                  <a:cubicBezTo>
                    <a:pt x="18239" y="28624"/>
                    <a:pt x="18392" y="28515"/>
                    <a:pt x="18518" y="28515"/>
                  </a:cubicBezTo>
                  <a:cubicBezTo>
                    <a:pt x="18898" y="28515"/>
                    <a:pt x="19022" y="29513"/>
                    <a:pt x="19825" y="29739"/>
                  </a:cubicBezTo>
                  <a:cubicBezTo>
                    <a:pt x="19917" y="29766"/>
                    <a:pt x="20005" y="29779"/>
                    <a:pt x="20089" y="29779"/>
                  </a:cubicBezTo>
                  <a:cubicBezTo>
                    <a:pt x="20943" y="29779"/>
                    <a:pt x="21341" y="28432"/>
                    <a:pt x="21159" y="26670"/>
                  </a:cubicBezTo>
                  <a:cubicBezTo>
                    <a:pt x="20925" y="24736"/>
                    <a:pt x="20759" y="22401"/>
                    <a:pt x="21693" y="20533"/>
                  </a:cubicBezTo>
                  <a:cubicBezTo>
                    <a:pt x="22593" y="18665"/>
                    <a:pt x="22393" y="18665"/>
                    <a:pt x="22226" y="17330"/>
                  </a:cubicBezTo>
                  <a:cubicBezTo>
                    <a:pt x="22060" y="15963"/>
                    <a:pt x="23060" y="15729"/>
                    <a:pt x="24028" y="14228"/>
                  </a:cubicBezTo>
                  <a:cubicBezTo>
                    <a:pt x="24995" y="12727"/>
                    <a:pt x="25062" y="13027"/>
                    <a:pt x="25429" y="11459"/>
                  </a:cubicBezTo>
                  <a:cubicBezTo>
                    <a:pt x="25829" y="9858"/>
                    <a:pt x="24461" y="9792"/>
                    <a:pt x="23494" y="8357"/>
                  </a:cubicBezTo>
                  <a:cubicBezTo>
                    <a:pt x="22527" y="6956"/>
                    <a:pt x="22460" y="7690"/>
                    <a:pt x="21392" y="7223"/>
                  </a:cubicBezTo>
                  <a:cubicBezTo>
                    <a:pt x="20358" y="6789"/>
                    <a:pt x="23194" y="4354"/>
                    <a:pt x="21392" y="3320"/>
                  </a:cubicBezTo>
                  <a:cubicBezTo>
                    <a:pt x="20958" y="3071"/>
                    <a:pt x="20695" y="2975"/>
                    <a:pt x="20513" y="2975"/>
                  </a:cubicBezTo>
                  <a:cubicBezTo>
                    <a:pt x="19942" y="2975"/>
                    <a:pt x="20187" y="3928"/>
                    <a:pt x="18490" y="4054"/>
                  </a:cubicBezTo>
                  <a:cubicBezTo>
                    <a:pt x="18402" y="4061"/>
                    <a:pt x="18317" y="4064"/>
                    <a:pt x="18234" y="4064"/>
                  </a:cubicBezTo>
                  <a:cubicBezTo>
                    <a:pt x="16178" y="4064"/>
                    <a:pt x="15634" y="2128"/>
                    <a:pt x="15121" y="685"/>
                  </a:cubicBezTo>
                  <a:cubicBezTo>
                    <a:pt x="14927" y="169"/>
                    <a:pt x="14633" y="0"/>
                    <a:pt x="143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 name="Google Shape;718;p63"/>
          <p:cNvSpPr/>
          <p:nvPr/>
        </p:nvSpPr>
        <p:spPr>
          <a:xfrm>
            <a:off x="4955242" y="1501500"/>
            <a:ext cx="340200" cy="340200"/>
          </a:xfrm>
          <a:prstGeom prst="flowChartSummingJunction">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19" name="Google Shape;719;p63"/>
          <p:cNvSpPr/>
          <p:nvPr/>
        </p:nvSpPr>
        <p:spPr>
          <a:xfrm>
            <a:off x="4955242" y="2433367"/>
            <a:ext cx="340200" cy="340200"/>
          </a:xfrm>
          <a:prstGeom prst="flowChartSummingJunction">
            <a:avLst/>
          </a:pr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20" name="Google Shape;720;p63"/>
          <p:cNvSpPr/>
          <p:nvPr/>
        </p:nvSpPr>
        <p:spPr>
          <a:xfrm>
            <a:off x="4955242" y="3365259"/>
            <a:ext cx="340200" cy="340200"/>
          </a:xfrm>
          <a:prstGeom prst="flowChartSummingJunction">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21" name="Google Shape;721;p63"/>
          <p:cNvSpPr/>
          <p:nvPr/>
        </p:nvSpPr>
        <p:spPr>
          <a:xfrm>
            <a:off x="3257517" y="1501500"/>
            <a:ext cx="340200" cy="340200"/>
          </a:xfrm>
          <a:prstGeom prst="flowChartSummingJunction">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22" name="Google Shape;722;p63"/>
          <p:cNvSpPr/>
          <p:nvPr/>
        </p:nvSpPr>
        <p:spPr>
          <a:xfrm>
            <a:off x="3472467" y="3025042"/>
            <a:ext cx="340200" cy="340200"/>
          </a:xfrm>
          <a:prstGeom prst="flowChartSummingJunction">
            <a:avLst/>
          </a:prstGeom>
          <a:solidFill>
            <a:schemeClr val="accen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23" name="Google Shape;723;p63"/>
          <p:cNvSpPr/>
          <p:nvPr/>
        </p:nvSpPr>
        <p:spPr>
          <a:xfrm>
            <a:off x="2129017" y="3448584"/>
            <a:ext cx="340200" cy="340200"/>
          </a:xfrm>
          <a:prstGeom prst="flowChartSummingJunction">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7" name="Shape 727"/>
        <p:cNvGrpSpPr/>
        <p:nvPr/>
      </p:nvGrpSpPr>
      <p:grpSpPr>
        <a:xfrm>
          <a:off x="0" y="0"/>
          <a:ext cx="0" cy="0"/>
          <a:chOff x="0" y="0"/>
          <a:chExt cx="0" cy="0"/>
        </a:xfrm>
      </p:grpSpPr>
      <p:sp>
        <p:nvSpPr>
          <p:cNvPr id="728" name="Google Shape;728;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a:t>
            </a:r>
            <a:r>
              <a:rPr lang="en"/>
              <a:t>timeline always works well</a:t>
            </a:r>
            <a:endParaRPr/>
          </a:p>
        </p:txBody>
      </p:sp>
      <p:sp>
        <p:nvSpPr>
          <p:cNvPr id="729" name="Google Shape;729;p64"/>
          <p:cNvSpPr txBox="1"/>
          <p:nvPr/>
        </p:nvSpPr>
        <p:spPr>
          <a:xfrm flipH="1">
            <a:off x="737525" y="1853600"/>
            <a:ext cx="1855800" cy="46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Venus</a:t>
            </a:r>
            <a:endParaRPr sz="2200">
              <a:solidFill>
                <a:schemeClr val="dk1"/>
              </a:solidFill>
              <a:latin typeface="Lora"/>
              <a:ea typeface="Lora"/>
              <a:cs typeface="Lora"/>
              <a:sym typeface="Lora"/>
            </a:endParaRPr>
          </a:p>
        </p:txBody>
      </p:sp>
      <p:sp>
        <p:nvSpPr>
          <p:cNvPr id="730" name="Google Shape;730;p64"/>
          <p:cNvSpPr txBox="1"/>
          <p:nvPr/>
        </p:nvSpPr>
        <p:spPr>
          <a:xfrm flipH="1">
            <a:off x="737525" y="1358000"/>
            <a:ext cx="1855800" cy="57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Venus is the second planet from the Sun</a:t>
            </a:r>
            <a:endParaRPr>
              <a:solidFill>
                <a:schemeClr val="dk1"/>
              </a:solidFill>
              <a:latin typeface="Nunito"/>
              <a:ea typeface="Nunito"/>
              <a:cs typeface="Nunito"/>
              <a:sym typeface="Nunito"/>
            </a:endParaRPr>
          </a:p>
        </p:txBody>
      </p:sp>
      <p:sp>
        <p:nvSpPr>
          <p:cNvPr id="731" name="Google Shape;731;p64"/>
          <p:cNvSpPr txBox="1"/>
          <p:nvPr/>
        </p:nvSpPr>
        <p:spPr>
          <a:xfrm flipH="1">
            <a:off x="2192813" y="3603608"/>
            <a:ext cx="18558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Mercury</a:t>
            </a:r>
            <a:endParaRPr sz="2200">
              <a:solidFill>
                <a:schemeClr val="dk1"/>
              </a:solidFill>
              <a:latin typeface="Lora"/>
              <a:ea typeface="Lora"/>
              <a:cs typeface="Lora"/>
              <a:sym typeface="Lora"/>
            </a:endParaRPr>
          </a:p>
        </p:txBody>
      </p:sp>
      <p:sp>
        <p:nvSpPr>
          <p:cNvPr id="732" name="Google Shape;732;p64"/>
          <p:cNvSpPr txBox="1"/>
          <p:nvPr/>
        </p:nvSpPr>
        <p:spPr>
          <a:xfrm flipH="1">
            <a:off x="2190802" y="3923525"/>
            <a:ext cx="18558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It’s the closest planet to the Sun</a:t>
            </a:r>
            <a:endParaRPr>
              <a:solidFill>
                <a:schemeClr val="dk1"/>
              </a:solidFill>
              <a:latin typeface="Nunito"/>
              <a:ea typeface="Nunito"/>
              <a:cs typeface="Nunito"/>
              <a:sym typeface="Nunito"/>
            </a:endParaRPr>
          </a:p>
        </p:txBody>
      </p:sp>
      <p:sp>
        <p:nvSpPr>
          <p:cNvPr id="733" name="Google Shape;733;p64"/>
          <p:cNvSpPr txBox="1"/>
          <p:nvPr/>
        </p:nvSpPr>
        <p:spPr>
          <a:xfrm flipH="1">
            <a:off x="3644100" y="1853600"/>
            <a:ext cx="1855800" cy="46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Mars</a:t>
            </a:r>
            <a:endParaRPr sz="2200">
              <a:solidFill>
                <a:schemeClr val="dk1"/>
              </a:solidFill>
              <a:latin typeface="Lora"/>
              <a:ea typeface="Lora"/>
              <a:cs typeface="Lora"/>
              <a:sym typeface="Lora"/>
            </a:endParaRPr>
          </a:p>
        </p:txBody>
      </p:sp>
      <p:sp>
        <p:nvSpPr>
          <p:cNvPr id="734" name="Google Shape;734;p64"/>
          <p:cNvSpPr txBox="1"/>
          <p:nvPr/>
        </p:nvSpPr>
        <p:spPr>
          <a:xfrm flipH="1">
            <a:off x="3644100" y="1358000"/>
            <a:ext cx="1855800" cy="57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Mars is actually a very cold place</a:t>
            </a:r>
            <a:endParaRPr>
              <a:solidFill>
                <a:schemeClr val="dk1"/>
              </a:solidFill>
              <a:latin typeface="Nunito"/>
              <a:ea typeface="Nunito"/>
              <a:cs typeface="Nunito"/>
              <a:sym typeface="Nunito"/>
            </a:endParaRPr>
          </a:p>
        </p:txBody>
      </p:sp>
      <p:sp>
        <p:nvSpPr>
          <p:cNvPr id="735" name="Google Shape;735;p64"/>
          <p:cNvSpPr txBox="1"/>
          <p:nvPr/>
        </p:nvSpPr>
        <p:spPr>
          <a:xfrm flipH="1">
            <a:off x="5097374" y="3603608"/>
            <a:ext cx="1855800" cy="384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Jupiter</a:t>
            </a:r>
            <a:endParaRPr sz="2200">
              <a:solidFill>
                <a:schemeClr val="dk1"/>
              </a:solidFill>
              <a:latin typeface="Lora"/>
              <a:ea typeface="Lora"/>
              <a:cs typeface="Lora"/>
              <a:sym typeface="Lora"/>
            </a:endParaRPr>
          </a:p>
        </p:txBody>
      </p:sp>
      <p:sp>
        <p:nvSpPr>
          <p:cNvPr id="736" name="Google Shape;736;p64"/>
          <p:cNvSpPr txBox="1"/>
          <p:nvPr/>
        </p:nvSpPr>
        <p:spPr>
          <a:xfrm flipH="1">
            <a:off x="5097376" y="3923525"/>
            <a:ext cx="18558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Jupiter is the biggest planet of them all</a:t>
            </a:r>
            <a:endParaRPr>
              <a:solidFill>
                <a:schemeClr val="dk1"/>
              </a:solidFill>
              <a:latin typeface="Nunito"/>
              <a:ea typeface="Nunito"/>
              <a:cs typeface="Nunito"/>
              <a:sym typeface="Nunito"/>
            </a:endParaRPr>
          </a:p>
        </p:txBody>
      </p:sp>
      <p:sp>
        <p:nvSpPr>
          <p:cNvPr id="737" name="Google Shape;737;p64"/>
          <p:cNvSpPr txBox="1"/>
          <p:nvPr/>
        </p:nvSpPr>
        <p:spPr>
          <a:xfrm flipH="1">
            <a:off x="6550675" y="1853600"/>
            <a:ext cx="1855800" cy="46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Lora"/>
                <a:ea typeface="Lora"/>
                <a:cs typeface="Lora"/>
                <a:sym typeface="Lora"/>
              </a:rPr>
              <a:t>Earth</a:t>
            </a:r>
            <a:endParaRPr sz="2200">
              <a:solidFill>
                <a:schemeClr val="dk1"/>
              </a:solidFill>
              <a:latin typeface="Lora"/>
              <a:ea typeface="Lora"/>
              <a:cs typeface="Lora"/>
              <a:sym typeface="Lora"/>
            </a:endParaRPr>
          </a:p>
        </p:txBody>
      </p:sp>
      <p:sp>
        <p:nvSpPr>
          <p:cNvPr id="738" name="Google Shape;738;p64"/>
          <p:cNvSpPr txBox="1"/>
          <p:nvPr/>
        </p:nvSpPr>
        <p:spPr>
          <a:xfrm flipH="1">
            <a:off x="6550675" y="1358000"/>
            <a:ext cx="1855800" cy="57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Earth is a planet that harbors life</a:t>
            </a:r>
            <a:endParaRPr>
              <a:solidFill>
                <a:schemeClr val="dk1"/>
              </a:solidFill>
              <a:latin typeface="Nunito"/>
              <a:ea typeface="Nunito"/>
              <a:cs typeface="Nunito"/>
              <a:sym typeface="Nunito"/>
            </a:endParaRPr>
          </a:p>
        </p:txBody>
      </p:sp>
      <p:sp>
        <p:nvSpPr>
          <p:cNvPr id="739" name="Google Shape;739;p64"/>
          <p:cNvSpPr txBox="1"/>
          <p:nvPr>
            <p:ph idx="4294967295" type="title"/>
          </p:nvPr>
        </p:nvSpPr>
        <p:spPr>
          <a:xfrm>
            <a:off x="739551" y="2390900"/>
            <a:ext cx="12168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lt2"/>
                </a:solidFill>
              </a:rPr>
              <a:t>18XX</a:t>
            </a:r>
            <a:endParaRPr sz="3000">
              <a:solidFill>
                <a:schemeClr val="lt2"/>
              </a:solidFill>
            </a:endParaRPr>
          </a:p>
        </p:txBody>
      </p:sp>
      <p:sp>
        <p:nvSpPr>
          <p:cNvPr id="740" name="Google Shape;740;p64"/>
          <p:cNvSpPr txBox="1"/>
          <p:nvPr>
            <p:ph idx="4294967295" type="title"/>
          </p:nvPr>
        </p:nvSpPr>
        <p:spPr>
          <a:xfrm>
            <a:off x="3646127" y="2390900"/>
            <a:ext cx="12168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lt2"/>
                </a:solidFill>
              </a:rPr>
              <a:t>19XX</a:t>
            </a:r>
            <a:endParaRPr sz="3000">
              <a:solidFill>
                <a:schemeClr val="lt2"/>
              </a:solidFill>
            </a:endParaRPr>
          </a:p>
        </p:txBody>
      </p:sp>
      <p:sp>
        <p:nvSpPr>
          <p:cNvPr id="741" name="Google Shape;741;p64"/>
          <p:cNvSpPr txBox="1"/>
          <p:nvPr>
            <p:ph idx="4294967295" type="title"/>
          </p:nvPr>
        </p:nvSpPr>
        <p:spPr>
          <a:xfrm>
            <a:off x="2192825" y="3066300"/>
            <a:ext cx="12168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lt2"/>
                </a:solidFill>
              </a:rPr>
              <a:t>19XX</a:t>
            </a:r>
            <a:endParaRPr sz="3000">
              <a:solidFill>
                <a:schemeClr val="lt2"/>
              </a:solidFill>
            </a:endParaRPr>
          </a:p>
        </p:txBody>
      </p:sp>
      <p:sp>
        <p:nvSpPr>
          <p:cNvPr id="742" name="Google Shape;742;p64"/>
          <p:cNvSpPr txBox="1"/>
          <p:nvPr>
            <p:ph idx="4294967295" type="title"/>
          </p:nvPr>
        </p:nvSpPr>
        <p:spPr>
          <a:xfrm>
            <a:off x="5097377" y="3066300"/>
            <a:ext cx="12168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lt2"/>
                </a:solidFill>
              </a:rPr>
              <a:t>2X</a:t>
            </a:r>
            <a:r>
              <a:rPr lang="en" sz="3000">
                <a:solidFill>
                  <a:schemeClr val="lt2"/>
                </a:solidFill>
              </a:rPr>
              <a:t>XX</a:t>
            </a:r>
            <a:endParaRPr sz="3000">
              <a:solidFill>
                <a:schemeClr val="lt2"/>
              </a:solidFill>
            </a:endParaRPr>
          </a:p>
        </p:txBody>
      </p:sp>
      <p:sp>
        <p:nvSpPr>
          <p:cNvPr id="743" name="Google Shape;743;p64"/>
          <p:cNvSpPr txBox="1"/>
          <p:nvPr>
            <p:ph idx="4294967295" type="title"/>
          </p:nvPr>
        </p:nvSpPr>
        <p:spPr>
          <a:xfrm>
            <a:off x="6550677" y="2390900"/>
            <a:ext cx="12168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lt2"/>
                </a:solidFill>
              </a:rPr>
              <a:t>2XXX</a:t>
            </a:r>
            <a:endParaRPr sz="3000">
              <a:solidFill>
                <a:schemeClr val="lt2"/>
              </a:solidFill>
            </a:endParaRPr>
          </a:p>
        </p:txBody>
      </p:sp>
      <p:cxnSp>
        <p:nvCxnSpPr>
          <p:cNvPr id="744" name="Google Shape;744;p64"/>
          <p:cNvCxnSpPr>
            <a:stCxn id="739" idx="3"/>
            <a:endCxn id="741" idx="1"/>
          </p:cNvCxnSpPr>
          <p:nvPr/>
        </p:nvCxnSpPr>
        <p:spPr>
          <a:xfrm>
            <a:off x="1956351" y="2583350"/>
            <a:ext cx="236400" cy="675300"/>
          </a:xfrm>
          <a:prstGeom prst="bentConnector3">
            <a:avLst>
              <a:gd fmla="val 50016" name="adj1"/>
            </a:avLst>
          </a:prstGeom>
          <a:noFill/>
          <a:ln cap="flat" cmpd="sng" w="9525">
            <a:solidFill>
              <a:schemeClr val="dk1"/>
            </a:solidFill>
            <a:prstDash val="solid"/>
            <a:round/>
            <a:headEnd len="med" w="med" type="none"/>
            <a:tailEnd len="med" w="med" type="none"/>
          </a:ln>
        </p:spPr>
      </p:cxnSp>
      <p:cxnSp>
        <p:nvCxnSpPr>
          <p:cNvPr id="745" name="Google Shape;745;p64"/>
          <p:cNvCxnSpPr>
            <a:stCxn id="741" idx="3"/>
            <a:endCxn id="740" idx="1"/>
          </p:cNvCxnSpPr>
          <p:nvPr/>
        </p:nvCxnSpPr>
        <p:spPr>
          <a:xfrm flipH="1" rot="10800000">
            <a:off x="3409625" y="2583450"/>
            <a:ext cx="236400" cy="675300"/>
          </a:xfrm>
          <a:prstGeom prst="bentConnector3">
            <a:avLst>
              <a:gd fmla="val 50021" name="adj1"/>
            </a:avLst>
          </a:prstGeom>
          <a:noFill/>
          <a:ln cap="flat" cmpd="sng" w="9525">
            <a:solidFill>
              <a:schemeClr val="dk1"/>
            </a:solidFill>
            <a:prstDash val="solid"/>
            <a:round/>
            <a:headEnd len="med" w="med" type="none"/>
            <a:tailEnd len="med" w="med" type="none"/>
          </a:ln>
        </p:spPr>
      </p:cxnSp>
      <p:cxnSp>
        <p:nvCxnSpPr>
          <p:cNvPr id="746" name="Google Shape;746;p64"/>
          <p:cNvCxnSpPr>
            <a:stCxn id="740" idx="3"/>
            <a:endCxn id="742" idx="1"/>
          </p:cNvCxnSpPr>
          <p:nvPr/>
        </p:nvCxnSpPr>
        <p:spPr>
          <a:xfrm>
            <a:off x="4862927" y="2583350"/>
            <a:ext cx="234600" cy="675300"/>
          </a:xfrm>
          <a:prstGeom prst="bentConnector3">
            <a:avLst>
              <a:gd fmla="val 49968" name="adj1"/>
            </a:avLst>
          </a:prstGeom>
          <a:noFill/>
          <a:ln cap="flat" cmpd="sng" w="9525">
            <a:solidFill>
              <a:schemeClr val="dk1"/>
            </a:solidFill>
            <a:prstDash val="solid"/>
            <a:round/>
            <a:headEnd len="med" w="med" type="none"/>
            <a:tailEnd len="med" w="med" type="none"/>
          </a:ln>
        </p:spPr>
      </p:cxnSp>
      <p:cxnSp>
        <p:nvCxnSpPr>
          <p:cNvPr id="747" name="Google Shape;747;p64"/>
          <p:cNvCxnSpPr>
            <a:stCxn id="742" idx="3"/>
            <a:endCxn id="743" idx="1"/>
          </p:cNvCxnSpPr>
          <p:nvPr/>
        </p:nvCxnSpPr>
        <p:spPr>
          <a:xfrm flipH="1" rot="10800000">
            <a:off x="6314177" y="2583450"/>
            <a:ext cx="236400" cy="675300"/>
          </a:xfrm>
          <a:prstGeom prst="bentConnector3">
            <a:avLst>
              <a:gd fmla="val 50021"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1" name="Shape 751"/>
        <p:cNvGrpSpPr/>
        <p:nvPr/>
      </p:nvGrpSpPr>
      <p:grpSpPr>
        <a:xfrm>
          <a:off x="0" y="0"/>
          <a:ext cx="0" cy="0"/>
          <a:chOff x="0" y="0"/>
          <a:chExt cx="0" cy="0"/>
        </a:xfrm>
      </p:grpSpPr>
      <p:sp>
        <p:nvSpPr>
          <p:cNvPr id="752" name="Google Shape;752;p65"/>
          <p:cNvSpPr txBox="1"/>
          <p:nvPr/>
        </p:nvSpPr>
        <p:spPr>
          <a:xfrm>
            <a:off x="4282020" y="1581450"/>
            <a:ext cx="19302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Earth</a:t>
            </a:r>
            <a:endParaRPr sz="2200">
              <a:solidFill>
                <a:schemeClr val="dk1"/>
              </a:solidFill>
              <a:latin typeface="Lora"/>
              <a:ea typeface="Lora"/>
              <a:cs typeface="Lora"/>
              <a:sym typeface="Lora"/>
            </a:endParaRPr>
          </a:p>
        </p:txBody>
      </p:sp>
      <p:sp>
        <p:nvSpPr>
          <p:cNvPr id="753" name="Google Shape;753;p65"/>
          <p:cNvSpPr txBox="1"/>
          <p:nvPr/>
        </p:nvSpPr>
        <p:spPr>
          <a:xfrm>
            <a:off x="4282033" y="1960600"/>
            <a:ext cx="1930200" cy="60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Earth is the third planet from the Sun</a:t>
            </a:r>
            <a:endParaRPr>
              <a:solidFill>
                <a:schemeClr val="dk1"/>
              </a:solidFill>
              <a:latin typeface="Nunito"/>
              <a:ea typeface="Nunito"/>
              <a:cs typeface="Nunito"/>
              <a:sym typeface="Nunito"/>
            </a:endParaRPr>
          </a:p>
        </p:txBody>
      </p:sp>
      <p:sp>
        <p:nvSpPr>
          <p:cNvPr id="754" name="Google Shape;754;p65"/>
          <p:cNvSpPr txBox="1"/>
          <p:nvPr/>
        </p:nvSpPr>
        <p:spPr>
          <a:xfrm>
            <a:off x="867842" y="2709500"/>
            <a:ext cx="19302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Mercury</a:t>
            </a:r>
            <a:endParaRPr sz="2200">
              <a:solidFill>
                <a:schemeClr val="dk1"/>
              </a:solidFill>
              <a:latin typeface="Lora"/>
              <a:ea typeface="Lora"/>
              <a:cs typeface="Lora"/>
              <a:sym typeface="Lora"/>
            </a:endParaRPr>
          </a:p>
        </p:txBody>
      </p:sp>
      <p:sp>
        <p:nvSpPr>
          <p:cNvPr id="755" name="Google Shape;755;p65"/>
          <p:cNvSpPr txBox="1"/>
          <p:nvPr/>
        </p:nvSpPr>
        <p:spPr>
          <a:xfrm>
            <a:off x="867942" y="1960600"/>
            <a:ext cx="1930200" cy="60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Despite being red, Mars is a cold place</a:t>
            </a:r>
            <a:endParaRPr>
              <a:solidFill>
                <a:schemeClr val="dk1"/>
              </a:solidFill>
              <a:latin typeface="Nunito"/>
              <a:ea typeface="Nunito"/>
              <a:cs typeface="Nunito"/>
              <a:sym typeface="Nunito"/>
            </a:endParaRPr>
          </a:p>
        </p:txBody>
      </p:sp>
      <p:sp>
        <p:nvSpPr>
          <p:cNvPr id="756" name="Google Shape;756;p65"/>
          <p:cNvSpPr txBox="1"/>
          <p:nvPr/>
        </p:nvSpPr>
        <p:spPr>
          <a:xfrm>
            <a:off x="867942" y="3088650"/>
            <a:ext cx="1930200" cy="60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Mercury is the closest planet to the Sun</a:t>
            </a:r>
            <a:endParaRPr>
              <a:solidFill>
                <a:schemeClr val="dk1"/>
              </a:solidFill>
              <a:latin typeface="Nunito"/>
              <a:ea typeface="Nunito"/>
              <a:cs typeface="Nunito"/>
              <a:sym typeface="Nunito"/>
            </a:endParaRPr>
          </a:p>
        </p:txBody>
      </p:sp>
      <p:sp>
        <p:nvSpPr>
          <p:cNvPr id="757" name="Google Shape;757;p65"/>
          <p:cNvSpPr txBox="1"/>
          <p:nvPr/>
        </p:nvSpPr>
        <p:spPr>
          <a:xfrm>
            <a:off x="5317531" y="2709500"/>
            <a:ext cx="19302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Saturn</a:t>
            </a:r>
            <a:endParaRPr sz="2200">
              <a:solidFill>
                <a:schemeClr val="dk1"/>
              </a:solidFill>
              <a:latin typeface="Lora"/>
              <a:ea typeface="Lora"/>
              <a:cs typeface="Lora"/>
              <a:sym typeface="Lora"/>
            </a:endParaRPr>
          </a:p>
        </p:txBody>
      </p:sp>
      <p:sp>
        <p:nvSpPr>
          <p:cNvPr id="758" name="Google Shape;758;p65"/>
          <p:cNvSpPr txBox="1"/>
          <p:nvPr/>
        </p:nvSpPr>
        <p:spPr>
          <a:xfrm>
            <a:off x="5317544" y="3088650"/>
            <a:ext cx="1930200" cy="60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Saturn is a gas giant and has several rings</a:t>
            </a:r>
            <a:endParaRPr>
              <a:solidFill>
                <a:schemeClr val="dk1"/>
              </a:solidFill>
              <a:latin typeface="Nunito"/>
              <a:ea typeface="Nunito"/>
              <a:cs typeface="Nunito"/>
              <a:sym typeface="Nunito"/>
            </a:endParaRPr>
          </a:p>
        </p:txBody>
      </p:sp>
      <p:sp>
        <p:nvSpPr>
          <p:cNvPr id="759" name="Google Shape;759;p65"/>
          <p:cNvSpPr txBox="1"/>
          <p:nvPr/>
        </p:nvSpPr>
        <p:spPr>
          <a:xfrm>
            <a:off x="867842" y="1581450"/>
            <a:ext cx="19302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Mars</a:t>
            </a:r>
            <a:endParaRPr sz="2200">
              <a:solidFill>
                <a:schemeClr val="dk1"/>
              </a:solidFill>
              <a:latin typeface="Lora"/>
              <a:ea typeface="Lora"/>
              <a:cs typeface="Lora"/>
              <a:sym typeface="Lora"/>
            </a:endParaRPr>
          </a:p>
        </p:txBody>
      </p:sp>
      <p:sp>
        <p:nvSpPr>
          <p:cNvPr id="760" name="Google Shape;760;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nfographics are useful</a:t>
            </a:r>
            <a:endParaRPr/>
          </a:p>
        </p:txBody>
      </p:sp>
      <p:sp>
        <p:nvSpPr>
          <p:cNvPr id="761" name="Google Shape;761;p65"/>
          <p:cNvSpPr txBox="1"/>
          <p:nvPr/>
        </p:nvSpPr>
        <p:spPr>
          <a:xfrm>
            <a:off x="3092699" y="3577725"/>
            <a:ext cx="19302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Jupiter</a:t>
            </a:r>
            <a:endParaRPr sz="2200">
              <a:solidFill>
                <a:schemeClr val="dk1"/>
              </a:solidFill>
              <a:latin typeface="Lora"/>
              <a:ea typeface="Lora"/>
              <a:cs typeface="Lora"/>
              <a:sym typeface="Lora"/>
            </a:endParaRPr>
          </a:p>
        </p:txBody>
      </p:sp>
      <p:sp>
        <p:nvSpPr>
          <p:cNvPr id="762" name="Google Shape;762;p65"/>
          <p:cNvSpPr txBox="1"/>
          <p:nvPr/>
        </p:nvSpPr>
        <p:spPr>
          <a:xfrm>
            <a:off x="3092800" y="3956875"/>
            <a:ext cx="1930200" cy="60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Jupiter is the biggest planet of them all</a:t>
            </a:r>
            <a:endParaRPr>
              <a:solidFill>
                <a:schemeClr val="dk1"/>
              </a:solidFill>
              <a:latin typeface="Nunito"/>
              <a:ea typeface="Nunito"/>
              <a:cs typeface="Nunito"/>
              <a:sym typeface="Nunito"/>
            </a:endParaRPr>
          </a:p>
        </p:txBody>
      </p:sp>
      <p:sp>
        <p:nvSpPr>
          <p:cNvPr id="763" name="Google Shape;763;p65"/>
          <p:cNvSpPr txBox="1"/>
          <p:nvPr/>
        </p:nvSpPr>
        <p:spPr>
          <a:xfrm>
            <a:off x="6345945" y="1581450"/>
            <a:ext cx="19302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Venus</a:t>
            </a:r>
            <a:endParaRPr sz="2200">
              <a:solidFill>
                <a:schemeClr val="dk1"/>
              </a:solidFill>
              <a:latin typeface="Lora"/>
              <a:ea typeface="Lora"/>
              <a:cs typeface="Lora"/>
              <a:sym typeface="Lora"/>
            </a:endParaRPr>
          </a:p>
        </p:txBody>
      </p:sp>
      <p:sp>
        <p:nvSpPr>
          <p:cNvPr id="764" name="Google Shape;764;p65"/>
          <p:cNvSpPr txBox="1"/>
          <p:nvPr/>
        </p:nvSpPr>
        <p:spPr>
          <a:xfrm>
            <a:off x="6345958" y="1960600"/>
            <a:ext cx="1930200" cy="60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Venus has extremely high temperatures</a:t>
            </a:r>
            <a:endParaRPr>
              <a:solidFill>
                <a:schemeClr val="dk1"/>
              </a:solidFill>
              <a:latin typeface="Nunito"/>
              <a:ea typeface="Nunito"/>
              <a:cs typeface="Nunito"/>
              <a:sym typeface="Nunito"/>
            </a:endParaRPr>
          </a:p>
        </p:txBody>
      </p:sp>
      <p:cxnSp>
        <p:nvCxnSpPr>
          <p:cNvPr id="765" name="Google Shape;765;p65"/>
          <p:cNvCxnSpPr>
            <a:stCxn id="761" idx="1"/>
            <a:endCxn id="756" idx="2"/>
          </p:cNvCxnSpPr>
          <p:nvPr/>
        </p:nvCxnSpPr>
        <p:spPr>
          <a:xfrm rot="10800000">
            <a:off x="1832999" y="3689175"/>
            <a:ext cx="1259700" cy="152400"/>
          </a:xfrm>
          <a:prstGeom prst="bentConnector2">
            <a:avLst/>
          </a:prstGeom>
          <a:noFill/>
          <a:ln cap="flat" cmpd="sng" w="9525">
            <a:solidFill>
              <a:schemeClr val="dk1"/>
            </a:solidFill>
            <a:prstDash val="solid"/>
            <a:round/>
            <a:headEnd len="med" w="med" type="none"/>
            <a:tailEnd len="med" w="med" type="none"/>
          </a:ln>
        </p:spPr>
      </p:cxnSp>
      <p:cxnSp>
        <p:nvCxnSpPr>
          <p:cNvPr id="766" name="Google Shape;766;p65"/>
          <p:cNvCxnSpPr>
            <a:stCxn id="761" idx="3"/>
            <a:endCxn id="758" idx="2"/>
          </p:cNvCxnSpPr>
          <p:nvPr/>
        </p:nvCxnSpPr>
        <p:spPr>
          <a:xfrm flipH="1" rot="10800000">
            <a:off x="5022899" y="3689175"/>
            <a:ext cx="1259700" cy="152400"/>
          </a:xfrm>
          <a:prstGeom prst="bentConnector2">
            <a:avLst/>
          </a:prstGeom>
          <a:noFill/>
          <a:ln cap="flat" cmpd="sng" w="9525">
            <a:solidFill>
              <a:schemeClr val="dk1"/>
            </a:solidFill>
            <a:prstDash val="solid"/>
            <a:round/>
            <a:headEnd len="med" w="med" type="none"/>
            <a:tailEnd len="med" w="med" type="none"/>
          </a:ln>
        </p:spPr>
      </p:cxnSp>
      <p:cxnSp>
        <p:nvCxnSpPr>
          <p:cNvPr id="767" name="Google Shape;767;p65"/>
          <p:cNvCxnSpPr>
            <a:stCxn id="754" idx="0"/>
            <a:endCxn id="755" idx="2"/>
          </p:cNvCxnSpPr>
          <p:nvPr/>
        </p:nvCxnSpPr>
        <p:spPr>
          <a:xfrm rot="-5400000">
            <a:off x="1759142" y="2635100"/>
            <a:ext cx="148200" cy="600"/>
          </a:xfrm>
          <a:prstGeom prst="bentConnector3">
            <a:avLst>
              <a:gd fmla="val 50034" name="adj1"/>
            </a:avLst>
          </a:prstGeom>
          <a:noFill/>
          <a:ln cap="flat" cmpd="sng" w="9525">
            <a:solidFill>
              <a:schemeClr val="dk1"/>
            </a:solidFill>
            <a:prstDash val="solid"/>
            <a:round/>
            <a:headEnd len="med" w="med" type="none"/>
            <a:tailEnd len="med" w="med" type="none"/>
          </a:ln>
        </p:spPr>
      </p:cxnSp>
      <p:cxnSp>
        <p:nvCxnSpPr>
          <p:cNvPr id="768" name="Google Shape;768;p65"/>
          <p:cNvCxnSpPr>
            <a:stCxn id="757" idx="0"/>
            <a:endCxn id="753" idx="2"/>
          </p:cNvCxnSpPr>
          <p:nvPr/>
        </p:nvCxnSpPr>
        <p:spPr>
          <a:xfrm flipH="1" rot="5400000">
            <a:off x="5690731" y="2117600"/>
            <a:ext cx="148200" cy="1035600"/>
          </a:xfrm>
          <a:prstGeom prst="bentConnector3">
            <a:avLst>
              <a:gd fmla="val 50034" name="adj1"/>
            </a:avLst>
          </a:prstGeom>
          <a:noFill/>
          <a:ln cap="flat" cmpd="sng" w="9525">
            <a:solidFill>
              <a:schemeClr val="dk1"/>
            </a:solidFill>
            <a:prstDash val="solid"/>
            <a:round/>
            <a:headEnd len="med" w="med" type="none"/>
            <a:tailEnd len="med" w="med" type="none"/>
          </a:ln>
        </p:spPr>
      </p:cxnSp>
      <p:cxnSp>
        <p:nvCxnSpPr>
          <p:cNvPr id="769" name="Google Shape;769;p65"/>
          <p:cNvCxnSpPr>
            <a:stCxn id="757" idx="0"/>
            <a:endCxn id="764" idx="2"/>
          </p:cNvCxnSpPr>
          <p:nvPr/>
        </p:nvCxnSpPr>
        <p:spPr>
          <a:xfrm rot="-5400000">
            <a:off x="6722731" y="2121200"/>
            <a:ext cx="148200" cy="1028400"/>
          </a:xfrm>
          <a:prstGeom prst="bentConnector3">
            <a:avLst>
              <a:gd fmla="val 50034"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3" name="Shape 773"/>
        <p:cNvGrpSpPr/>
        <p:nvPr/>
      </p:nvGrpSpPr>
      <p:grpSpPr>
        <a:xfrm>
          <a:off x="0" y="0"/>
          <a:ext cx="0" cy="0"/>
          <a:chOff x="0" y="0"/>
          <a:chExt cx="0" cy="0"/>
        </a:xfrm>
      </p:grpSpPr>
      <p:sp>
        <p:nvSpPr>
          <p:cNvPr id="774" name="Google Shape;774;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ables represent your data clearly</a:t>
            </a:r>
            <a:endParaRPr/>
          </a:p>
        </p:txBody>
      </p:sp>
      <p:graphicFrame>
        <p:nvGraphicFramePr>
          <p:cNvPr id="775" name="Google Shape;775;p66"/>
          <p:cNvGraphicFramePr/>
          <p:nvPr/>
        </p:nvGraphicFramePr>
        <p:xfrm>
          <a:off x="972500" y="1557435"/>
          <a:ext cx="3000000" cy="3000000"/>
        </p:xfrm>
        <a:graphic>
          <a:graphicData uri="http://schemas.openxmlformats.org/drawingml/2006/table">
            <a:tbl>
              <a:tblPr>
                <a:noFill/>
                <a:tableStyleId>{1507A86E-B2EE-4760-A636-4FD7DC2D855B}</a:tableStyleId>
              </a:tblPr>
              <a:tblGrid>
                <a:gridCol w="1799750"/>
                <a:gridCol w="1799750"/>
                <a:gridCol w="1799750"/>
                <a:gridCol w="1799750"/>
              </a:tblGrid>
              <a:tr h="658525">
                <a:tc>
                  <a:txBody>
                    <a:bodyPr/>
                    <a:lstStyle/>
                    <a:p>
                      <a:pPr indent="0" lvl="0" marL="0" rtl="0" algn="ctr">
                        <a:spcBef>
                          <a:spcPts val="0"/>
                        </a:spcBef>
                        <a:spcAft>
                          <a:spcPts val="0"/>
                        </a:spcAft>
                        <a:buNone/>
                      </a:pPr>
                      <a:r>
                        <a:rPr lang="en" sz="2200">
                          <a:solidFill>
                            <a:schemeClr val="dk1"/>
                          </a:solidFill>
                          <a:latin typeface="Lora"/>
                          <a:ea typeface="Lora"/>
                          <a:cs typeface="Lora"/>
                          <a:sym typeface="Lora"/>
                        </a:rPr>
                        <a:t>Earth</a:t>
                      </a:r>
                      <a:endParaRPr sz="2200">
                        <a:solidFill>
                          <a:schemeClr val="dk1"/>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Lora"/>
                          <a:ea typeface="Lora"/>
                          <a:cs typeface="Lora"/>
                          <a:sym typeface="Lora"/>
                        </a:rPr>
                        <a:t>Mars</a:t>
                      </a:r>
                      <a:endParaRPr sz="2200">
                        <a:solidFill>
                          <a:schemeClr val="dk1"/>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Lora"/>
                          <a:ea typeface="Lora"/>
                          <a:cs typeface="Lora"/>
                          <a:sym typeface="Lora"/>
                        </a:rPr>
                        <a:t>Jupiter</a:t>
                      </a:r>
                      <a:endParaRPr sz="2200">
                        <a:solidFill>
                          <a:schemeClr val="dk1"/>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Lora"/>
                          <a:ea typeface="Lora"/>
                          <a:cs typeface="Lora"/>
                          <a:sym typeface="Lora"/>
                        </a:rPr>
                        <a:t>Saturn</a:t>
                      </a:r>
                      <a:endParaRPr sz="2200">
                        <a:solidFill>
                          <a:schemeClr val="dk1"/>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84300">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Earth is the third planet from the Sun</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lt2"/>
                          </a:solidFill>
                          <a:latin typeface="Lora"/>
                          <a:ea typeface="Lora"/>
                          <a:cs typeface="Lora"/>
                          <a:sym typeface="Lora"/>
                        </a:rPr>
                        <a:t>1.5</a:t>
                      </a:r>
                      <a:endParaRPr sz="3000">
                        <a:solidFill>
                          <a:schemeClr val="lt2"/>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Jupiter is big</a:t>
                      </a:r>
                      <a:endParaRPr>
                        <a:solidFill>
                          <a:schemeClr val="dk1"/>
                        </a:solidFill>
                        <a:latin typeface="Nunito"/>
                        <a:ea typeface="Nunito"/>
                        <a:cs typeface="Nunito"/>
                        <a:sym typeface="Nunito"/>
                      </a:endParaRPr>
                    </a:p>
                    <a:p>
                      <a:pPr indent="-317500" lvl="0" marL="457200" rtl="0" algn="l">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Mars is cold</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Earth</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742775">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Despite being red, Mars is very cold</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lt2"/>
                          </a:solidFill>
                          <a:latin typeface="Lora"/>
                          <a:ea typeface="Lora"/>
                          <a:cs typeface="Lora"/>
                          <a:sym typeface="Lora"/>
                        </a:rPr>
                        <a:t>4.5</a:t>
                      </a:r>
                      <a:endParaRPr sz="3000">
                        <a:solidFill>
                          <a:schemeClr val="lt2"/>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Earth has life</a:t>
                      </a:r>
                      <a:endParaRPr>
                        <a:solidFill>
                          <a:schemeClr val="dk1"/>
                        </a:solidFill>
                        <a:latin typeface="Nunito"/>
                        <a:ea typeface="Nunito"/>
                        <a:cs typeface="Nunito"/>
                        <a:sym typeface="Nunito"/>
                      </a:endParaRPr>
                    </a:p>
                    <a:p>
                      <a:pPr indent="-317500" lvl="0" marL="457200" rtl="0" algn="l">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Mars is cold</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Mars</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84300">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Jupiter was named after a Roman god</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lt2"/>
                          </a:solidFill>
                          <a:latin typeface="Lora"/>
                          <a:ea typeface="Lora"/>
                          <a:cs typeface="Lora"/>
                          <a:sym typeface="Lora"/>
                        </a:rPr>
                        <a:t>5.0</a:t>
                      </a:r>
                      <a:endParaRPr sz="3000">
                        <a:solidFill>
                          <a:schemeClr val="lt2"/>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Saturn is giant</a:t>
                      </a:r>
                      <a:endParaRPr>
                        <a:solidFill>
                          <a:schemeClr val="dk1"/>
                        </a:solidFill>
                        <a:latin typeface="Nunito"/>
                        <a:ea typeface="Nunito"/>
                        <a:cs typeface="Nunito"/>
                        <a:sym typeface="Nunito"/>
                      </a:endParaRPr>
                    </a:p>
                    <a:p>
                      <a:pPr indent="-317500" lvl="0" marL="457200" rtl="0" algn="l">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The Sun is hot</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Jupiter</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sp>
        <p:nvSpPr>
          <p:cNvPr id="780" name="Google Shape;780;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this graph</a:t>
            </a:r>
            <a:endParaRPr/>
          </a:p>
        </p:txBody>
      </p:sp>
      <p:sp>
        <p:nvSpPr>
          <p:cNvPr id="781" name="Google Shape;781;p67"/>
          <p:cNvSpPr txBox="1"/>
          <p:nvPr/>
        </p:nvSpPr>
        <p:spPr>
          <a:xfrm>
            <a:off x="981900" y="4272775"/>
            <a:ext cx="7180200" cy="28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Nunito"/>
                <a:ea typeface="Nunito"/>
                <a:cs typeface="Nunito"/>
                <a:sym typeface="Nunito"/>
              </a:rPr>
              <a:t>Follow the link in the graph to modify its data and then paste the new one here. </a:t>
            </a:r>
            <a:r>
              <a:rPr b="1" lang="en" sz="1000" u="sng">
                <a:solidFill>
                  <a:schemeClr val="dk1"/>
                </a:solidFill>
                <a:latin typeface="Nunito"/>
                <a:ea typeface="Nunito"/>
                <a:cs typeface="Nunito"/>
                <a:sym typeface="Nunito"/>
                <a:hlinkClick r:id="rId3">
                  <a:extLst>
                    <a:ext uri="{A12FA001-AC4F-418D-AE19-62706E023703}">
                      <ahyp:hlinkClr val="tx"/>
                    </a:ext>
                  </a:extLst>
                </a:hlinkClick>
              </a:rPr>
              <a:t>For more info, click here</a:t>
            </a:r>
            <a:endParaRPr b="1" sz="1000" u="sng">
              <a:solidFill>
                <a:schemeClr val="dk1"/>
              </a:solidFill>
              <a:latin typeface="Nunito"/>
              <a:ea typeface="Nunito"/>
              <a:cs typeface="Nunito"/>
              <a:sym typeface="Nunito"/>
            </a:endParaRPr>
          </a:p>
        </p:txBody>
      </p:sp>
      <p:sp>
        <p:nvSpPr>
          <p:cNvPr id="782" name="Google Shape;782;p67"/>
          <p:cNvSpPr txBox="1"/>
          <p:nvPr>
            <p:ph idx="4294967295" type="title"/>
          </p:nvPr>
        </p:nvSpPr>
        <p:spPr>
          <a:xfrm>
            <a:off x="1477658" y="1215125"/>
            <a:ext cx="1470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t>Mercury</a:t>
            </a:r>
            <a:endParaRPr sz="2200"/>
          </a:p>
        </p:txBody>
      </p:sp>
      <p:sp>
        <p:nvSpPr>
          <p:cNvPr id="783" name="Google Shape;783;p67"/>
          <p:cNvSpPr txBox="1"/>
          <p:nvPr>
            <p:ph idx="4294967295" type="subTitle"/>
          </p:nvPr>
        </p:nvSpPr>
        <p:spPr>
          <a:xfrm>
            <a:off x="1477658" y="1641100"/>
            <a:ext cx="14703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Mercury is quite a small planet</a:t>
            </a:r>
            <a:endParaRPr/>
          </a:p>
        </p:txBody>
      </p:sp>
      <p:sp>
        <p:nvSpPr>
          <p:cNvPr id="784" name="Google Shape;784;p67"/>
          <p:cNvSpPr txBox="1"/>
          <p:nvPr>
            <p:ph idx="4294967295" type="title"/>
          </p:nvPr>
        </p:nvSpPr>
        <p:spPr>
          <a:xfrm>
            <a:off x="4623247" y="1215137"/>
            <a:ext cx="1470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t>Jupiter</a:t>
            </a:r>
            <a:endParaRPr sz="2200"/>
          </a:p>
        </p:txBody>
      </p:sp>
      <p:sp>
        <p:nvSpPr>
          <p:cNvPr id="785" name="Google Shape;785;p67"/>
          <p:cNvSpPr txBox="1"/>
          <p:nvPr>
            <p:ph idx="4294967295" type="subTitle"/>
          </p:nvPr>
        </p:nvSpPr>
        <p:spPr>
          <a:xfrm>
            <a:off x="4623247" y="1641100"/>
            <a:ext cx="14703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Jupiter is a huge gas giant</a:t>
            </a:r>
            <a:endParaRPr/>
          </a:p>
        </p:txBody>
      </p:sp>
      <p:sp>
        <p:nvSpPr>
          <p:cNvPr id="786" name="Google Shape;786;p67"/>
          <p:cNvSpPr txBox="1"/>
          <p:nvPr>
            <p:ph idx="4294967295" type="title"/>
          </p:nvPr>
        </p:nvSpPr>
        <p:spPr>
          <a:xfrm>
            <a:off x="3050453" y="1215125"/>
            <a:ext cx="1470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t>Earth</a:t>
            </a:r>
            <a:endParaRPr sz="2200"/>
          </a:p>
        </p:txBody>
      </p:sp>
      <p:sp>
        <p:nvSpPr>
          <p:cNvPr id="787" name="Google Shape;787;p67"/>
          <p:cNvSpPr txBox="1"/>
          <p:nvPr>
            <p:ph idx="4294967295" type="subTitle"/>
          </p:nvPr>
        </p:nvSpPr>
        <p:spPr>
          <a:xfrm>
            <a:off x="3050453" y="1641100"/>
            <a:ext cx="14703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Earth is the planet with life</a:t>
            </a:r>
            <a:endParaRPr/>
          </a:p>
        </p:txBody>
      </p:sp>
      <p:sp>
        <p:nvSpPr>
          <p:cNvPr id="788" name="Google Shape;788;p67"/>
          <p:cNvSpPr txBox="1"/>
          <p:nvPr>
            <p:ph idx="4294967295" type="title"/>
          </p:nvPr>
        </p:nvSpPr>
        <p:spPr>
          <a:xfrm>
            <a:off x="6196042" y="1215138"/>
            <a:ext cx="14703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t>Saturn</a:t>
            </a:r>
            <a:endParaRPr sz="2200"/>
          </a:p>
        </p:txBody>
      </p:sp>
      <p:sp>
        <p:nvSpPr>
          <p:cNvPr id="789" name="Google Shape;789;p67"/>
          <p:cNvSpPr txBox="1"/>
          <p:nvPr>
            <p:ph idx="4294967295" type="subTitle"/>
          </p:nvPr>
        </p:nvSpPr>
        <p:spPr>
          <a:xfrm>
            <a:off x="6196042" y="1641100"/>
            <a:ext cx="14703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Saturn has several rings</a:t>
            </a:r>
            <a:endParaRPr/>
          </a:p>
        </p:txBody>
      </p:sp>
      <p:pic>
        <p:nvPicPr>
          <p:cNvPr id="790" name="Google Shape;790;p67" title="Gráfico">
            <a:hlinkClick r:id="rId4"/>
          </p:cNvPr>
          <p:cNvPicPr preferRelativeResize="0"/>
          <p:nvPr/>
        </p:nvPicPr>
        <p:blipFill>
          <a:blip r:embed="rId5">
            <a:alphaModFix/>
          </a:blip>
          <a:stretch>
            <a:fillRect/>
          </a:stretch>
        </p:blipFill>
        <p:spPr>
          <a:xfrm>
            <a:off x="1674565" y="2998125"/>
            <a:ext cx="5794869" cy="1207275"/>
          </a:xfrm>
          <a:prstGeom prst="rect">
            <a:avLst/>
          </a:prstGeom>
          <a:noFill/>
          <a:ln>
            <a:noFill/>
          </a:ln>
        </p:spPr>
      </p:pic>
      <p:sp>
        <p:nvSpPr>
          <p:cNvPr id="791" name="Google Shape;791;p67"/>
          <p:cNvSpPr txBox="1"/>
          <p:nvPr>
            <p:ph idx="4294967295" type="title"/>
          </p:nvPr>
        </p:nvSpPr>
        <p:spPr>
          <a:xfrm>
            <a:off x="1604408" y="2318538"/>
            <a:ext cx="1216800" cy="51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2"/>
                </a:solidFill>
              </a:rPr>
              <a:t>90%</a:t>
            </a:r>
            <a:endParaRPr sz="3000">
              <a:solidFill>
                <a:schemeClr val="lt2"/>
              </a:solidFill>
            </a:endParaRPr>
          </a:p>
        </p:txBody>
      </p:sp>
      <p:sp>
        <p:nvSpPr>
          <p:cNvPr id="792" name="Google Shape;792;p67"/>
          <p:cNvSpPr txBox="1"/>
          <p:nvPr>
            <p:ph idx="4294967295" type="title"/>
          </p:nvPr>
        </p:nvSpPr>
        <p:spPr>
          <a:xfrm>
            <a:off x="3177208" y="2303100"/>
            <a:ext cx="1216800" cy="51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2"/>
                </a:solidFill>
              </a:rPr>
              <a:t>2</a:t>
            </a:r>
            <a:r>
              <a:rPr lang="en" sz="3000">
                <a:solidFill>
                  <a:schemeClr val="lt2"/>
                </a:solidFill>
              </a:rPr>
              <a:t>0%</a:t>
            </a:r>
            <a:endParaRPr sz="3000">
              <a:solidFill>
                <a:schemeClr val="lt2"/>
              </a:solidFill>
            </a:endParaRPr>
          </a:p>
        </p:txBody>
      </p:sp>
      <p:sp>
        <p:nvSpPr>
          <p:cNvPr id="793" name="Google Shape;793;p67"/>
          <p:cNvSpPr txBox="1"/>
          <p:nvPr>
            <p:ph idx="4294967295" type="title"/>
          </p:nvPr>
        </p:nvSpPr>
        <p:spPr>
          <a:xfrm>
            <a:off x="4750008" y="2303100"/>
            <a:ext cx="1216800" cy="51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2"/>
                </a:solidFill>
              </a:rPr>
              <a:t>5</a:t>
            </a:r>
            <a:r>
              <a:rPr lang="en" sz="3000">
                <a:solidFill>
                  <a:schemeClr val="lt2"/>
                </a:solidFill>
              </a:rPr>
              <a:t>0%</a:t>
            </a:r>
            <a:endParaRPr sz="3000">
              <a:solidFill>
                <a:schemeClr val="lt2"/>
              </a:solidFill>
            </a:endParaRPr>
          </a:p>
        </p:txBody>
      </p:sp>
      <p:sp>
        <p:nvSpPr>
          <p:cNvPr id="794" name="Google Shape;794;p67"/>
          <p:cNvSpPr txBox="1"/>
          <p:nvPr>
            <p:ph idx="4294967295" type="title"/>
          </p:nvPr>
        </p:nvSpPr>
        <p:spPr>
          <a:xfrm>
            <a:off x="6322808" y="2303100"/>
            <a:ext cx="1216800" cy="51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2"/>
                </a:solidFill>
              </a:rPr>
              <a:t>3</a:t>
            </a:r>
            <a:r>
              <a:rPr lang="en" sz="3000">
                <a:solidFill>
                  <a:schemeClr val="lt2"/>
                </a:solidFill>
              </a:rPr>
              <a:t>0%</a:t>
            </a:r>
            <a:endParaRPr sz="3000">
              <a:solidFill>
                <a:schemeClr val="lt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8" name="Shape 798"/>
        <p:cNvGrpSpPr/>
        <p:nvPr/>
      </p:nvGrpSpPr>
      <p:grpSpPr>
        <a:xfrm>
          <a:off x="0" y="0"/>
          <a:ext cx="0" cy="0"/>
          <a:chOff x="0" y="0"/>
          <a:chExt cx="0" cy="0"/>
        </a:xfrm>
      </p:grpSpPr>
      <p:sp>
        <p:nvSpPr>
          <p:cNvPr id="799" name="Google Shape;799;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 for New Year</a:t>
            </a:r>
            <a:endParaRPr/>
          </a:p>
        </p:txBody>
      </p:sp>
      <p:graphicFrame>
        <p:nvGraphicFramePr>
          <p:cNvPr id="800" name="Google Shape;800;p68"/>
          <p:cNvGraphicFramePr/>
          <p:nvPr/>
        </p:nvGraphicFramePr>
        <p:xfrm>
          <a:off x="972500" y="1352235"/>
          <a:ext cx="3000000" cy="3000000"/>
        </p:xfrm>
        <a:graphic>
          <a:graphicData uri="http://schemas.openxmlformats.org/drawingml/2006/table">
            <a:tbl>
              <a:tblPr>
                <a:noFill/>
                <a:tableStyleId>{1507A86E-B2EE-4760-A636-4FD7DC2D855B}</a:tableStyleId>
              </a:tblPr>
              <a:tblGrid>
                <a:gridCol w="1799750"/>
                <a:gridCol w="1799750"/>
                <a:gridCol w="1799750"/>
                <a:gridCol w="1799750"/>
              </a:tblGrid>
              <a:tr h="452750">
                <a:tc>
                  <a:txBody>
                    <a:bodyPr/>
                    <a:lstStyle/>
                    <a:p>
                      <a:pPr indent="0" lvl="0" marL="0" rtl="0" algn="ctr">
                        <a:spcBef>
                          <a:spcPts val="0"/>
                        </a:spcBef>
                        <a:spcAft>
                          <a:spcPts val="0"/>
                        </a:spcAft>
                        <a:buNone/>
                      </a:pPr>
                      <a:r>
                        <a:rPr lang="en" sz="2200">
                          <a:solidFill>
                            <a:schemeClr val="dk1"/>
                          </a:solidFill>
                          <a:latin typeface="Lora"/>
                          <a:ea typeface="Lora"/>
                          <a:cs typeface="Lora"/>
                          <a:sym typeface="Lora"/>
                        </a:rPr>
                        <a:t>Mars</a:t>
                      </a:r>
                      <a:endParaRPr sz="2200">
                        <a:solidFill>
                          <a:schemeClr val="dk1"/>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Lora"/>
                          <a:ea typeface="Lora"/>
                          <a:cs typeface="Lora"/>
                          <a:sym typeface="Lora"/>
                        </a:rPr>
                        <a:t>Neptune</a:t>
                      </a:r>
                      <a:endParaRPr sz="2200">
                        <a:solidFill>
                          <a:schemeClr val="dk1"/>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Lora"/>
                          <a:ea typeface="Lora"/>
                          <a:cs typeface="Lora"/>
                          <a:sym typeface="Lora"/>
                        </a:rPr>
                        <a:t>Venus</a:t>
                      </a:r>
                      <a:endParaRPr sz="2200">
                        <a:solidFill>
                          <a:schemeClr val="dk1"/>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Lora"/>
                          <a:ea typeface="Lora"/>
                          <a:cs typeface="Lora"/>
                          <a:sym typeface="Lora"/>
                        </a:rPr>
                        <a:t>Pluto</a:t>
                      </a:r>
                      <a:endParaRPr sz="2200">
                        <a:solidFill>
                          <a:schemeClr val="dk1"/>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5250">
                <a:tc>
                  <a:txBody>
                    <a:bodyPr/>
                    <a:lstStyle/>
                    <a:p>
                      <a:pPr indent="0" lvl="0" marL="0" rtl="0" algn="ctr">
                        <a:spcBef>
                          <a:spcPts val="0"/>
                        </a:spcBef>
                        <a:spcAft>
                          <a:spcPts val="0"/>
                        </a:spcAft>
                        <a:buNone/>
                      </a:pPr>
                      <a:r>
                        <a:rPr lang="en" sz="2200">
                          <a:solidFill>
                            <a:schemeClr val="lt2"/>
                          </a:solidFill>
                          <a:latin typeface="Lora"/>
                          <a:ea typeface="Lora"/>
                          <a:cs typeface="Lora"/>
                          <a:sym typeface="Lora"/>
                        </a:rPr>
                        <a:t>7:00</a:t>
                      </a:r>
                      <a:r>
                        <a:rPr lang="en" sz="2200">
                          <a:solidFill>
                            <a:schemeClr val="lt2"/>
                          </a:solidFill>
                          <a:latin typeface="Lora"/>
                          <a:ea typeface="Lora"/>
                          <a:cs typeface="Lora"/>
                          <a:sym typeface="Lora"/>
                        </a:rPr>
                        <a:t> am</a:t>
                      </a:r>
                      <a:endParaRPr sz="2200">
                        <a:solidFill>
                          <a:schemeClr val="lt2"/>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Jupiter is big</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Jupiter doesn’t have a solid surface</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Timmy Jimmy</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5250">
                <a:tc>
                  <a:txBody>
                    <a:bodyPr/>
                    <a:lstStyle/>
                    <a:p>
                      <a:pPr indent="0" lvl="0" marL="0" rtl="0" algn="ctr">
                        <a:spcBef>
                          <a:spcPts val="0"/>
                        </a:spcBef>
                        <a:spcAft>
                          <a:spcPts val="0"/>
                        </a:spcAft>
                        <a:buNone/>
                      </a:pPr>
                      <a:r>
                        <a:rPr lang="en" sz="2200">
                          <a:solidFill>
                            <a:schemeClr val="lt2"/>
                          </a:solidFill>
                          <a:latin typeface="Lora"/>
                          <a:ea typeface="Lora"/>
                          <a:cs typeface="Lora"/>
                          <a:sym typeface="Lora"/>
                        </a:rPr>
                        <a:t>9:00 </a:t>
                      </a:r>
                      <a:r>
                        <a:rPr lang="en" sz="2200">
                          <a:solidFill>
                            <a:schemeClr val="lt2"/>
                          </a:solidFill>
                          <a:latin typeface="Lora"/>
                          <a:ea typeface="Lora"/>
                          <a:cs typeface="Lora"/>
                          <a:sym typeface="Lora"/>
                        </a:rPr>
                        <a:t>am</a:t>
                      </a:r>
                      <a:endParaRPr sz="2200">
                        <a:solidFill>
                          <a:schemeClr val="lt2"/>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Mars is cold</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Despite being red, Mars is very cold</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Susan Dones</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5250">
                <a:tc>
                  <a:txBody>
                    <a:bodyPr/>
                    <a:lstStyle/>
                    <a:p>
                      <a:pPr indent="0" lvl="0" marL="0" rtl="0" algn="ctr">
                        <a:spcBef>
                          <a:spcPts val="0"/>
                        </a:spcBef>
                        <a:spcAft>
                          <a:spcPts val="0"/>
                        </a:spcAft>
                        <a:buNone/>
                      </a:pPr>
                      <a:r>
                        <a:rPr lang="en" sz="2200">
                          <a:solidFill>
                            <a:schemeClr val="lt2"/>
                          </a:solidFill>
                          <a:latin typeface="Lora"/>
                          <a:ea typeface="Lora"/>
                          <a:cs typeface="Lora"/>
                          <a:sym typeface="Lora"/>
                        </a:rPr>
                        <a:t>1:00 pm</a:t>
                      </a:r>
                      <a:endParaRPr sz="2200">
                        <a:solidFill>
                          <a:schemeClr val="lt2"/>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Earth has life</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Earth is the third planet from the Sun</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Sofia Hill</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5250">
                <a:tc>
                  <a:txBody>
                    <a:bodyPr/>
                    <a:lstStyle/>
                    <a:p>
                      <a:pPr indent="0" lvl="0" marL="0" rtl="0" algn="ctr">
                        <a:spcBef>
                          <a:spcPts val="0"/>
                        </a:spcBef>
                        <a:spcAft>
                          <a:spcPts val="0"/>
                        </a:spcAft>
                        <a:buNone/>
                      </a:pPr>
                      <a:r>
                        <a:rPr lang="en" sz="2200">
                          <a:solidFill>
                            <a:schemeClr val="lt2"/>
                          </a:solidFill>
                          <a:latin typeface="Lora"/>
                          <a:ea typeface="Lora"/>
                          <a:cs typeface="Lora"/>
                          <a:sym typeface="Lora"/>
                        </a:rPr>
                        <a:t>2:00 pm</a:t>
                      </a:r>
                      <a:endParaRPr sz="2200">
                        <a:solidFill>
                          <a:schemeClr val="lt2"/>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Mercury is small</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Mercury is quite a small planet</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Peter Harris</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5250">
                <a:tc>
                  <a:txBody>
                    <a:bodyPr/>
                    <a:lstStyle/>
                    <a:p>
                      <a:pPr indent="0" lvl="0" marL="0" rtl="0" algn="ctr">
                        <a:spcBef>
                          <a:spcPts val="0"/>
                        </a:spcBef>
                        <a:spcAft>
                          <a:spcPts val="0"/>
                        </a:spcAft>
                        <a:buNone/>
                      </a:pPr>
                      <a:r>
                        <a:rPr lang="en" sz="2200">
                          <a:solidFill>
                            <a:schemeClr val="lt2"/>
                          </a:solidFill>
                          <a:latin typeface="Lora"/>
                          <a:ea typeface="Lora"/>
                          <a:cs typeface="Lora"/>
                          <a:sym typeface="Lora"/>
                        </a:rPr>
                        <a:t>4:00 pm</a:t>
                      </a:r>
                      <a:endParaRPr sz="2200">
                        <a:solidFill>
                          <a:schemeClr val="lt2"/>
                        </a:solidFill>
                        <a:latin typeface="Lora"/>
                        <a:ea typeface="Lora"/>
                        <a:cs typeface="Lora"/>
                        <a:sym typeface="Lora"/>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Saturn has rings</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Saturn was named after a Roman god</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Susan Smith</a:t>
                      </a:r>
                      <a:endParaRPr>
                        <a:solidFill>
                          <a:schemeClr val="dk1"/>
                        </a:solidFill>
                        <a:latin typeface="Nunito"/>
                        <a:ea typeface="Nunito"/>
                        <a:cs typeface="Nunito"/>
                        <a:sym typeface="Nunit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4" name="Shape 804"/>
        <p:cNvGrpSpPr/>
        <p:nvPr/>
      </p:nvGrpSpPr>
      <p:grpSpPr>
        <a:xfrm>
          <a:off x="0" y="0"/>
          <a:ext cx="0" cy="0"/>
          <a:chOff x="0" y="0"/>
          <a:chExt cx="0" cy="0"/>
        </a:xfrm>
      </p:grpSpPr>
      <p:sp>
        <p:nvSpPr>
          <p:cNvPr id="805" name="Google Shape;805;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Japanese New Year</a:t>
            </a:r>
            <a:endParaRPr/>
          </a:p>
        </p:txBody>
      </p:sp>
      <p:sp>
        <p:nvSpPr>
          <p:cNvPr id="806" name="Google Shape;806;p69"/>
          <p:cNvSpPr txBox="1"/>
          <p:nvPr/>
        </p:nvSpPr>
        <p:spPr>
          <a:xfrm>
            <a:off x="907430" y="2185850"/>
            <a:ext cx="2289300" cy="505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Saturn</a:t>
            </a:r>
            <a:endParaRPr sz="2200">
              <a:solidFill>
                <a:schemeClr val="dk1"/>
              </a:solidFill>
              <a:latin typeface="Lora"/>
              <a:ea typeface="Lora"/>
              <a:cs typeface="Lora"/>
              <a:sym typeface="Lora"/>
            </a:endParaRPr>
          </a:p>
        </p:txBody>
      </p:sp>
      <p:sp>
        <p:nvSpPr>
          <p:cNvPr id="807" name="Google Shape;807;p69"/>
          <p:cNvSpPr txBox="1"/>
          <p:nvPr/>
        </p:nvSpPr>
        <p:spPr>
          <a:xfrm>
            <a:off x="907419" y="2702550"/>
            <a:ext cx="2289300" cy="1749600"/>
          </a:xfrm>
          <a:prstGeom prst="rect">
            <a:avLst/>
          </a:prstGeom>
          <a:noFill/>
          <a:ln>
            <a:noFill/>
          </a:ln>
        </p:spPr>
        <p:txBody>
          <a:bodyPr anchorCtr="0" anchor="t" bIns="91425" lIns="91425" spcFirstLastPara="1" rIns="91425" wrap="square" tIns="91425">
            <a:noAutofit/>
          </a:bodyPr>
          <a:lstStyle/>
          <a:p>
            <a:pPr indent="-317500" lvl="0" marL="457200" marR="0" rtl="0" algn="l">
              <a:lnSpc>
                <a:spcPct val="100000"/>
              </a:lnSpc>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You can describe the characteristics of the concept here</a:t>
            </a:r>
            <a:endParaRPr>
              <a:solidFill>
                <a:schemeClr val="dk1"/>
              </a:solidFill>
              <a:latin typeface="Nunito"/>
              <a:ea typeface="Nunito"/>
              <a:cs typeface="Nunito"/>
              <a:sym typeface="Nunito"/>
            </a:endParaRPr>
          </a:p>
          <a:p>
            <a:pPr indent="0" lvl="0" marL="0" marR="0" rtl="0" algn="l">
              <a:lnSpc>
                <a:spcPct val="100000"/>
              </a:lnSpc>
              <a:spcBef>
                <a:spcPts val="0"/>
              </a:spcBef>
              <a:spcAft>
                <a:spcPts val="0"/>
              </a:spcAft>
              <a:buNone/>
            </a:pPr>
            <a:r>
              <a:t/>
            </a:r>
            <a:endParaRPr>
              <a:solidFill>
                <a:schemeClr val="dk1"/>
              </a:solidFill>
              <a:latin typeface="Nunito"/>
              <a:ea typeface="Nunito"/>
              <a:cs typeface="Nunito"/>
              <a:sym typeface="Nunito"/>
            </a:endParaRPr>
          </a:p>
          <a:p>
            <a:pPr indent="-317500" lvl="0" marL="457200" marR="0" rtl="0" algn="l">
              <a:lnSpc>
                <a:spcPct val="100000"/>
              </a:lnSpc>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You can describe the characteristics of the concept here</a:t>
            </a:r>
            <a:endParaRPr>
              <a:solidFill>
                <a:schemeClr val="dk1"/>
              </a:solidFill>
              <a:latin typeface="Nunito"/>
              <a:ea typeface="Nunito"/>
              <a:cs typeface="Nunito"/>
              <a:sym typeface="Nunito"/>
            </a:endParaRPr>
          </a:p>
        </p:txBody>
      </p:sp>
      <p:sp>
        <p:nvSpPr>
          <p:cNvPr id="808" name="Google Shape;808;p69"/>
          <p:cNvSpPr txBox="1"/>
          <p:nvPr/>
        </p:nvSpPr>
        <p:spPr>
          <a:xfrm>
            <a:off x="3196703" y="2185850"/>
            <a:ext cx="2289300" cy="505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Neptune</a:t>
            </a:r>
            <a:endParaRPr sz="2200">
              <a:solidFill>
                <a:schemeClr val="dk1"/>
              </a:solidFill>
              <a:latin typeface="Lora"/>
              <a:ea typeface="Lora"/>
              <a:cs typeface="Lora"/>
              <a:sym typeface="Lora"/>
            </a:endParaRPr>
          </a:p>
        </p:txBody>
      </p:sp>
      <p:sp>
        <p:nvSpPr>
          <p:cNvPr id="809" name="Google Shape;809;p69"/>
          <p:cNvSpPr txBox="1"/>
          <p:nvPr/>
        </p:nvSpPr>
        <p:spPr>
          <a:xfrm>
            <a:off x="3196694" y="2702550"/>
            <a:ext cx="2289300" cy="1749600"/>
          </a:xfrm>
          <a:prstGeom prst="rect">
            <a:avLst/>
          </a:prstGeom>
          <a:noFill/>
          <a:ln>
            <a:noFill/>
          </a:ln>
        </p:spPr>
        <p:txBody>
          <a:bodyPr anchorCtr="0" anchor="t" bIns="91425" lIns="91425" spcFirstLastPara="1" rIns="91425" wrap="square" tIns="91425">
            <a:noAutofit/>
          </a:bodyPr>
          <a:lstStyle/>
          <a:p>
            <a:pPr indent="-317500" lvl="0" marL="457200" marR="0" rtl="0" algn="l">
              <a:lnSpc>
                <a:spcPct val="100000"/>
              </a:lnSpc>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You can describe the characteristics of the concept here</a:t>
            </a:r>
            <a:endParaRPr>
              <a:solidFill>
                <a:schemeClr val="dk1"/>
              </a:solidFill>
              <a:latin typeface="Nunito"/>
              <a:ea typeface="Nunito"/>
              <a:cs typeface="Nunito"/>
              <a:sym typeface="Nunito"/>
            </a:endParaRPr>
          </a:p>
          <a:p>
            <a:pPr indent="0" lvl="0" marL="0" marR="0" rtl="0" algn="l">
              <a:lnSpc>
                <a:spcPct val="100000"/>
              </a:lnSpc>
              <a:spcBef>
                <a:spcPts val="0"/>
              </a:spcBef>
              <a:spcAft>
                <a:spcPts val="0"/>
              </a:spcAft>
              <a:buNone/>
            </a:pPr>
            <a:r>
              <a:t/>
            </a:r>
            <a:endParaRPr>
              <a:solidFill>
                <a:schemeClr val="dk1"/>
              </a:solidFill>
              <a:latin typeface="Nunito"/>
              <a:ea typeface="Nunito"/>
              <a:cs typeface="Nunito"/>
              <a:sym typeface="Nunito"/>
            </a:endParaRPr>
          </a:p>
          <a:p>
            <a:pPr indent="-317500" lvl="0" marL="457200" marR="0" rtl="0" algn="l">
              <a:lnSpc>
                <a:spcPct val="100000"/>
              </a:lnSpc>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You can describe the characteristics of the concept here</a:t>
            </a:r>
            <a:endParaRPr>
              <a:solidFill>
                <a:schemeClr val="dk1"/>
              </a:solidFill>
              <a:latin typeface="Nunito"/>
              <a:ea typeface="Nunito"/>
              <a:cs typeface="Nunito"/>
              <a:sym typeface="Nunito"/>
            </a:endParaRPr>
          </a:p>
        </p:txBody>
      </p:sp>
      <p:sp>
        <p:nvSpPr>
          <p:cNvPr id="810" name="Google Shape;810;p69"/>
          <p:cNvSpPr txBox="1"/>
          <p:nvPr/>
        </p:nvSpPr>
        <p:spPr>
          <a:xfrm>
            <a:off x="5947277" y="2185850"/>
            <a:ext cx="2289300" cy="505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Ceres</a:t>
            </a:r>
            <a:endParaRPr sz="2200">
              <a:solidFill>
                <a:schemeClr val="dk1"/>
              </a:solidFill>
              <a:latin typeface="Lora"/>
              <a:ea typeface="Lora"/>
              <a:cs typeface="Lora"/>
              <a:sym typeface="Lora"/>
            </a:endParaRPr>
          </a:p>
        </p:txBody>
      </p:sp>
      <p:sp>
        <p:nvSpPr>
          <p:cNvPr id="811" name="Google Shape;811;p69"/>
          <p:cNvSpPr txBox="1"/>
          <p:nvPr/>
        </p:nvSpPr>
        <p:spPr>
          <a:xfrm>
            <a:off x="5947269" y="2702550"/>
            <a:ext cx="2289300" cy="1749600"/>
          </a:xfrm>
          <a:prstGeom prst="rect">
            <a:avLst/>
          </a:prstGeom>
          <a:noFill/>
          <a:ln>
            <a:noFill/>
          </a:ln>
        </p:spPr>
        <p:txBody>
          <a:bodyPr anchorCtr="0" anchor="t" bIns="91425" lIns="91425" spcFirstLastPara="1" rIns="91425" wrap="square" tIns="91425">
            <a:noAutofit/>
          </a:bodyPr>
          <a:lstStyle/>
          <a:p>
            <a:pPr indent="-317500" lvl="0" marL="457200" marR="0" rtl="0" algn="l">
              <a:lnSpc>
                <a:spcPct val="100000"/>
              </a:lnSpc>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You can describe the characteristics of the concept here</a:t>
            </a:r>
            <a:endParaRPr>
              <a:solidFill>
                <a:schemeClr val="dk1"/>
              </a:solidFill>
              <a:latin typeface="Nunito"/>
              <a:ea typeface="Nunito"/>
              <a:cs typeface="Nunito"/>
              <a:sym typeface="Nunito"/>
            </a:endParaRPr>
          </a:p>
          <a:p>
            <a:pPr indent="0" lvl="0" marL="0" marR="0" rtl="0" algn="l">
              <a:lnSpc>
                <a:spcPct val="100000"/>
              </a:lnSpc>
              <a:spcBef>
                <a:spcPts val="0"/>
              </a:spcBef>
              <a:spcAft>
                <a:spcPts val="0"/>
              </a:spcAft>
              <a:buNone/>
            </a:pPr>
            <a:r>
              <a:t/>
            </a:r>
            <a:endParaRPr>
              <a:solidFill>
                <a:schemeClr val="dk1"/>
              </a:solidFill>
              <a:latin typeface="Nunito"/>
              <a:ea typeface="Nunito"/>
              <a:cs typeface="Nunito"/>
              <a:sym typeface="Nunito"/>
            </a:endParaRPr>
          </a:p>
          <a:p>
            <a:pPr indent="-317500" lvl="0" marL="457200" marR="0" rtl="0" algn="l">
              <a:lnSpc>
                <a:spcPct val="100000"/>
              </a:lnSpc>
              <a:spcBef>
                <a:spcPts val="0"/>
              </a:spcBef>
              <a:spcAft>
                <a:spcPts val="0"/>
              </a:spcAft>
              <a:buClr>
                <a:schemeClr val="dk1"/>
              </a:buClr>
              <a:buSzPts val="1400"/>
              <a:buFont typeface="Nunito"/>
              <a:buChar char="●"/>
            </a:pPr>
            <a:r>
              <a:rPr lang="en">
                <a:solidFill>
                  <a:schemeClr val="dk1"/>
                </a:solidFill>
                <a:latin typeface="Nunito"/>
                <a:ea typeface="Nunito"/>
                <a:cs typeface="Nunito"/>
                <a:sym typeface="Nunito"/>
              </a:rPr>
              <a:t>You can describe the characteristics of the concept here</a:t>
            </a:r>
            <a:endParaRPr>
              <a:solidFill>
                <a:schemeClr val="dk1"/>
              </a:solidFill>
              <a:latin typeface="Nunito"/>
              <a:ea typeface="Nunito"/>
              <a:cs typeface="Nunito"/>
              <a:sym typeface="Nunito"/>
            </a:endParaRPr>
          </a:p>
        </p:txBody>
      </p:sp>
      <p:sp>
        <p:nvSpPr>
          <p:cNvPr id="812" name="Google Shape;812;p69"/>
          <p:cNvSpPr txBox="1"/>
          <p:nvPr/>
        </p:nvSpPr>
        <p:spPr>
          <a:xfrm>
            <a:off x="2063494" y="1432950"/>
            <a:ext cx="2289300" cy="50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Earth has life</a:t>
            </a:r>
            <a:endParaRPr sz="2200">
              <a:solidFill>
                <a:schemeClr val="dk1"/>
              </a:solidFill>
              <a:latin typeface="Lora"/>
              <a:ea typeface="Lora"/>
              <a:cs typeface="Lora"/>
              <a:sym typeface="Lora"/>
            </a:endParaRPr>
          </a:p>
        </p:txBody>
      </p:sp>
      <p:sp>
        <p:nvSpPr>
          <p:cNvPr id="813" name="Google Shape;813;p69"/>
          <p:cNvSpPr txBox="1"/>
          <p:nvPr/>
        </p:nvSpPr>
        <p:spPr>
          <a:xfrm>
            <a:off x="5947281" y="1432950"/>
            <a:ext cx="2289300" cy="50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Lora"/>
                <a:ea typeface="Lora"/>
                <a:cs typeface="Lora"/>
                <a:sym typeface="Lora"/>
              </a:rPr>
              <a:t>Mars is cold</a:t>
            </a:r>
            <a:endParaRPr sz="2200">
              <a:solidFill>
                <a:schemeClr val="dk1"/>
              </a:solidFill>
              <a:latin typeface="Lora"/>
              <a:ea typeface="Lora"/>
              <a:cs typeface="Lora"/>
              <a:sym typeface="Lora"/>
            </a:endParaRPr>
          </a:p>
        </p:txBody>
      </p:sp>
      <p:cxnSp>
        <p:nvCxnSpPr>
          <p:cNvPr id="814" name="Google Shape;814;p69"/>
          <p:cNvCxnSpPr>
            <a:stCxn id="812" idx="2"/>
            <a:endCxn id="808" idx="0"/>
          </p:cNvCxnSpPr>
          <p:nvPr/>
        </p:nvCxnSpPr>
        <p:spPr>
          <a:xfrm flipH="1" rot="-5400000">
            <a:off x="3650944" y="1495650"/>
            <a:ext cx="247500" cy="1133100"/>
          </a:xfrm>
          <a:prstGeom prst="bentConnector3">
            <a:avLst>
              <a:gd fmla="val 49980" name="adj1"/>
            </a:avLst>
          </a:prstGeom>
          <a:noFill/>
          <a:ln cap="flat" cmpd="sng" w="9525">
            <a:solidFill>
              <a:schemeClr val="dk1"/>
            </a:solidFill>
            <a:prstDash val="solid"/>
            <a:round/>
            <a:headEnd len="med" w="med" type="none"/>
            <a:tailEnd len="med" w="med" type="none"/>
          </a:ln>
        </p:spPr>
      </p:cxnSp>
      <p:cxnSp>
        <p:nvCxnSpPr>
          <p:cNvPr id="815" name="Google Shape;815;p69"/>
          <p:cNvCxnSpPr>
            <a:stCxn id="812" idx="2"/>
            <a:endCxn id="806" idx="0"/>
          </p:cNvCxnSpPr>
          <p:nvPr/>
        </p:nvCxnSpPr>
        <p:spPr>
          <a:xfrm rot="5400000">
            <a:off x="2506294" y="1484100"/>
            <a:ext cx="247500" cy="1156200"/>
          </a:xfrm>
          <a:prstGeom prst="bentConnector3">
            <a:avLst>
              <a:gd fmla="val 49980" name="adj1"/>
            </a:avLst>
          </a:prstGeom>
          <a:noFill/>
          <a:ln cap="flat" cmpd="sng" w="9525">
            <a:solidFill>
              <a:schemeClr val="dk1"/>
            </a:solidFill>
            <a:prstDash val="solid"/>
            <a:round/>
            <a:headEnd len="med" w="med" type="none"/>
            <a:tailEnd len="med" w="med" type="none"/>
          </a:ln>
        </p:spPr>
      </p:cxnSp>
      <p:cxnSp>
        <p:nvCxnSpPr>
          <p:cNvPr id="816" name="Google Shape;816;p69"/>
          <p:cNvCxnSpPr>
            <a:stCxn id="813" idx="2"/>
            <a:endCxn id="810" idx="0"/>
          </p:cNvCxnSpPr>
          <p:nvPr/>
        </p:nvCxnSpPr>
        <p:spPr>
          <a:xfrm flipH="1" rot="-5400000">
            <a:off x="6968481" y="2061900"/>
            <a:ext cx="247500" cy="600"/>
          </a:xfrm>
          <a:prstGeom prst="bentConnector3">
            <a:avLst>
              <a:gd fmla="val 49980" name="adj1"/>
            </a:avLst>
          </a:prstGeom>
          <a:noFill/>
          <a:ln cap="flat" cmpd="sng" w="9525">
            <a:solidFill>
              <a:schemeClr val="dk1"/>
            </a:solidFill>
            <a:prstDash val="solid"/>
            <a:round/>
            <a:headEnd len="med" w="med" type="none"/>
            <a:tailEnd len="med" w="med" type="none"/>
          </a:ln>
        </p:spPr>
      </p:cxnSp>
      <p:cxnSp>
        <p:nvCxnSpPr>
          <p:cNvPr id="817" name="Google Shape;817;p69"/>
          <p:cNvCxnSpPr>
            <a:stCxn id="810" idx="1"/>
            <a:endCxn id="808" idx="3"/>
          </p:cNvCxnSpPr>
          <p:nvPr/>
        </p:nvCxnSpPr>
        <p:spPr>
          <a:xfrm flipH="1">
            <a:off x="5485877" y="2438600"/>
            <a:ext cx="461400" cy="600"/>
          </a:xfrm>
          <a:prstGeom prst="bentConnector3">
            <a:avLst>
              <a:gd fmla="val 49986"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1" name="Shape 821"/>
        <p:cNvGrpSpPr/>
        <p:nvPr/>
      </p:nvGrpSpPr>
      <p:grpSpPr>
        <a:xfrm>
          <a:off x="0" y="0"/>
          <a:ext cx="0" cy="0"/>
          <a:chOff x="0" y="0"/>
          <a:chExt cx="0" cy="0"/>
        </a:xfrm>
      </p:grpSpPr>
      <p:sp>
        <p:nvSpPr>
          <p:cNvPr id="822" name="Google Shape;822;p70"/>
          <p:cNvSpPr txBox="1"/>
          <p:nvPr>
            <p:ph idx="3" type="subTitle"/>
          </p:nvPr>
        </p:nvSpPr>
        <p:spPr>
          <a:xfrm>
            <a:off x="4864683" y="3523125"/>
            <a:ext cx="2505600" cy="48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823" name="Google Shape;823;p70"/>
          <p:cNvSpPr txBox="1"/>
          <p:nvPr>
            <p:ph idx="4" type="subTitle"/>
          </p:nvPr>
        </p:nvSpPr>
        <p:spPr>
          <a:xfrm>
            <a:off x="1773708" y="3523125"/>
            <a:ext cx="2505600" cy="48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pic>
        <p:nvPicPr>
          <p:cNvPr id="824" name="Google Shape;824;p70"/>
          <p:cNvPicPr preferRelativeResize="0"/>
          <p:nvPr/>
        </p:nvPicPr>
        <p:blipFill rotWithShape="1">
          <a:blip r:embed="rId3">
            <a:alphaModFix/>
          </a:blip>
          <a:srcRect b="32390" l="39781" r="20710" t="8417"/>
          <a:stretch/>
        </p:blipFill>
        <p:spPr>
          <a:xfrm>
            <a:off x="5313497" y="1688700"/>
            <a:ext cx="1608000" cy="1608000"/>
          </a:xfrm>
          <a:prstGeom prst="rect">
            <a:avLst/>
          </a:prstGeom>
          <a:noFill/>
          <a:ln>
            <a:noFill/>
          </a:ln>
        </p:spPr>
      </p:pic>
      <p:pic>
        <p:nvPicPr>
          <p:cNvPr id="825" name="Google Shape;825;p70"/>
          <p:cNvPicPr preferRelativeResize="0"/>
          <p:nvPr/>
        </p:nvPicPr>
        <p:blipFill rotWithShape="1">
          <a:blip r:embed="rId4">
            <a:alphaModFix/>
          </a:blip>
          <a:srcRect b="32461" l="0" r="0" t="840"/>
          <a:stretch/>
        </p:blipFill>
        <p:spPr>
          <a:xfrm>
            <a:off x="2222272" y="1688650"/>
            <a:ext cx="1608000" cy="1608000"/>
          </a:xfrm>
          <a:prstGeom prst="rect">
            <a:avLst/>
          </a:prstGeom>
          <a:noFill/>
          <a:ln>
            <a:noFill/>
          </a:ln>
        </p:spPr>
      </p:pic>
      <p:sp>
        <p:nvSpPr>
          <p:cNvPr id="826" name="Google Shape;826;p70"/>
          <p:cNvSpPr txBox="1"/>
          <p:nvPr>
            <p:ph idx="1" type="subTitle"/>
          </p:nvPr>
        </p:nvSpPr>
        <p:spPr>
          <a:xfrm>
            <a:off x="4864692" y="39217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827" name="Google Shape;827;p70"/>
          <p:cNvSpPr txBox="1"/>
          <p:nvPr>
            <p:ph idx="2" type="subTitle"/>
          </p:nvPr>
        </p:nvSpPr>
        <p:spPr>
          <a:xfrm>
            <a:off x="1773708" y="39217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828" name="Google Shape;828;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 name="Shape 832"/>
        <p:cNvGrpSpPr/>
        <p:nvPr/>
      </p:nvGrpSpPr>
      <p:grpSpPr>
        <a:xfrm>
          <a:off x="0" y="0"/>
          <a:ext cx="0" cy="0"/>
          <a:chOff x="0" y="0"/>
          <a:chExt cx="0" cy="0"/>
        </a:xfrm>
      </p:grpSpPr>
      <p:sp>
        <p:nvSpPr>
          <p:cNvPr id="833" name="Google Shape;833;p71"/>
          <p:cNvSpPr txBox="1"/>
          <p:nvPr>
            <p:ph type="title"/>
          </p:nvPr>
        </p:nvSpPr>
        <p:spPr>
          <a:xfrm>
            <a:off x="2347950" y="626776"/>
            <a:ext cx="4448100" cy="122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834" name="Google Shape;834;p71"/>
          <p:cNvSpPr txBox="1"/>
          <p:nvPr>
            <p:ph idx="1" type="subTitle"/>
          </p:nvPr>
        </p:nvSpPr>
        <p:spPr>
          <a:xfrm>
            <a:off x="2347925" y="1852274"/>
            <a:ext cx="4448100" cy="118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Do you have any questions?</a:t>
            </a:r>
            <a:endParaRPr b="1"/>
          </a:p>
          <a:p>
            <a:pPr indent="0" lvl="0" marL="0" rtl="0" algn="ctr">
              <a:spcBef>
                <a:spcPts val="0"/>
              </a:spcBef>
              <a:spcAft>
                <a:spcPts val="0"/>
              </a:spcAft>
              <a:buNone/>
            </a:pPr>
            <a:r>
              <a:rPr lang="en"/>
              <a:t>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yourwebsite.com</a:t>
            </a:r>
            <a:endParaRPr/>
          </a:p>
        </p:txBody>
      </p:sp>
      <p:sp>
        <p:nvSpPr>
          <p:cNvPr id="835" name="Google Shape;835;p71"/>
          <p:cNvSpPr txBox="1"/>
          <p:nvPr/>
        </p:nvSpPr>
        <p:spPr>
          <a:xfrm>
            <a:off x="3376475" y="4222724"/>
            <a:ext cx="2391000" cy="294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Nunito"/>
                <a:ea typeface="Nunito"/>
                <a:cs typeface="Nunito"/>
                <a:sym typeface="Nunito"/>
              </a:rPr>
              <a:t>Please keep this slide for attribution</a:t>
            </a:r>
            <a:endParaRPr sz="1000">
              <a:solidFill>
                <a:schemeClr val="dk1"/>
              </a:solidFill>
              <a:latin typeface="Nunito"/>
              <a:ea typeface="Nunito"/>
              <a:cs typeface="Nunito"/>
              <a:sym typeface="Nunito"/>
            </a:endParaRPr>
          </a:p>
        </p:txBody>
      </p:sp>
      <p:sp>
        <p:nvSpPr>
          <p:cNvPr id="836" name="Google Shape;836;p71"/>
          <p:cNvSpPr/>
          <p:nvPr/>
        </p:nvSpPr>
        <p:spPr>
          <a:xfrm>
            <a:off x="3725133" y="3724260"/>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 name="Google Shape;837;p71"/>
          <p:cNvGrpSpPr/>
          <p:nvPr/>
        </p:nvGrpSpPr>
        <p:grpSpPr>
          <a:xfrm>
            <a:off x="4174604" y="3724451"/>
            <a:ext cx="346056" cy="345674"/>
            <a:chOff x="3303268" y="3817349"/>
            <a:chExt cx="346056" cy="345674"/>
          </a:xfrm>
        </p:grpSpPr>
        <p:sp>
          <p:nvSpPr>
            <p:cNvPr id="838" name="Google Shape;838;p7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7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7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7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71"/>
          <p:cNvGrpSpPr/>
          <p:nvPr/>
        </p:nvGrpSpPr>
        <p:grpSpPr>
          <a:xfrm>
            <a:off x="4623694" y="3724451"/>
            <a:ext cx="346056" cy="345674"/>
            <a:chOff x="3752358" y="3817349"/>
            <a:chExt cx="346056" cy="345674"/>
          </a:xfrm>
        </p:grpSpPr>
        <p:sp>
          <p:nvSpPr>
            <p:cNvPr id="843" name="Google Shape;843;p7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7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7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7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 name="Google Shape;847;p71"/>
          <p:cNvGrpSpPr/>
          <p:nvPr/>
        </p:nvGrpSpPr>
        <p:grpSpPr>
          <a:xfrm>
            <a:off x="5072783" y="3724451"/>
            <a:ext cx="346024" cy="345674"/>
            <a:chOff x="4201447" y="3817349"/>
            <a:chExt cx="346024" cy="345674"/>
          </a:xfrm>
        </p:grpSpPr>
        <p:sp>
          <p:nvSpPr>
            <p:cNvPr id="848" name="Google Shape;848;p7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7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 name="Shape 853"/>
        <p:cNvGrpSpPr/>
        <p:nvPr/>
      </p:nvGrpSpPr>
      <p:grpSpPr>
        <a:xfrm>
          <a:off x="0" y="0"/>
          <a:ext cx="0" cy="0"/>
          <a:chOff x="0" y="0"/>
          <a:chExt cx="0" cy="0"/>
        </a:xfrm>
      </p:grpSpPr>
      <p:sp>
        <p:nvSpPr>
          <p:cNvPr id="854" name="Google Shape;854;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855" name="Google Shape;855;p72"/>
          <p:cNvSpPr txBox="1"/>
          <p:nvPr>
            <p:ph idx="1" type="body"/>
          </p:nvPr>
        </p:nvSpPr>
        <p:spPr>
          <a:xfrm>
            <a:off x="720000" y="1215750"/>
            <a:ext cx="7704000" cy="123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t>Vectors</a:t>
            </a:r>
            <a:endParaRPr b="1"/>
          </a:p>
          <a:p>
            <a:pPr indent="-317500" lvl="0" marL="457200" rtl="0" algn="l">
              <a:spcBef>
                <a:spcPts val="0"/>
              </a:spcBef>
              <a:spcAft>
                <a:spcPts val="0"/>
              </a:spcAft>
              <a:buSzPts val="1400"/>
              <a:buChar char="●"/>
            </a:pPr>
            <a:r>
              <a:rPr lang="en" u="sng">
                <a:hlinkClick r:id="rId3"/>
              </a:rPr>
              <a:t>PSD cultural japanese new year print template</a:t>
            </a:r>
            <a:endParaRPr/>
          </a:p>
          <a:p>
            <a:pPr indent="-317500" lvl="0" marL="457200" rtl="0" algn="l">
              <a:spcBef>
                <a:spcPts val="0"/>
              </a:spcBef>
              <a:spcAft>
                <a:spcPts val="0"/>
              </a:spcAft>
              <a:buSzPts val="1400"/>
              <a:buChar char="●"/>
            </a:pPr>
            <a:r>
              <a:rPr lang="en" u="sng">
                <a:hlinkClick r:id="rId4"/>
              </a:rPr>
              <a:t>Cultural japanese new year print template</a:t>
            </a:r>
            <a:endParaRPr/>
          </a:p>
        </p:txBody>
      </p:sp>
      <p:pic>
        <p:nvPicPr>
          <p:cNvPr id="856" name="Google Shape;856;p72"/>
          <p:cNvPicPr preferRelativeResize="0"/>
          <p:nvPr/>
        </p:nvPicPr>
        <p:blipFill>
          <a:blip r:embed="rId5">
            <a:alphaModFix/>
          </a:blip>
          <a:stretch>
            <a:fillRect/>
          </a:stretch>
        </p:blipFill>
        <p:spPr>
          <a:xfrm>
            <a:off x="961650" y="3168958"/>
            <a:ext cx="2050252" cy="871333"/>
          </a:xfrm>
          <a:prstGeom prst="rect">
            <a:avLst/>
          </a:prstGeom>
          <a:noFill/>
          <a:ln>
            <a:noFill/>
          </a:ln>
        </p:spPr>
      </p:pic>
      <p:pic>
        <p:nvPicPr>
          <p:cNvPr id="857" name="Google Shape;857;p72"/>
          <p:cNvPicPr preferRelativeResize="0"/>
          <p:nvPr/>
        </p:nvPicPr>
        <p:blipFill>
          <a:blip r:embed="rId6">
            <a:alphaModFix/>
          </a:blip>
          <a:stretch>
            <a:fillRect/>
          </a:stretch>
        </p:blipFill>
        <p:spPr>
          <a:xfrm>
            <a:off x="6197110" y="3090368"/>
            <a:ext cx="1985239" cy="1028514"/>
          </a:xfrm>
          <a:prstGeom prst="rect">
            <a:avLst/>
          </a:prstGeom>
          <a:noFill/>
          <a:ln>
            <a:noFill/>
          </a:ln>
        </p:spPr>
      </p:pic>
      <p:pic>
        <p:nvPicPr>
          <p:cNvPr id="858" name="Google Shape;858;p72"/>
          <p:cNvPicPr preferRelativeResize="0"/>
          <p:nvPr/>
        </p:nvPicPr>
        <p:blipFill rotWithShape="1">
          <a:blip r:embed="rId7">
            <a:alphaModFix/>
          </a:blip>
          <a:srcRect b="0" l="0" r="20083" t="32290"/>
          <a:stretch/>
        </p:blipFill>
        <p:spPr>
          <a:xfrm>
            <a:off x="3465005" y="3226578"/>
            <a:ext cx="810455" cy="756093"/>
          </a:xfrm>
          <a:prstGeom prst="rect">
            <a:avLst/>
          </a:prstGeom>
          <a:noFill/>
          <a:ln>
            <a:noFill/>
          </a:ln>
        </p:spPr>
      </p:pic>
      <p:pic>
        <p:nvPicPr>
          <p:cNvPr id="859" name="Google Shape;859;p72"/>
          <p:cNvPicPr preferRelativeResize="0"/>
          <p:nvPr/>
        </p:nvPicPr>
        <p:blipFill>
          <a:blip r:embed="rId8">
            <a:alphaModFix/>
          </a:blip>
          <a:stretch>
            <a:fillRect/>
          </a:stretch>
        </p:blipFill>
        <p:spPr>
          <a:xfrm>
            <a:off x="4728564" y="3046275"/>
            <a:ext cx="1015443" cy="1116700"/>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3" name="Shape 863"/>
        <p:cNvGrpSpPr/>
        <p:nvPr/>
      </p:nvGrpSpPr>
      <p:grpSpPr>
        <a:xfrm>
          <a:off x="0" y="0"/>
          <a:ext cx="0" cy="0"/>
          <a:chOff x="0" y="0"/>
          <a:chExt cx="0" cy="0"/>
        </a:xfrm>
      </p:grpSpPr>
      <p:sp>
        <p:nvSpPr>
          <p:cNvPr id="864" name="Google Shape;864;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865" name="Google Shape;865;p73"/>
          <p:cNvSpPr txBox="1"/>
          <p:nvPr>
            <p:ph idx="1" type="body"/>
          </p:nvPr>
        </p:nvSpPr>
        <p:spPr>
          <a:xfrm>
            <a:off x="720000" y="1215749"/>
            <a:ext cx="7704000" cy="25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on these websites:</a:t>
            </a:r>
            <a:endParaRPr/>
          </a:p>
          <a:p>
            <a:pPr indent="0" lvl="0" marL="0" rtl="0" algn="l">
              <a:spcBef>
                <a:spcPts val="1000"/>
              </a:spcBef>
              <a:spcAft>
                <a:spcPts val="0"/>
              </a:spcAft>
              <a:buNone/>
            </a:pPr>
            <a:r>
              <a:rPr b="1" lang="en"/>
              <a:t>Vectors</a:t>
            </a:r>
            <a:endParaRPr b="1"/>
          </a:p>
          <a:p>
            <a:pPr indent="-317500" lvl="0" marL="457200" rtl="0" algn="l">
              <a:spcBef>
                <a:spcPts val="0"/>
              </a:spcBef>
              <a:spcAft>
                <a:spcPts val="0"/>
              </a:spcAft>
              <a:buSzPts val="1400"/>
              <a:buChar char="●"/>
            </a:pPr>
            <a:r>
              <a:rPr lang="en" u="sng">
                <a:solidFill>
                  <a:schemeClr val="hlink"/>
                </a:solidFill>
                <a:hlinkClick r:id="rId3"/>
              </a:rPr>
              <a:t>Cultural japanese new year banner template</a:t>
            </a:r>
            <a:endParaRPr/>
          </a:p>
          <a:p>
            <a:pPr indent="-317500" lvl="0" marL="457200" rtl="0" algn="l">
              <a:spcBef>
                <a:spcPts val="0"/>
              </a:spcBef>
              <a:spcAft>
                <a:spcPts val="0"/>
              </a:spcAft>
              <a:buSzPts val="1400"/>
              <a:buChar char="●"/>
            </a:pPr>
            <a:r>
              <a:rPr lang="en" u="sng">
                <a:solidFill>
                  <a:schemeClr val="hlink"/>
                </a:solidFill>
                <a:hlinkClick r:id="rId4"/>
              </a:rPr>
              <a:t>Cultural japanese new year print template</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Photos</a:t>
            </a:r>
            <a:endParaRPr b="1"/>
          </a:p>
          <a:p>
            <a:pPr indent="-317500" lvl="0" marL="457200" rtl="0" algn="l">
              <a:spcBef>
                <a:spcPts val="0"/>
              </a:spcBef>
              <a:spcAft>
                <a:spcPts val="0"/>
              </a:spcAft>
              <a:buSzPts val="1400"/>
              <a:buChar char="●"/>
            </a:pPr>
            <a:r>
              <a:rPr lang="en" u="sng">
                <a:solidFill>
                  <a:schemeClr val="hlink"/>
                </a:solidFill>
                <a:hlinkClick r:id="rId5"/>
              </a:rPr>
              <a:t>Front view of japanese temple</a:t>
            </a:r>
            <a:endParaRPr/>
          </a:p>
          <a:p>
            <a:pPr indent="-317500" lvl="0" marL="457200" rtl="0" algn="l">
              <a:spcBef>
                <a:spcPts val="0"/>
              </a:spcBef>
              <a:spcAft>
                <a:spcPts val="0"/>
              </a:spcAft>
              <a:buSzPts val="1400"/>
              <a:buChar char="●"/>
            </a:pPr>
            <a:r>
              <a:rPr lang="en" u="sng">
                <a:solidFill>
                  <a:schemeClr val="hlink"/>
                </a:solidFill>
                <a:hlinkClick r:id="rId6"/>
              </a:rPr>
              <a:t>Front view of path towards japanese temple</a:t>
            </a:r>
            <a:endParaRPr/>
          </a:p>
          <a:p>
            <a:pPr indent="-317500" lvl="0" marL="457200" rtl="0" algn="l">
              <a:spcBef>
                <a:spcPts val="0"/>
              </a:spcBef>
              <a:spcAft>
                <a:spcPts val="0"/>
              </a:spcAft>
              <a:buSzPts val="1400"/>
              <a:buChar char="●"/>
            </a:pPr>
            <a:r>
              <a:rPr lang="en" u="sng">
                <a:solidFill>
                  <a:schemeClr val="hlink"/>
                </a:solidFill>
                <a:hlinkClick r:id="rId7"/>
              </a:rPr>
              <a:t>Middle age woman smiling and having a good time</a:t>
            </a:r>
            <a:endParaRPr/>
          </a:p>
          <a:p>
            <a:pPr indent="-317500" lvl="0" marL="457200" rtl="0" algn="l">
              <a:spcBef>
                <a:spcPts val="0"/>
              </a:spcBef>
              <a:spcAft>
                <a:spcPts val="0"/>
              </a:spcAft>
              <a:buSzPts val="1400"/>
              <a:buChar char="●"/>
            </a:pPr>
            <a:r>
              <a:rPr lang="en" u="sng">
                <a:solidFill>
                  <a:schemeClr val="hlink"/>
                </a:solidFill>
                <a:hlinkClick r:id="rId8"/>
              </a:rPr>
              <a:t>Young man wearing a bucket hat in the city</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9" name="Shape 869"/>
        <p:cNvGrpSpPr/>
        <p:nvPr/>
      </p:nvGrpSpPr>
      <p:grpSpPr>
        <a:xfrm>
          <a:off x="0" y="0"/>
          <a:ext cx="0" cy="0"/>
          <a:chOff x="0" y="0"/>
          <a:chExt cx="0" cy="0"/>
        </a:xfrm>
      </p:grpSpPr>
      <p:sp>
        <p:nvSpPr>
          <p:cNvPr id="870" name="Google Shape;870;p7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871" name="Google Shape;871;p74"/>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5" name="Shape 875"/>
        <p:cNvGrpSpPr/>
        <p:nvPr/>
      </p:nvGrpSpPr>
      <p:grpSpPr>
        <a:xfrm>
          <a:off x="0" y="0"/>
          <a:ext cx="0" cy="0"/>
          <a:chOff x="0" y="0"/>
          <a:chExt cx="0" cy="0"/>
        </a:xfrm>
      </p:grpSpPr>
      <p:sp>
        <p:nvSpPr>
          <p:cNvPr id="876" name="Google Shape;876;p75"/>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877" name="Google Shape;877;p7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1" name="Shape 881"/>
        <p:cNvGrpSpPr/>
        <p:nvPr/>
      </p:nvGrpSpPr>
      <p:grpSpPr>
        <a:xfrm>
          <a:off x="0" y="0"/>
          <a:ext cx="0" cy="0"/>
          <a:chOff x="0" y="0"/>
          <a:chExt cx="0" cy="0"/>
        </a:xfrm>
      </p:grpSpPr>
      <p:sp>
        <p:nvSpPr>
          <p:cNvPr id="882" name="Google Shape;882;p76"/>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Lora</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https://fonts.google.com/specimen/Lora</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Nunito</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https://fonts.google.com/specimen/Nunito</a:t>
            </a:r>
            <a:r>
              <a:rPr lang="en" sz="1100">
                <a:solidFill>
                  <a:schemeClr val="lt1"/>
                </a:solidFill>
              </a:rPr>
              <a:t>)</a:t>
            </a:r>
            <a:endParaRPr sz="1100">
              <a:solidFill>
                <a:schemeClr val="lt1"/>
              </a:solidFill>
            </a:endParaRPr>
          </a:p>
        </p:txBody>
      </p:sp>
      <p:sp>
        <p:nvSpPr>
          <p:cNvPr id="883" name="Google Shape;883;p7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884" name="Google Shape;884;p76"/>
          <p:cNvSpPr/>
          <p:nvPr/>
        </p:nvSpPr>
        <p:spPr>
          <a:xfrm>
            <a:off x="3114475" y="28716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76"/>
          <p:cNvSpPr/>
          <p:nvPr/>
        </p:nvSpPr>
        <p:spPr>
          <a:xfrm>
            <a:off x="4176295" y="2871600"/>
            <a:ext cx="791400" cy="754200"/>
          </a:xfrm>
          <a:prstGeom prst="roundRect">
            <a:avLst>
              <a:gd fmla="val 16667" name="adj"/>
            </a:avLst>
          </a:prstGeom>
          <a:solidFill>
            <a:srgbClr val="40475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76"/>
          <p:cNvSpPr/>
          <p:nvPr/>
        </p:nvSpPr>
        <p:spPr>
          <a:xfrm>
            <a:off x="5238114" y="2871600"/>
            <a:ext cx="791400" cy="754200"/>
          </a:xfrm>
          <a:prstGeom prst="roundRect">
            <a:avLst>
              <a:gd fmla="val 16667" name="adj"/>
            </a:avLst>
          </a:prstGeom>
          <a:solidFill>
            <a:srgbClr val="5F719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76"/>
          <p:cNvSpPr txBox="1"/>
          <p:nvPr/>
        </p:nvSpPr>
        <p:spPr>
          <a:xfrm>
            <a:off x="3114475" y="3028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12121"/>
                </a:solidFill>
              </a:rPr>
              <a:t>#ffffff</a:t>
            </a:r>
            <a:endParaRPr sz="1000">
              <a:solidFill>
                <a:srgbClr val="212121"/>
              </a:solidFill>
            </a:endParaRPr>
          </a:p>
        </p:txBody>
      </p:sp>
      <p:sp>
        <p:nvSpPr>
          <p:cNvPr id="888" name="Google Shape;888;p76"/>
          <p:cNvSpPr txBox="1"/>
          <p:nvPr/>
        </p:nvSpPr>
        <p:spPr>
          <a:xfrm>
            <a:off x="4176300" y="3028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#40475b</a:t>
            </a:r>
            <a:endParaRPr sz="1000">
              <a:solidFill>
                <a:srgbClr val="FFFFFF"/>
              </a:solidFill>
            </a:endParaRPr>
          </a:p>
        </p:txBody>
      </p:sp>
      <p:sp>
        <p:nvSpPr>
          <p:cNvPr id="889" name="Google Shape;889;p76"/>
          <p:cNvSpPr txBox="1"/>
          <p:nvPr/>
        </p:nvSpPr>
        <p:spPr>
          <a:xfrm>
            <a:off x="5238125" y="3028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#5f7192</a:t>
            </a:r>
            <a:endParaRPr sz="1000">
              <a:solidFill>
                <a:srgbClr val="FFFFFF"/>
              </a:solidFill>
            </a:endParaRPr>
          </a:p>
        </p:txBody>
      </p:sp>
      <p:sp>
        <p:nvSpPr>
          <p:cNvPr id="890" name="Google Shape;890;p76"/>
          <p:cNvSpPr/>
          <p:nvPr/>
        </p:nvSpPr>
        <p:spPr>
          <a:xfrm>
            <a:off x="3114475" y="3802700"/>
            <a:ext cx="791400" cy="754200"/>
          </a:xfrm>
          <a:prstGeom prst="roundRect">
            <a:avLst>
              <a:gd fmla="val 16667" name="adj"/>
            </a:avLst>
          </a:prstGeom>
          <a:solidFill>
            <a:srgbClr val="EDDBC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76"/>
          <p:cNvSpPr txBox="1"/>
          <p:nvPr/>
        </p:nvSpPr>
        <p:spPr>
          <a:xfrm>
            <a:off x="3114475" y="39597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#eddbcf</a:t>
            </a:r>
            <a:endParaRPr sz="1000"/>
          </a:p>
        </p:txBody>
      </p:sp>
      <p:sp>
        <p:nvSpPr>
          <p:cNvPr id="892" name="Google Shape;892;p76"/>
          <p:cNvSpPr/>
          <p:nvPr/>
        </p:nvSpPr>
        <p:spPr>
          <a:xfrm>
            <a:off x="5238125" y="3802700"/>
            <a:ext cx="791400" cy="754200"/>
          </a:xfrm>
          <a:prstGeom prst="roundRect">
            <a:avLst>
              <a:gd fmla="val 16667" name="adj"/>
            </a:avLst>
          </a:prstGeom>
          <a:solidFill>
            <a:srgbClr val="D9D9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76"/>
          <p:cNvSpPr txBox="1"/>
          <p:nvPr/>
        </p:nvSpPr>
        <p:spPr>
          <a:xfrm>
            <a:off x="5238125" y="39597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12121"/>
                </a:solidFill>
              </a:rPr>
              <a:t>#d9d9d9</a:t>
            </a:r>
            <a:endParaRPr sz="1000">
              <a:solidFill>
                <a:srgbClr val="212121"/>
              </a:solidFill>
            </a:endParaRPr>
          </a:p>
        </p:txBody>
      </p:sp>
      <p:sp>
        <p:nvSpPr>
          <p:cNvPr id="894" name="Google Shape;894;p76"/>
          <p:cNvSpPr/>
          <p:nvPr/>
        </p:nvSpPr>
        <p:spPr>
          <a:xfrm>
            <a:off x="4176300" y="3802700"/>
            <a:ext cx="791400" cy="754200"/>
          </a:xfrm>
          <a:prstGeom prst="roundRect">
            <a:avLst>
              <a:gd fmla="val 16667" name="adj"/>
            </a:avLst>
          </a:prstGeom>
          <a:solidFill>
            <a:srgbClr val="B6977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76"/>
          <p:cNvSpPr txBox="1"/>
          <p:nvPr/>
        </p:nvSpPr>
        <p:spPr>
          <a:xfrm>
            <a:off x="4176300" y="39597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#b69770</a:t>
            </a:r>
            <a:endParaRPr sz="1000">
              <a:solidFill>
                <a:srgbClr val="FFFFFF"/>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9" name="Shape 899"/>
        <p:cNvGrpSpPr/>
        <p:nvPr/>
      </p:nvGrpSpPr>
      <p:grpSpPr>
        <a:xfrm>
          <a:off x="0" y="0"/>
          <a:ext cx="0" cy="0"/>
          <a:chOff x="0" y="0"/>
          <a:chExt cx="0" cy="0"/>
        </a:xfrm>
      </p:grpSpPr>
      <p:sp>
        <p:nvSpPr>
          <p:cNvPr id="900" name="Google Shape;900;p77"/>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901" name="Google Shape;901;p7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902" name="Google Shape;902;p77"/>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903" name="Google Shape;903;p7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904" name="Google Shape;904;p7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905" name="Google Shape;905;p7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906" name="Google Shape;906;p7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907" name="Google Shape;907;p7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908" name="Google Shape;908;p77"/>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909" name="Google Shape;909;p77"/>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910" name="Google Shape;910;p7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911" name="Google Shape;911;p7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5" name="Shape 915"/>
        <p:cNvGrpSpPr/>
        <p:nvPr/>
      </p:nvGrpSpPr>
      <p:grpSpPr>
        <a:xfrm>
          <a:off x="0" y="0"/>
          <a:ext cx="0" cy="0"/>
          <a:chOff x="0" y="0"/>
          <a:chExt cx="0" cy="0"/>
        </a:xfrm>
      </p:grpSpPr>
      <p:sp>
        <p:nvSpPr>
          <p:cNvPr id="916" name="Google Shape;916;p78"/>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917" name="Google Shape;917;p78"/>
          <p:cNvGrpSpPr/>
          <p:nvPr/>
        </p:nvGrpSpPr>
        <p:grpSpPr>
          <a:xfrm>
            <a:off x="5117640" y="3085736"/>
            <a:ext cx="474294" cy="551291"/>
            <a:chOff x="4727025" y="1332775"/>
            <a:chExt cx="59900" cy="69625"/>
          </a:xfrm>
        </p:grpSpPr>
        <p:sp>
          <p:nvSpPr>
            <p:cNvPr id="918" name="Google Shape;918;p7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7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78"/>
          <p:cNvGrpSpPr/>
          <p:nvPr/>
        </p:nvGrpSpPr>
        <p:grpSpPr>
          <a:xfrm>
            <a:off x="5731296" y="2314340"/>
            <a:ext cx="555653" cy="557031"/>
            <a:chOff x="4820425" y="1329900"/>
            <a:chExt cx="70175" cy="70350"/>
          </a:xfrm>
        </p:grpSpPr>
        <p:sp>
          <p:nvSpPr>
            <p:cNvPr id="921" name="Google Shape;921;p7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7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7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7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78"/>
          <p:cNvGrpSpPr/>
          <p:nvPr/>
        </p:nvGrpSpPr>
        <p:grpSpPr>
          <a:xfrm>
            <a:off x="6357664" y="2318845"/>
            <a:ext cx="582574" cy="533871"/>
            <a:chOff x="4903200" y="1331525"/>
            <a:chExt cx="73575" cy="67425"/>
          </a:xfrm>
        </p:grpSpPr>
        <p:sp>
          <p:nvSpPr>
            <p:cNvPr id="926" name="Google Shape;926;p7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7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78"/>
          <p:cNvGrpSpPr/>
          <p:nvPr/>
        </p:nvGrpSpPr>
        <p:grpSpPr>
          <a:xfrm>
            <a:off x="5717142" y="3078709"/>
            <a:ext cx="583960" cy="565345"/>
            <a:chOff x="4815575" y="1416800"/>
            <a:chExt cx="73750" cy="71400"/>
          </a:xfrm>
        </p:grpSpPr>
        <p:sp>
          <p:nvSpPr>
            <p:cNvPr id="929" name="Google Shape;929;p7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7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7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78"/>
          <p:cNvGrpSpPr/>
          <p:nvPr/>
        </p:nvGrpSpPr>
        <p:grpSpPr>
          <a:xfrm>
            <a:off x="6351924" y="3108896"/>
            <a:ext cx="589898" cy="504970"/>
            <a:chOff x="4902475" y="1418875"/>
            <a:chExt cx="74500" cy="63775"/>
          </a:xfrm>
        </p:grpSpPr>
        <p:sp>
          <p:nvSpPr>
            <p:cNvPr id="933" name="Google Shape;933;p7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7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78"/>
          <p:cNvGrpSpPr/>
          <p:nvPr/>
        </p:nvGrpSpPr>
        <p:grpSpPr>
          <a:xfrm>
            <a:off x="5727139" y="3826000"/>
            <a:ext cx="563967" cy="567127"/>
            <a:chOff x="4818100" y="1507675"/>
            <a:chExt cx="71225" cy="71625"/>
          </a:xfrm>
        </p:grpSpPr>
        <p:sp>
          <p:nvSpPr>
            <p:cNvPr id="936" name="Google Shape;936;p7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7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7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7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78"/>
          <p:cNvGrpSpPr/>
          <p:nvPr/>
        </p:nvGrpSpPr>
        <p:grpSpPr>
          <a:xfrm>
            <a:off x="5040636" y="3829461"/>
            <a:ext cx="628301" cy="588505"/>
            <a:chOff x="4721450" y="1509475"/>
            <a:chExt cx="79350" cy="74325"/>
          </a:xfrm>
        </p:grpSpPr>
        <p:sp>
          <p:nvSpPr>
            <p:cNvPr id="941" name="Google Shape;941;p7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7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7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7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78"/>
          <p:cNvGrpSpPr/>
          <p:nvPr/>
        </p:nvGrpSpPr>
        <p:grpSpPr>
          <a:xfrm>
            <a:off x="6386170" y="3814027"/>
            <a:ext cx="557038" cy="562772"/>
            <a:chOff x="4906800" y="1507500"/>
            <a:chExt cx="70350" cy="71075"/>
          </a:xfrm>
        </p:grpSpPr>
        <p:sp>
          <p:nvSpPr>
            <p:cNvPr id="946" name="Google Shape;946;p7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7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7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7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7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 name="Google Shape;951;p78"/>
          <p:cNvGrpSpPr/>
          <p:nvPr/>
        </p:nvGrpSpPr>
        <p:grpSpPr>
          <a:xfrm>
            <a:off x="4423778" y="2340963"/>
            <a:ext cx="517934" cy="517934"/>
            <a:chOff x="3736598" y="2170606"/>
            <a:chExt cx="404889" cy="404889"/>
          </a:xfrm>
        </p:grpSpPr>
        <p:sp>
          <p:nvSpPr>
            <p:cNvPr id="952" name="Google Shape;952;p7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7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7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7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78"/>
          <p:cNvGrpSpPr/>
          <p:nvPr/>
        </p:nvGrpSpPr>
        <p:grpSpPr>
          <a:xfrm>
            <a:off x="3690839" y="2341061"/>
            <a:ext cx="586986" cy="517740"/>
            <a:chOff x="3161917" y="2170682"/>
            <a:chExt cx="458870" cy="404737"/>
          </a:xfrm>
        </p:grpSpPr>
        <p:sp>
          <p:nvSpPr>
            <p:cNvPr id="957" name="Google Shape;957;p7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7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7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78"/>
          <p:cNvGrpSpPr/>
          <p:nvPr/>
        </p:nvGrpSpPr>
        <p:grpSpPr>
          <a:xfrm>
            <a:off x="3713860" y="3102400"/>
            <a:ext cx="540943" cy="517963"/>
            <a:chOff x="3179914" y="2889488"/>
            <a:chExt cx="422876" cy="404911"/>
          </a:xfrm>
        </p:grpSpPr>
        <p:sp>
          <p:nvSpPr>
            <p:cNvPr id="961" name="Google Shape;961;p7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7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7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7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7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7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78"/>
          <p:cNvGrpSpPr/>
          <p:nvPr/>
        </p:nvGrpSpPr>
        <p:grpSpPr>
          <a:xfrm>
            <a:off x="4414654" y="3102358"/>
            <a:ext cx="536180" cy="518047"/>
            <a:chOff x="3729467" y="2889422"/>
            <a:chExt cx="419153" cy="404977"/>
          </a:xfrm>
        </p:grpSpPr>
        <p:sp>
          <p:nvSpPr>
            <p:cNvPr id="968" name="Google Shape;968;p7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7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7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7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7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7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7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 name="Google Shape;975;p78"/>
          <p:cNvGrpSpPr/>
          <p:nvPr/>
        </p:nvGrpSpPr>
        <p:grpSpPr>
          <a:xfrm>
            <a:off x="1951688" y="3445787"/>
            <a:ext cx="965351" cy="134611"/>
            <a:chOff x="4411970" y="2962952"/>
            <a:chExt cx="706544" cy="104212"/>
          </a:xfrm>
        </p:grpSpPr>
        <p:sp>
          <p:nvSpPr>
            <p:cNvPr id="976" name="Google Shape;976;p7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7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7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7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 name="Google Shape;980;p78"/>
          <p:cNvGrpSpPr/>
          <p:nvPr/>
        </p:nvGrpSpPr>
        <p:grpSpPr>
          <a:xfrm>
            <a:off x="1951688" y="3041077"/>
            <a:ext cx="960158" cy="289172"/>
            <a:chOff x="4411970" y="2726085"/>
            <a:chExt cx="643107" cy="193659"/>
          </a:xfrm>
        </p:grpSpPr>
        <p:sp>
          <p:nvSpPr>
            <p:cNvPr id="981" name="Google Shape;981;p7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7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7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78"/>
          <p:cNvGrpSpPr/>
          <p:nvPr/>
        </p:nvGrpSpPr>
        <p:grpSpPr>
          <a:xfrm>
            <a:off x="960185" y="3295400"/>
            <a:ext cx="811503" cy="252584"/>
            <a:chOff x="4411970" y="4340222"/>
            <a:chExt cx="779467" cy="242683"/>
          </a:xfrm>
        </p:grpSpPr>
        <p:sp>
          <p:nvSpPr>
            <p:cNvPr id="985" name="Google Shape;985;p7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7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7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78"/>
          <p:cNvGrpSpPr/>
          <p:nvPr/>
        </p:nvGrpSpPr>
        <p:grpSpPr>
          <a:xfrm>
            <a:off x="1951688" y="2709308"/>
            <a:ext cx="965160" cy="216230"/>
            <a:chOff x="4411970" y="2468674"/>
            <a:chExt cx="747317" cy="167425"/>
          </a:xfrm>
        </p:grpSpPr>
        <p:sp>
          <p:nvSpPr>
            <p:cNvPr id="989" name="Google Shape;989;p7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7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 name="Google Shape;991;p78"/>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 name="Google Shape;992;p78"/>
          <p:cNvGrpSpPr/>
          <p:nvPr/>
        </p:nvGrpSpPr>
        <p:grpSpPr>
          <a:xfrm>
            <a:off x="959254" y="2334687"/>
            <a:ext cx="1959041" cy="208784"/>
            <a:chOff x="6336019" y="3733725"/>
            <a:chExt cx="2566206" cy="351310"/>
          </a:xfrm>
        </p:grpSpPr>
        <p:sp>
          <p:nvSpPr>
            <p:cNvPr id="993" name="Google Shape;993;p7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7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7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7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78"/>
          <p:cNvGrpSpPr/>
          <p:nvPr/>
        </p:nvGrpSpPr>
        <p:grpSpPr>
          <a:xfrm>
            <a:off x="1951688" y="3950602"/>
            <a:ext cx="946551" cy="153200"/>
            <a:chOff x="4404545" y="3301592"/>
            <a:chExt cx="782403" cy="129272"/>
          </a:xfrm>
        </p:grpSpPr>
        <p:sp>
          <p:nvSpPr>
            <p:cNvPr id="998" name="Google Shape;998;p7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7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78"/>
          <p:cNvGrpSpPr/>
          <p:nvPr/>
        </p:nvGrpSpPr>
        <p:grpSpPr>
          <a:xfrm>
            <a:off x="1951688" y="3695937"/>
            <a:ext cx="962257" cy="139127"/>
            <a:chOff x="4411970" y="3131459"/>
            <a:chExt cx="710520" cy="117397"/>
          </a:xfrm>
        </p:grpSpPr>
        <p:sp>
          <p:nvSpPr>
            <p:cNvPr id="1001" name="Google Shape;1001;p7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7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003" name="Google Shape;1003;p78"/>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 name="Google Shape;1004;p78"/>
          <p:cNvGrpSpPr/>
          <p:nvPr/>
        </p:nvGrpSpPr>
        <p:grpSpPr>
          <a:xfrm>
            <a:off x="951833" y="3621603"/>
            <a:ext cx="823838" cy="458988"/>
            <a:chOff x="4411970" y="1801825"/>
            <a:chExt cx="734586" cy="409262"/>
          </a:xfrm>
        </p:grpSpPr>
        <p:sp>
          <p:nvSpPr>
            <p:cNvPr id="1005" name="Google Shape;1005;p7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7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78"/>
          <p:cNvGrpSpPr/>
          <p:nvPr/>
        </p:nvGrpSpPr>
        <p:grpSpPr>
          <a:xfrm>
            <a:off x="3056804" y="2339173"/>
            <a:ext cx="521514" cy="521514"/>
            <a:chOff x="5681300" y="2527788"/>
            <a:chExt cx="805800" cy="805800"/>
          </a:xfrm>
        </p:grpSpPr>
        <p:sp>
          <p:nvSpPr>
            <p:cNvPr id="1008" name="Google Shape;1008;p7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7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 name="Google Shape;1010;p78"/>
          <p:cNvGrpSpPr/>
          <p:nvPr/>
        </p:nvGrpSpPr>
        <p:grpSpPr>
          <a:xfrm>
            <a:off x="3051044" y="3094865"/>
            <a:ext cx="533033" cy="533033"/>
            <a:chOff x="4049800" y="640400"/>
            <a:chExt cx="858900" cy="858900"/>
          </a:xfrm>
        </p:grpSpPr>
        <p:sp>
          <p:nvSpPr>
            <p:cNvPr id="1011" name="Google Shape;1011;p7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7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78"/>
          <p:cNvGrpSpPr/>
          <p:nvPr/>
        </p:nvGrpSpPr>
        <p:grpSpPr>
          <a:xfrm>
            <a:off x="2976527" y="3772543"/>
            <a:ext cx="682068" cy="682068"/>
            <a:chOff x="5080188" y="927900"/>
            <a:chExt cx="961200" cy="961200"/>
          </a:xfrm>
        </p:grpSpPr>
        <p:sp>
          <p:nvSpPr>
            <p:cNvPr id="1014" name="Google Shape;1014;p7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7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7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7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7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7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7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7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 name="Google Shape;1022;p78"/>
          <p:cNvGrpSpPr/>
          <p:nvPr/>
        </p:nvGrpSpPr>
        <p:grpSpPr>
          <a:xfrm>
            <a:off x="4440026" y="3869234"/>
            <a:ext cx="505650" cy="504006"/>
            <a:chOff x="6039282" y="1042577"/>
            <a:chExt cx="734315" cy="731929"/>
          </a:xfrm>
        </p:grpSpPr>
        <p:sp>
          <p:nvSpPr>
            <p:cNvPr id="1023" name="Google Shape;1023;p7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7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7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7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7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7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7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7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7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7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7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7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7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7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7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7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7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7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7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78"/>
          <p:cNvGrpSpPr/>
          <p:nvPr/>
        </p:nvGrpSpPr>
        <p:grpSpPr>
          <a:xfrm>
            <a:off x="5052628" y="2298862"/>
            <a:ext cx="567744" cy="602136"/>
            <a:chOff x="1825800" y="1651625"/>
            <a:chExt cx="539989" cy="571775"/>
          </a:xfrm>
        </p:grpSpPr>
        <p:sp>
          <p:nvSpPr>
            <p:cNvPr id="1045" name="Google Shape;1045;p7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7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7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7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 name="Google Shape;1049;p78"/>
          <p:cNvGrpSpPr/>
          <p:nvPr/>
        </p:nvGrpSpPr>
        <p:grpSpPr>
          <a:xfrm>
            <a:off x="3727557" y="3855579"/>
            <a:ext cx="508123" cy="507955"/>
            <a:chOff x="1897577" y="2802432"/>
            <a:chExt cx="492176" cy="492014"/>
          </a:xfrm>
        </p:grpSpPr>
        <p:sp>
          <p:nvSpPr>
            <p:cNvPr id="1050" name="Google Shape;1050;p7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7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7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7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7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7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7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7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7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 name="Google Shape;1062;p78"/>
          <p:cNvGrpSpPr/>
          <p:nvPr/>
        </p:nvGrpSpPr>
        <p:grpSpPr>
          <a:xfrm>
            <a:off x="959087" y="4169123"/>
            <a:ext cx="809227" cy="200842"/>
            <a:chOff x="2013045" y="4813233"/>
            <a:chExt cx="921986" cy="228854"/>
          </a:xfrm>
        </p:grpSpPr>
        <p:sp>
          <p:nvSpPr>
            <p:cNvPr id="1063" name="Google Shape;1063;p7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7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78"/>
          <p:cNvGrpSpPr/>
          <p:nvPr/>
        </p:nvGrpSpPr>
        <p:grpSpPr>
          <a:xfrm>
            <a:off x="967547" y="2656004"/>
            <a:ext cx="792421" cy="269941"/>
            <a:chOff x="1046767" y="4756633"/>
            <a:chExt cx="859646" cy="292841"/>
          </a:xfrm>
        </p:grpSpPr>
        <p:sp>
          <p:nvSpPr>
            <p:cNvPr id="1066" name="Google Shape;1066;p7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7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7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 name="Google Shape;1069;p78"/>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78"/>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78"/>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8"/>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 name="Google Shape;1073;p78"/>
          <p:cNvGrpSpPr/>
          <p:nvPr/>
        </p:nvGrpSpPr>
        <p:grpSpPr>
          <a:xfrm>
            <a:off x="7103403" y="2550562"/>
            <a:ext cx="166473" cy="141497"/>
            <a:chOff x="4660325" y="1866850"/>
            <a:chExt cx="68350" cy="58100"/>
          </a:xfrm>
        </p:grpSpPr>
        <p:sp>
          <p:nvSpPr>
            <p:cNvPr id="1074" name="Google Shape;1074;p7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78"/>
          <p:cNvGrpSpPr/>
          <p:nvPr/>
        </p:nvGrpSpPr>
        <p:grpSpPr>
          <a:xfrm>
            <a:off x="7412747" y="2576286"/>
            <a:ext cx="162515" cy="90049"/>
            <a:chOff x="4791775" y="1877500"/>
            <a:chExt cx="66725" cy="36975"/>
          </a:xfrm>
        </p:grpSpPr>
        <p:sp>
          <p:nvSpPr>
            <p:cNvPr id="1077" name="Google Shape;1077;p7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7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78"/>
          <p:cNvGrpSpPr/>
          <p:nvPr/>
        </p:nvGrpSpPr>
        <p:grpSpPr>
          <a:xfrm>
            <a:off x="7734460" y="2576286"/>
            <a:ext cx="144979" cy="90049"/>
            <a:chOff x="4923925" y="1877500"/>
            <a:chExt cx="59525" cy="36975"/>
          </a:xfrm>
        </p:grpSpPr>
        <p:sp>
          <p:nvSpPr>
            <p:cNvPr id="1080" name="Google Shape;1080;p7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7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78"/>
          <p:cNvGrpSpPr/>
          <p:nvPr/>
        </p:nvGrpSpPr>
        <p:grpSpPr>
          <a:xfrm>
            <a:off x="8028952" y="2558477"/>
            <a:ext cx="141447" cy="125667"/>
            <a:chOff x="5058450" y="1870100"/>
            <a:chExt cx="58075" cy="51600"/>
          </a:xfrm>
        </p:grpSpPr>
        <p:sp>
          <p:nvSpPr>
            <p:cNvPr id="1083" name="Google Shape;1083;p7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7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78"/>
          <p:cNvGrpSpPr/>
          <p:nvPr/>
        </p:nvGrpSpPr>
        <p:grpSpPr>
          <a:xfrm>
            <a:off x="7443466" y="2980885"/>
            <a:ext cx="101077" cy="107645"/>
            <a:chOff x="4811425" y="2065025"/>
            <a:chExt cx="41500" cy="44200"/>
          </a:xfrm>
        </p:grpSpPr>
        <p:sp>
          <p:nvSpPr>
            <p:cNvPr id="1086" name="Google Shape;1086;p7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7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78"/>
          <p:cNvGrpSpPr/>
          <p:nvPr/>
        </p:nvGrpSpPr>
        <p:grpSpPr>
          <a:xfrm>
            <a:off x="7735904" y="2981098"/>
            <a:ext cx="120867" cy="107218"/>
            <a:chOff x="4929875" y="2065025"/>
            <a:chExt cx="49625" cy="44025"/>
          </a:xfrm>
        </p:grpSpPr>
        <p:sp>
          <p:nvSpPr>
            <p:cNvPr id="1089" name="Google Shape;1089;p7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7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 name="Google Shape;1091;p78"/>
          <p:cNvGrpSpPr/>
          <p:nvPr/>
        </p:nvGrpSpPr>
        <p:grpSpPr>
          <a:xfrm>
            <a:off x="8064572" y="2984112"/>
            <a:ext cx="70206" cy="101191"/>
            <a:chOff x="5083925" y="2066350"/>
            <a:chExt cx="28825" cy="41550"/>
          </a:xfrm>
        </p:grpSpPr>
        <p:sp>
          <p:nvSpPr>
            <p:cNvPr id="1092" name="Google Shape;1092;p7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78"/>
          <p:cNvGrpSpPr/>
          <p:nvPr/>
        </p:nvGrpSpPr>
        <p:grpSpPr>
          <a:xfrm>
            <a:off x="7096126" y="2999759"/>
            <a:ext cx="181026" cy="69896"/>
            <a:chOff x="4659775" y="2072775"/>
            <a:chExt cx="74325" cy="28700"/>
          </a:xfrm>
        </p:grpSpPr>
        <p:sp>
          <p:nvSpPr>
            <p:cNvPr id="1095" name="Google Shape;1095;p7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7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78"/>
          <p:cNvGrpSpPr/>
          <p:nvPr/>
        </p:nvGrpSpPr>
        <p:grpSpPr>
          <a:xfrm>
            <a:off x="8015982" y="2790324"/>
            <a:ext cx="167387" cy="89197"/>
            <a:chOff x="4662475" y="1976500"/>
            <a:chExt cx="68725" cy="36625"/>
          </a:xfrm>
        </p:grpSpPr>
        <p:sp>
          <p:nvSpPr>
            <p:cNvPr id="1099" name="Google Shape;1099;p7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78"/>
          <p:cNvGrpSpPr/>
          <p:nvPr/>
        </p:nvGrpSpPr>
        <p:grpSpPr>
          <a:xfrm>
            <a:off x="7712887" y="2793764"/>
            <a:ext cx="166899" cy="82317"/>
            <a:chOff x="4920150" y="1977875"/>
            <a:chExt cx="68525" cy="33800"/>
          </a:xfrm>
        </p:grpSpPr>
        <p:sp>
          <p:nvSpPr>
            <p:cNvPr id="1103" name="Google Shape;1103;p7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7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78"/>
          <p:cNvGrpSpPr/>
          <p:nvPr/>
        </p:nvGrpSpPr>
        <p:grpSpPr>
          <a:xfrm>
            <a:off x="7124044" y="3197682"/>
            <a:ext cx="125190" cy="127859"/>
            <a:chOff x="4676550" y="2160575"/>
            <a:chExt cx="51400" cy="52500"/>
          </a:xfrm>
        </p:grpSpPr>
        <p:sp>
          <p:nvSpPr>
            <p:cNvPr id="1107" name="Google Shape;1107;p7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7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7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 name="Google Shape;1110;p78"/>
          <p:cNvGrpSpPr/>
          <p:nvPr/>
        </p:nvGrpSpPr>
        <p:grpSpPr>
          <a:xfrm>
            <a:off x="7421302" y="3204714"/>
            <a:ext cx="145405" cy="113794"/>
            <a:chOff x="4768325" y="2163475"/>
            <a:chExt cx="59700" cy="46725"/>
          </a:xfrm>
        </p:grpSpPr>
        <p:sp>
          <p:nvSpPr>
            <p:cNvPr id="1111" name="Google Shape;1111;p7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7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 name="Google Shape;1113;p78"/>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78"/>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78"/>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78"/>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78"/>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78"/>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 name="Google Shape;1119;p78"/>
          <p:cNvGrpSpPr/>
          <p:nvPr/>
        </p:nvGrpSpPr>
        <p:grpSpPr>
          <a:xfrm>
            <a:off x="7437621" y="3459808"/>
            <a:ext cx="112768" cy="106853"/>
            <a:chOff x="4768575" y="2253950"/>
            <a:chExt cx="46300" cy="43875"/>
          </a:xfrm>
        </p:grpSpPr>
        <p:sp>
          <p:nvSpPr>
            <p:cNvPr id="1120" name="Google Shape;1120;p7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7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 name="Google Shape;1122;p78"/>
          <p:cNvGrpSpPr/>
          <p:nvPr/>
        </p:nvGrpSpPr>
        <p:grpSpPr>
          <a:xfrm>
            <a:off x="7737243" y="3948834"/>
            <a:ext cx="118187" cy="146246"/>
            <a:chOff x="4960900" y="2433225"/>
            <a:chExt cx="48525" cy="60050"/>
          </a:xfrm>
        </p:grpSpPr>
        <p:sp>
          <p:nvSpPr>
            <p:cNvPr id="1123" name="Google Shape;1123;p7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7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78"/>
          <p:cNvGrpSpPr/>
          <p:nvPr/>
        </p:nvGrpSpPr>
        <p:grpSpPr>
          <a:xfrm>
            <a:off x="7425808" y="4212895"/>
            <a:ext cx="136394" cy="143810"/>
            <a:chOff x="4854075" y="2527625"/>
            <a:chExt cx="56000" cy="59050"/>
          </a:xfrm>
        </p:grpSpPr>
        <p:sp>
          <p:nvSpPr>
            <p:cNvPr id="1126" name="Google Shape;1126;p7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 name="Google Shape;1128;p78"/>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78"/>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78"/>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 name="Google Shape;1131;p78"/>
          <p:cNvGrpSpPr/>
          <p:nvPr/>
        </p:nvGrpSpPr>
        <p:grpSpPr>
          <a:xfrm>
            <a:off x="8050020" y="3676639"/>
            <a:ext cx="99312" cy="160797"/>
            <a:chOff x="5059700" y="2334775"/>
            <a:chExt cx="40775" cy="66025"/>
          </a:xfrm>
        </p:grpSpPr>
        <p:sp>
          <p:nvSpPr>
            <p:cNvPr id="1132" name="Google Shape;1132;p7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7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7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7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7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7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7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 name="Google Shape;1141;p78"/>
          <p:cNvGrpSpPr/>
          <p:nvPr/>
        </p:nvGrpSpPr>
        <p:grpSpPr>
          <a:xfrm>
            <a:off x="8007184" y="3941771"/>
            <a:ext cx="184984" cy="160371"/>
            <a:chOff x="5037700" y="2430325"/>
            <a:chExt cx="75950" cy="65850"/>
          </a:xfrm>
        </p:grpSpPr>
        <p:sp>
          <p:nvSpPr>
            <p:cNvPr id="1142" name="Google Shape;1142;p7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7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78"/>
          <p:cNvGrpSpPr/>
          <p:nvPr/>
        </p:nvGrpSpPr>
        <p:grpSpPr>
          <a:xfrm>
            <a:off x="7426689" y="3708223"/>
            <a:ext cx="173014" cy="97629"/>
            <a:chOff x="4756975" y="2341800"/>
            <a:chExt cx="91975" cy="51925"/>
          </a:xfrm>
        </p:grpSpPr>
        <p:sp>
          <p:nvSpPr>
            <p:cNvPr id="1145" name="Google Shape;1145;p7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7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7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7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7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7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7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7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7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7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7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7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7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7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7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7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7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78"/>
          <p:cNvGrpSpPr/>
          <p:nvPr/>
        </p:nvGrpSpPr>
        <p:grpSpPr>
          <a:xfrm>
            <a:off x="7693626" y="4196920"/>
            <a:ext cx="212497" cy="175761"/>
            <a:chOff x="4943575" y="2516350"/>
            <a:chExt cx="98675" cy="81700"/>
          </a:xfrm>
        </p:grpSpPr>
        <p:sp>
          <p:nvSpPr>
            <p:cNvPr id="1166" name="Google Shape;1166;p7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7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7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7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7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7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7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7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7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7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7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7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7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7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7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7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7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7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7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7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7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7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7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7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7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7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7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7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7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7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7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7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7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7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7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7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7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7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7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7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7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7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7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7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7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7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7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7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 name="Google Shape;1244;p78"/>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78"/>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78"/>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78"/>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7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2" name="Shape 1252"/>
        <p:cNvGrpSpPr/>
        <p:nvPr/>
      </p:nvGrpSpPr>
      <p:grpSpPr>
        <a:xfrm>
          <a:off x="0" y="0"/>
          <a:ext cx="0" cy="0"/>
          <a:chOff x="0" y="0"/>
          <a:chExt cx="0" cy="0"/>
        </a:xfrm>
      </p:grpSpPr>
      <p:grpSp>
        <p:nvGrpSpPr>
          <p:cNvPr id="1253" name="Google Shape;1253;p79"/>
          <p:cNvGrpSpPr/>
          <p:nvPr/>
        </p:nvGrpSpPr>
        <p:grpSpPr>
          <a:xfrm>
            <a:off x="6681268" y="3584496"/>
            <a:ext cx="560636" cy="516497"/>
            <a:chOff x="6652051" y="3714143"/>
            <a:chExt cx="560636" cy="516497"/>
          </a:xfrm>
        </p:grpSpPr>
        <p:grpSp>
          <p:nvGrpSpPr>
            <p:cNvPr id="1254" name="Google Shape;1254;p79"/>
            <p:cNvGrpSpPr/>
            <p:nvPr/>
          </p:nvGrpSpPr>
          <p:grpSpPr>
            <a:xfrm>
              <a:off x="6669657" y="3716715"/>
              <a:ext cx="466768" cy="464314"/>
              <a:chOff x="3139766" y="765669"/>
              <a:chExt cx="886380" cy="881888"/>
            </a:xfrm>
          </p:grpSpPr>
          <p:grpSp>
            <p:nvGrpSpPr>
              <p:cNvPr id="1255" name="Google Shape;1255;p79"/>
              <p:cNvGrpSpPr/>
              <p:nvPr/>
            </p:nvGrpSpPr>
            <p:grpSpPr>
              <a:xfrm>
                <a:off x="3139766" y="765669"/>
                <a:ext cx="886380" cy="881888"/>
                <a:chOff x="3139766" y="765669"/>
                <a:chExt cx="886380" cy="881888"/>
              </a:xfrm>
            </p:grpSpPr>
            <p:sp>
              <p:nvSpPr>
                <p:cNvPr id="1256" name="Google Shape;1256;p79"/>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9"/>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9"/>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79"/>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79"/>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9"/>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9"/>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79"/>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79"/>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 name="Google Shape;1265;p79"/>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79"/>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79"/>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79"/>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 name="Google Shape;1269;p79"/>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 name="Google Shape;1270;p79"/>
          <p:cNvGrpSpPr/>
          <p:nvPr/>
        </p:nvGrpSpPr>
        <p:grpSpPr>
          <a:xfrm>
            <a:off x="7679978" y="3065079"/>
            <a:ext cx="104231" cy="320340"/>
            <a:chOff x="7564426" y="3224343"/>
            <a:chExt cx="119985" cy="368801"/>
          </a:xfrm>
        </p:grpSpPr>
        <p:sp>
          <p:nvSpPr>
            <p:cNvPr id="1271" name="Google Shape;1271;p7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7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79"/>
          <p:cNvGrpSpPr/>
          <p:nvPr/>
        </p:nvGrpSpPr>
        <p:grpSpPr>
          <a:xfrm>
            <a:off x="7379466" y="3059180"/>
            <a:ext cx="189489" cy="332132"/>
            <a:chOff x="8370831" y="3202002"/>
            <a:chExt cx="218129" cy="382376"/>
          </a:xfrm>
        </p:grpSpPr>
        <p:sp>
          <p:nvSpPr>
            <p:cNvPr id="1274" name="Google Shape;1274;p7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7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79"/>
          <p:cNvGrpSpPr/>
          <p:nvPr/>
        </p:nvGrpSpPr>
        <p:grpSpPr>
          <a:xfrm>
            <a:off x="8102855" y="3470312"/>
            <a:ext cx="309429" cy="267000"/>
            <a:chOff x="6742064" y="3750480"/>
            <a:chExt cx="399315" cy="344560"/>
          </a:xfrm>
        </p:grpSpPr>
        <p:sp>
          <p:nvSpPr>
            <p:cNvPr id="1277" name="Google Shape;1277;p7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 name="Google Shape;1279;p79"/>
          <p:cNvGrpSpPr/>
          <p:nvPr/>
        </p:nvGrpSpPr>
        <p:grpSpPr>
          <a:xfrm>
            <a:off x="7641874" y="3821360"/>
            <a:ext cx="180437" cy="281608"/>
            <a:chOff x="7248525" y="3739696"/>
            <a:chExt cx="230531" cy="359790"/>
          </a:xfrm>
        </p:grpSpPr>
        <p:sp>
          <p:nvSpPr>
            <p:cNvPr id="1280" name="Google Shape;1280;p7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7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79"/>
          <p:cNvGrpSpPr/>
          <p:nvPr/>
        </p:nvGrpSpPr>
        <p:grpSpPr>
          <a:xfrm>
            <a:off x="7887794" y="3464584"/>
            <a:ext cx="162896" cy="278710"/>
            <a:chOff x="7601242" y="3729267"/>
            <a:chExt cx="222566" cy="380803"/>
          </a:xfrm>
        </p:grpSpPr>
        <p:sp>
          <p:nvSpPr>
            <p:cNvPr id="1283" name="Google Shape;1283;p7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7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 name="Google Shape;1285;p79"/>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 name="Google Shape;1286;p79"/>
          <p:cNvGrpSpPr/>
          <p:nvPr/>
        </p:nvGrpSpPr>
        <p:grpSpPr>
          <a:xfrm>
            <a:off x="7377439" y="3465724"/>
            <a:ext cx="193543" cy="275990"/>
            <a:chOff x="8304647" y="3738687"/>
            <a:chExt cx="225076" cy="320956"/>
          </a:xfrm>
        </p:grpSpPr>
        <p:sp>
          <p:nvSpPr>
            <p:cNvPr id="1287" name="Google Shape;1287;p79"/>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7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7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79"/>
          <p:cNvGrpSpPr/>
          <p:nvPr/>
        </p:nvGrpSpPr>
        <p:grpSpPr>
          <a:xfrm>
            <a:off x="7649932" y="3465724"/>
            <a:ext cx="178492" cy="275990"/>
            <a:chOff x="8615101" y="3738687"/>
            <a:chExt cx="207573" cy="320956"/>
          </a:xfrm>
        </p:grpSpPr>
        <p:sp>
          <p:nvSpPr>
            <p:cNvPr id="1291" name="Google Shape;1291;p79"/>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7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7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 name="Google Shape;1294;p79"/>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 name="Google Shape;1295;p79"/>
          <p:cNvGrpSpPr/>
          <p:nvPr/>
        </p:nvGrpSpPr>
        <p:grpSpPr>
          <a:xfrm>
            <a:off x="7875463" y="3868385"/>
            <a:ext cx="187557" cy="187557"/>
            <a:chOff x="8565775" y="671075"/>
            <a:chExt cx="441000" cy="441000"/>
          </a:xfrm>
        </p:grpSpPr>
        <p:sp>
          <p:nvSpPr>
            <p:cNvPr id="1296" name="Google Shape;1296;p79"/>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79"/>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 name="Google Shape;1298;p79"/>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9"/>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 name="Google Shape;1300;p79"/>
          <p:cNvGrpSpPr/>
          <p:nvPr/>
        </p:nvGrpSpPr>
        <p:grpSpPr>
          <a:xfrm>
            <a:off x="6029935" y="2940910"/>
            <a:ext cx="587865" cy="517731"/>
            <a:chOff x="6000718" y="3070557"/>
            <a:chExt cx="587865" cy="517731"/>
          </a:xfrm>
        </p:grpSpPr>
        <p:sp>
          <p:nvSpPr>
            <p:cNvPr id="1301" name="Google Shape;1301;p79"/>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9"/>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79"/>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79"/>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9"/>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79"/>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9"/>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9"/>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9"/>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79"/>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79"/>
          <p:cNvGrpSpPr/>
          <p:nvPr/>
        </p:nvGrpSpPr>
        <p:grpSpPr>
          <a:xfrm>
            <a:off x="6044740" y="3584570"/>
            <a:ext cx="557665" cy="516387"/>
            <a:chOff x="6015523" y="3714217"/>
            <a:chExt cx="557665" cy="516387"/>
          </a:xfrm>
        </p:grpSpPr>
        <p:grpSp>
          <p:nvGrpSpPr>
            <p:cNvPr id="1312" name="Google Shape;1312;p79"/>
            <p:cNvGrpSpPr/>
            <p:nvPr/>
          </p:nvGrpSpPr>
          <p:grpSpPr>
            <a:xfrm>
              <a:off x="6036094" y="3716980"/>
              <a:ext cx="529822" cy="510480"/>
              <a:chOff x="3148311" y="-545634"/>
              <a:chExt cx="1006118" cy="969572"/>
            </a:xfrm>
          </p:grpSpPr>
          <p:sp>
            <p:nvSpPr>
              <p:cNvPr id="1313" name="Google Shape;1313;p79"/>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9"/>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9"/>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9"/>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9"/>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9"/>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79"/>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9"/>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9"/>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9"/>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 name="Google Shape;1323;p79"/>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79"/>
          <p:cNvGrpSpPr/>
          <p:nvPr/>
        </p:nvGrpSpPr>
        <p:grpSpPr>
          <a:xfrm>
            <a:off x="6673522" y="2943981"/>
            <a:ext cx="576302" cy="511871"/>
            <a:chOff x="6644304" y="3073628"/>
            <a:chExt cx="576302" cy="511871"/>
          </a:xfrm>
        </p:grpSpPr>
        <p:grpSp>
          <p:nvGrpSpPr>
            <p:cNvPr id="1325" name="Google Shape;1325;p79"/>
            <p:cNvGrpSpPr/>
            <p:nvPr/>
          </p:nvGrpSpPr>
          <p:grpSpPr>
            <a:xfrm>
              <a:off x="6712169" y="3073651"/>
              <a:ext cx="481611" cy="506713"/>
              <a:chOff x="1833536" y="-546641"/>
              <a:chExt cx="914567" cy="962419"/>
            </a:xfrm>
          </p:grpSpPr>
          <p:grpSp>
            <p:nvGrpSpPr>
              <p:cNvPr id="1326" name="Google Shape;1326;p79"/>
              <p:cNvGrpSpPr/>
              <p:nvPr/>
            </p:nvGrpSpPr>
            <p:grpSpPr>
              <a:xfrm>
                <a:off x="1833536" y="-524249"/>
                <a:ext cx="914567" cy="940027"/>
                <a:chOff x="1833536" y="-524249"/>
                <a:chExt cx="914567" cy="940027"/>
              </a:xfrm>
            </p:grpSpPr>
            <p:sp>
              <p:nvSpPr>
                <p:cNvPr id="1327" name="Google Shape;1327;p79"/>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9"/>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9"/>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9"/>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9"/>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 name="Google Shape;1332;p79"/>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9"/>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9"/>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9"/>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 name="Google Shape;1336;p7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79"/>
          <p:cNvGrpSpPr/>
          <p:nvPr/>
        </p:nvGrpSpPr>
        <p:grpSpPr>
          <a:xfrm>
            <a:off x="752796" y="2869970"/>
            <a:ext cx="2622876" cy="1333540"/>
            <a:chOff x="238125" y="1038125"/>
            <a:chExt cx="7146800" cy="3633625"/>
          </a:xfrm>
        </p:grpSpPr>
        <p:sp>
          <p:nvSpPr>
            <p:cNvPr id="1338" name="Google Shape;1338;p7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7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7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7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7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7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7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7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7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7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7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7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7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7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7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7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7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7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7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7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7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7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7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7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7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7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7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7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7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7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7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7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7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7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7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7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7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7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7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7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7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7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7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7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7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7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7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7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7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7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7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7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7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7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7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7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7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7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7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7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0" name="Google Shape;2910;p79"/>
          <p:cNvGrpSpPr/>
          <p:nvPr/>
        </p:nvGrpSpPr>
        <p:grpSpPr>
          <a:xfrm>
            <a:off x="5938558" y="1033351"/>
            <a:ext cx="2435960" cy="1297725"/>
            <a:chOff x="233350" y="949250"/>
            <a:chExt cx="7137300" cy="3802300"/>
          </a:xfrm>
        </p:grpSpPr>
        <p:sp>
          <p:nvSpPr>
            <p:cNvPr id="2911" name="Google Shape;2911;p7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2" name="Google Shape;2962;p79"/>
          <p:cNvGrpSpPr/>
          <p:nvPr/>
        </p:nvGrpSpPr>
        <p:grpSpPr>
          <a:xfrm>
            <a:off x="731715" y="995041"/>
            <a:ext cx="2665073" cy="1317140"/>
            <a:chOff x="793334" y="1192826"/>
            <a:chExt cx="2665073" cy="1317140"/>
          </a:xfrm>
        </p:grpSpPr>
        <p:sp>
          <p:nvSpPr>
            <p:cNvPr id="2963" name="Google Shape;2963;p79"/>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9"/>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9"/>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9"/>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9"/>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9"/>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9"/>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9"/>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9"/>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9"/>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9"/>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9"/>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9"/>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9"/>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9"/>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9"/>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9"/>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9"/>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9"/>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9"/>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9"/>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9"/>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9"/>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9"/>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9"/>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9"/>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9"/>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9"/>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9"/>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9"/>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9"/>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9"/>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9"/>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9"/>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9"/>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9"/>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9"/>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9"/>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9"/>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9"/>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9"/>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9"/>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9"/>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9"/>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9"/>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9"/>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9"/>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9"/>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9"/>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9"/>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9"/>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9"/>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9"/>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9"/>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9"/>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9"/>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9"/>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9"/>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9"/>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9"/>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9"/>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9"/>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9"/>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9"/>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9"/>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9"/>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9"/>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9"/>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9"/>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9"/>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9"/>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9"/>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9"/>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9"/>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9"/>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9"/>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9"/>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9"/>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9"/>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9"/>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9"/>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9"/>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9"/>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9"/>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9"/>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9"/>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9"/>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9"/>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9"/>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9"/>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9"/>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9"/>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9"/>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9"/>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9"/>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9"/>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9"/>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9"/>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9"/>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9"/>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9"/>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9"/>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9"/>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9"/>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9"/>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9"/>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9"/>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9"/>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9"/>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9"/>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9"/>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9"/>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9"/>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9"/>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9"/>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9"/>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9"/>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9"/>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9"/>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9"/>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9"/>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9"/>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9"/>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9"/>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9"/>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9"/>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9"/>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9"/>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9"/>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9"/>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9"/>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9"/>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9"/>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9"/>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9"/>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9"/>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9"/>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9"/>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9"/>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9"/>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9"/>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9"/>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9"/>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9"/>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9"/>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9"/>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9"/>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9"/>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9"/>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9"/>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9"/>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9"/>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9"/>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9"/>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9"/>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9"/>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9"/>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9"/>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9"/>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9"/>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9"/>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9"/>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9"/>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9"/>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9"/>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9"/>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9"/>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9"/>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9"/>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9"/>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9"/>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9"/>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9"/>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9"/>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9"/>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9"/>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9"/>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9"/>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9"/>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9"/>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9"/>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9"/>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9"/>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9"/>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9"/>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9"/>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9"/>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9"/>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9"/>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9"/>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9"/>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9"/>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9"/>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9"/>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9"/>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9"/>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9"/>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9"/>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9"/>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9"/>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9"/>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9"/>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9"/>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9"/>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9"/>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9"/>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9"/>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9"/>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9"/>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9"/>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9"/>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9"/>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9"/>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9"/>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9"/>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9"/>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9"/>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9"/>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9"/>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9"/>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9"/>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9"/>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9"/>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9"/>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9"/>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9"/>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9"/>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9"/>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9"/>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9"/>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9"/>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9"/>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9"/>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9"/>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9"/>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9"/>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9"/>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9"/>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9"/>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9"/>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9"/>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9"/>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9"/>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9"/>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9"/>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9"/>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9"/>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9"/>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9"/>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9"/>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9"/>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9"/>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9"/>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9"/>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9"/>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9"/>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9"/>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9"/>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9"/>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9"/>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9"/>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9"/>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9"/>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9"/>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9"/>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9"/>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9"/>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9"/>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9"/>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9"/>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9"/>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9"/>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9"/>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9"/>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9"/>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9"/>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9"/>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9"/>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9"/>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9"/>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9"/>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9"/>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9"/>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9"/>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9"/>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9"/>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9"/>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9"/>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9"/>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9"/>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9"/>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9"/>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9"/>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9"/>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9"/>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9"/>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9"/>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9"/>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9"/>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9"/>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9"/>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9"/>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9"/>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9"/>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9"/>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9"/>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9"/>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9"/>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9"/>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9"/>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9"/>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9"/>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9"/>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9"/>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9"/>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9"/>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9"/>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9"/>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9"/>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9"/>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9"/>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9"/>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9"/>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9"/>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9"/>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9"/>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9"/>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9"/>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9"/>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9"/>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9"/>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9"/>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9"/>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9"/>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9"/>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9"/>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9"/>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9"/>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9"/>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9"/>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9"/>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9"/>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9"/>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9"/>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9"/>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9"/>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9"/>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9"/>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9"/>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9"/>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9"/>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9"/>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9"/>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9"/>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9"/>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9"/>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9"/>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9"/>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9"/>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9"/>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9"/>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9"/>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9"/>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9"/>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9"/>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9"/>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9"/>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9"/>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9"/>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9"/>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9"/>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9"/>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9"/>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9"/>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9"/>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9"/>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9"/>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9"/>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9"/>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9"/>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9"/>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9"/>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9"/>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9"/>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9"/>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9"/>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9"/>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9"/>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9"/>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9"/>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9"/>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9"/>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9"/>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9"/>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9"/>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9"/>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9"/>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9"/>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9"/>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9"/>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9"/>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9"/>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9"/>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9"/>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9"/>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9"/>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9"/>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9"/>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9"/>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9"/>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9"/>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9"/>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9"/>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9"/>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9"/>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9"/>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9"/>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9"/>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9"/>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9"/>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9"/>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9"/>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9"/>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9"/>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9"/>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9"/>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9"/>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9"/>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9"/>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9"/>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9"/>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9"/>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9"/>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9"/>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9"/>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9"/>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9"/>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9"/>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9"/>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9"/>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9"/>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9"/>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9"/>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9"/>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9"/>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9"/>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9"/>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9"/>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9"/>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9"/>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9"/>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9"/>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9"/>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9"/>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9"/>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9"/>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9"/>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9"/>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9"/>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9"/>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9"/>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9"/>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9"/>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9"/>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9"/>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9"/>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9"/>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9"/>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9"/>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9"/>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9"/>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9"/>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9"/>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9"/>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9"/>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9"/>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9"/>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9"/>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9"/>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9"/>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9"/>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9"/>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9"/>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9"/>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9"/>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9"/>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9"/>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9"/>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9"/>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9"/>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9"/>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9"/>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9"/>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9"/>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9"/>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9"/>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9"/>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9"/>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9"/>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9"/>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9"/>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9"/>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9"/>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9"/>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9"/>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9"/>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9"/>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9"/>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9"/>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9"/>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9"/>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9"/>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9"/>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9"/>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9"/>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9"/>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9"/>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9"/>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9"/>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9"/>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9"/>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9"/>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9"/>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9"/>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9"/>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9"/>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9"/>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9"/>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9"/>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9"/>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9"/>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9"/>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9"/>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9"/>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9"/>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9"/>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9"/>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9"/>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9"/>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9"/>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9"/>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9"/>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9"/>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9"/>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9"/>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9"/>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9"/>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9"/>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9"/>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9"/>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9"/>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9"/>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9"/>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9"/>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9"/>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9"/>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9"/>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9"/>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9"/>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9"/>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9"/>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9"/>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9"/>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9"/>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9"/>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9"/>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9"/>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9"/>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9"/>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9"/>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9"/>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9"/>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9"/>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9"/>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9"/>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9"/>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9"/>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9"/>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9"/>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9"/>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9"/>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9"/>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9"/>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9"/>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9"/>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9"/>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9"/>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9"/>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9"/>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9"/>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9"/>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9"/>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9"/>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9"/>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9"/>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9"/>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9"/>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9"/>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9"/>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9"/>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9"/>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9"/>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9"/>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9"/>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9"/>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9"/>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9"/>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9"/>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9"/>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9"/>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9"/>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9"/>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9"/>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9"/>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9"/>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9"/>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9"/>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9"/>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9"/>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9"/>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9"/>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9"/>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9"/>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9"/>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9"/>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9"/>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9"/>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9"/>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9"/>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9"/>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9"/>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9"/>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9"/>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9"/>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9"/>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9"/>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9"/>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9"/>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9"/>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9"/>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9"/>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9"/>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9"/>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9"/>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9"/>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9"/>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9"/>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9"/>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9"/>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9"/>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9"/>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9"/>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9"/>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9"/>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9"/>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9"/>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9"/>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9"/>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9"/>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9"/>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9"/>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9"/>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9"/>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9"/>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9"/>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9"/>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9"/>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9"/>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9"/>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9"/>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9"/>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9"/>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9"/>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9"/>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9"/>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9"/>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9"/>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9"/>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9"/>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9"/>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9"/>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9"/>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9"/>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9"/>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9"/>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9"/>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9"/>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9"/>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9"/>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9"/>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9"/>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9"/>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9"/>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9"/>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9"/>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9"/>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9"/>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9"/>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9"/>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9"/>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9"/>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9"/>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9"/>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9"/>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9"/>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9"/>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9"/>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9"/>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9"/>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9"/>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9"/>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9"/>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9"/>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9"/>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9"/>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9"/>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9"/>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9"/>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9"/>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9"/>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9"/>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9"/>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9"/>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9"/>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9"/>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9"/>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9"/>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9"/>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9"/>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9"/>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9"/>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9"/>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9"/>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9"/>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9"/>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9"/>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9"/>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9"/>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9"/>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9"/>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9"/>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9"/>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9"/>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9"/>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9"/>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9"/>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9"/>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9"/>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9"/>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9"/>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9"/>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9"/>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9"/>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9"/>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9"/>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9"/>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9"/>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9"/>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9"/>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9"/>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9"/>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9"/>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9"/>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9"/>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9"/>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9"/>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9"/>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9"/>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9"/>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9"/>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9"/>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9"/>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9"/>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9"/>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9"/>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9"/>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9"/>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9"/>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9"/>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9"/>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9"/>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9"/>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9"/>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9"/>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9"/>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9"/>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9"/>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9"/>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9"/>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9"/>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9"/>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9"/>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9"/>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9"/>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9"/>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9"/>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9"/>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9"/>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9"/>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9"/>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9"/>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9"/>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9"/>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9"/>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9"/>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9"/>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9"/>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9"/>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9"/>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9"/>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9"/>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9"/>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9"/>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9"/>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9"/>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9"/>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9"/>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9"/>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9"/>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9"/>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9"/>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9"/>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9"/>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9"/>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9"/>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9"/>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9"/>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9"/>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9"/>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9"/>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9"/>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9"/>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9"/>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9"/>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9"/>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9"/>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9"/>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9"/>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9"/>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9"/>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9"/>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9"/>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9"/>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9"/>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9"/>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9"/>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9"/>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9"/>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9"/>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9"/>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9"/>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9"/>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9"/>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9"/>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9"/>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9"/>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9"/>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9"/>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9"/>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9"/>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9"/>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9"/>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9"/>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9"/>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9"/>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9"/>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9"/>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9"/>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9"/>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9"/>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9"/>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9"/>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9"/>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9"/>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9"/>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9"/>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9"/>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9"/>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9"/>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9"/>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9"/>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9"/>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9"/>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9"/>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9"/>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9"/>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9"/>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9"/>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9"/>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9"/>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9"/>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9"/>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9"/>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9"/>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9"/>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9"/>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9"/>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9"/>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9"/>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9"/>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9"/>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9"/>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9"/>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9"/>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9"/>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9"/>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9"/>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9"/>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9"/>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9"/>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9"/>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9"/>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9"/>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9"/>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9"/>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9"/>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9"/>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9"/>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9"/>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9"/>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9"/>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9"/>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9"/>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9"/>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9"/>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9"/>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9"/>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9"/>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9"/>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9"/>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9"/>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9"/>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9"/>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9"/>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9"/>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9"/>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9"/>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9"/>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9"/>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9"/>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9"/>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9"/>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9"/>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9"/>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9"/>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9"/>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9"/>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9"/>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9"/>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9"/>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9"/>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9"/>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9"/>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9"/>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9"/>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9"/>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9"/>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9"/>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9"/>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9"/>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9"/>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9"/>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9"/>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9"/>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9"/>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9"/>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9"/>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9"/>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9"/>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9"/>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9"/>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9"/>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9"/>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9"/>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9"/>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9"/>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9"/>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9"/>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9"/>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9"/>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9"/>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9"/>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9"/>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9"/>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9"/>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9"/>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9"/>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9"/>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9"/>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9"/>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9"/>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9"/>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9"/>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9"/>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9"/>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9"/>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9"/>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9"/>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9"/>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9"/>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9"/>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9"/>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9"/>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9"/>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9"/>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9"/>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9"/>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9"/>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9"/>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9"/>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9"/>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9"/>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9"/>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9"/>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9"/>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9"/>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9"/>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9"/>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9"/>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9"/>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9"/>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9"/>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9"/>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9"/>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9"/>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9"/>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9"/>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9"/>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9"/>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9"/>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9"/>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9"/>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9"/>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9"/>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9"/>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9"/>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9"/>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9"/>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9"/>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9"/>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9"/>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9"/>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9"/>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9"/>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9"/>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9"/>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9"/>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9"/>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9"/>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9"/>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9"/>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9"/>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9"/>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9"/>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9"/>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9"/>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9"/>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9"/>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9"/>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9"/>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9"/>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9"/>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9"/>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9"/>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9"/>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9"/>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9"/>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9"/>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9"/>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9"/>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9"/>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9"/>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9"/>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9"/>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9"/>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9"/>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9"/>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9"/>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9"/>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9"/>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9"/>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9"/>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9"/>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9"/>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9"/>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9"/>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9"/>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9"/>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9"/>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9"/>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9"/>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9"/>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9"/>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9"/>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9"/>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9"/>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9"/>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9"/>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9"/>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9"/>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9"/>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9"/>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9"/>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9"/>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9"/>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9"/>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9"/>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9"/>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9"/>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9"/>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9"/>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9"/>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9"/>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9"/>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9"/>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9"/>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9"/>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9"/>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9"/>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9"/>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9"/>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9"/>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9"/>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9"/>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9"/>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9"/>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9"/>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9"/>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9"/>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9"/>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9"/>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9"/>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9"/>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9"/>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9"/>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9"/>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9"/>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9"/>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9"/>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9"/>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9"/>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9"/>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9"/>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9"/>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9"/>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9"/>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9"/>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9"/>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9"/>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9"/>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9"/>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9"/>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9"/>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9"/>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9"/>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9"/>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9"/>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9"/>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9"/>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9"/>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9"/>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9"/>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9"/>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9"/>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9"/>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9"/>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9"/>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9"/>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9"/>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9"/>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9"/>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9"/>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9"/>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9"/>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9"/>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9"/>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9"/>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9"/>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9"/>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9"/>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9"/>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9"/>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9"/>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9"/>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9"/>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9"/>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9"/>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9"/>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9"/>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9"/>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9"/>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9"/>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9"/>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9"/>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9"/>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9"/>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9"/>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9"/>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9"/>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9"/>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9"/>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9"/>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9"/>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9"/>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9"/>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9"/>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9"/>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9"/>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9"/>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9"/>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9"/>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9"/>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9"/>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9"/>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9"/>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9"/>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9"/>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9"/>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9"/>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9"/>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9"/>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9"/>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9"/>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9"/>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9"/>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9"/>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9"/>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9"/>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9"/>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9"/>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9"/>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9"/>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9"/>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9"/>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9"/>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9"/>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9"/>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9"/>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9"/>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9"/>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9"/>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9"/>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9"/>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9"/>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9"/>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9"/>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9"/>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9"/>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9"/>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9"/>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9"/>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9"/>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9"/>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9"/>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9"/>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9"/>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9"/>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9"/>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9"/>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9"/>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9"/>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9"/>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9"/>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9"/>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9"/>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9"/>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9"/>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9"/>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9"/>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9"/>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9"/>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9"/>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9"/>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9"/>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9"/>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9"/>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9"/>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9"/>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9"/>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9"/>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9"/>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9"/>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9"/>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9"/>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9"/>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9"/>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9"/>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9"/>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9"/>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9"/>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9"/>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9"/>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9"/>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9"/>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9"/>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9"/>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9"/>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9"/>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9"/>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9"/>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9"/>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9"/>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9"/>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9"/>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9"/>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9"/>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9"/>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9"/>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9"/>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9"/>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9"/>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9"/>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9"/>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9"/>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9"/>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9"/>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9"/>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9"/>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9"/>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9"/>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9"/>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9"/>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9"/>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9"/>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9"/>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9"/>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9"/>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9"/>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9"/>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9"/>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9"/>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9"/>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9"/>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9"/>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9"/>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9"/>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9"/>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9"/>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9"/>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9"/>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9"/>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9"/>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9"/>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9"/>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9"/>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9"/>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9"/>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9"/>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9"/>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9"/>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9"/>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9"/>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9"/>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9"/>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9"/>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9"/>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9"/>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9"/>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9"/>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9"/>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9"/>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9"/>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9"/>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9"/>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9"/>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9"/>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9"/>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9"/>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9"/>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9"/>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9"/>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9"/>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9"/>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9"/>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9"/>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9"/>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9"/>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9"/>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9"/>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9"/>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9"/>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9"/>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9"/>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9"/>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9"/>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9"/>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9"/>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9"/>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9"/>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9"/>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9"/>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9"/>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9"/>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9"/>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9"/>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9"/>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9"/>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9"/>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9"/>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9"/>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9"/>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9"/>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9"/>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9"/>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9"/>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9"/>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9"/>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9"/>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9"/>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9"/>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9"/>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9"/>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9"/>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9"/>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9"/>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9"/>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9"/>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9"/>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9"/>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9"/>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9"/>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9"/>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9"/>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9"/>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9"/>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9"/>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9"/>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9"/>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9"/>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9"/>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9"/>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9"/>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9"/>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9"/>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9"/>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9"/>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9"/>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9"/>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9"/>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9"/>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9"/>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9"/>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9"/>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9"/>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9"/>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9"/>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9"/>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9"/>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9"/>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9"/>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9"/>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9"/>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9"/>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9"/>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9"/>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9"/>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9"/>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9"/>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9"/>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9"/>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9"/>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9"/>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9"/>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9"/>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9"/>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9"/>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9"/>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9"/>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9"/>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9"/>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9"/>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9"/>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9"/>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9"/>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9"/>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9"/>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9"/>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9"/>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9"/>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9"/>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9"/>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9"/>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9"/>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9"/>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9"/>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9"/>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9"/>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9"/>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9"/>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9"/>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9"/>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9"/>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9"/>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9"/>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9"/>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9"/>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9"/>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9"/>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9"/>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9"/>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9"/>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9"/>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9"/>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9"/>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9"/>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9"/>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9"/>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9"/>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9"/>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9"/>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9"/>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9"/>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9"/>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9"/>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9"/>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9"/>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9"/>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9"/>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9"/>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9"/>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9"/>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9"/>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9"/>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9"/>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9"/>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9"/>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9"/>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9"/>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9"/>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9"/>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9"/>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9"/>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9"/>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9"/>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9"/>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9"/>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9"/>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9"/>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9"/>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9"/>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9"/>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9"/>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9"/>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9"/>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9"/>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9"/>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9"/>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9"/>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9"/>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9"/>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9"/>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9"/>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9"/>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9"/>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9"/>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9"/>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9"/>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9"/>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9"/>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9"/>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9"/>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9"/>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9"/>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9"/>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9"/>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9"/>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9"/>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9"/>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9"/>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9"/>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9"/>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9"/>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9"/>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9"/>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9"/>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9"/>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9"/>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9"/>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9"/>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9"/>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9"/>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9"/>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9"/>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9"/>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9"/>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9"/>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9"/>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9"/>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9"/>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9"/>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9"/>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9"/>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9"/>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9"/>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9"/>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9"/>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9"/>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9"/>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9"/>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9"/>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9"/>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9"/>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9"/>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9"/>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9"/>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9"/>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9"/>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9"/>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9"/>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9"/>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9"/>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9"/>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9"/>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9"/>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9"/>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9"/>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9"/>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9"/>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9"/>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9"/>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9"/>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9"/>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9"/>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9"/>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9"/>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9"/>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9"/>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9"/>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9"/>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9"/>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9"/>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9"/>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9"/>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9"/>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9"/>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9"/>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9"/>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9"/>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9"/>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9"/>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9"/>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9"/>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9"/>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9"/>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9"/>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9"/>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9"/>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9"/>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9"/>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9"/>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9"/>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9"/>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9"/>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9"/>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9"/>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9"/>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9"/>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9"/>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9"/>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9"/>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9"/>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9"/>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9"/>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9"/>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9"/>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9"/>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9"/>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9"/>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9"/>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9"/>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9"/>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9"/>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9"/>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9"/>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9"/>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9"/>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9"/>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9"/>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9"/>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9"/>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9"/>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9"/>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9"/>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9"/>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9"/>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9"/>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9"/>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9"/>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9"/>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9"/>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9"/>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9"/>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9"/>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9"/>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9"/>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9"/>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9"/>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9"/>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9"/>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9"/>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9"/>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9"/>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9"/>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9"/>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9"/>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9"/>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9"/>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9"/>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9"/>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9"/>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9"/>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9"/>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9"/>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9"/>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9"/>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9"/>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9"/>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9"/>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9"/>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9"/>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9"/>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9"/>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9"/>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9"/>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9"/>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9"/>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9"/>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9"/>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9"/>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9"/>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9"/>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9"/>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9"/>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9"/>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9"/>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9"/>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9"/>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9"/>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9"/>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9"/>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9"/>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9"/>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9"/>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9"/>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9"/>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9"/>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9"/>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9"/>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9"/>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9"/>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9"/>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9"/>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9"/>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9"/>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9"/>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9"/>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9"/>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9"/>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9"/>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9"/>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9"/>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9"/>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9"/>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9"/>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9"/>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9"/>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9"/>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9"/>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9"/>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9"/>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9"/>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9"/>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9"/>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9"/>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9"/>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9"/>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9"/>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9"/>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9"/>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9"/>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9"/>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9"/>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9"/>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9"/>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9"/>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9"/>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9"/>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9"/>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9"/>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9"/>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9"/>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9"/>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9"/>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9"/>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9"/>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9"/>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9"/>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9"/>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9"/>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9"/>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9"/>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9"/>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9"/>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9"/>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9"/>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9"/>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9"/>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9"/>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9"/>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9"/>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9"/>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9"/>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9"/>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9"/>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9"/>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9"/>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9"/>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9"/>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9"/>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9"/>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9"/>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9"/>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9"/>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9"/>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9"/>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9"/>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9"/>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9"/>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9"/>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9"/>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9"/>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9"/>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9"/>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9"/>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9"/>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9"/>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9"/>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9"/>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9"/>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9"/>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9"/>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9"/>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9"/>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9"/>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9"/>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9"/>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9"/>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9"/>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9"/>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9"/>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9"/>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9"/>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9"/>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9"/>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9"/>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9"/>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9"/>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9"/>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9"/>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9"/>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9"/>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9"/>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9"/>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9"/>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9"/>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9"/>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9"/>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9"/>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9"/>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9"/>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9"/>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9"/>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9"/>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9"/>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9"/>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9"/>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9"/>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9"/>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9"/>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9"/>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9"/>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9"/>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9"/>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9"/>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9"/>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9"/>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9"/>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9"/>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9"/>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9"/>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9"/>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9"/>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9"/>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9"/>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9"/>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9"/>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9"/>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9"/>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9"/>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9"/>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9"/>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9"/>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9"/>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9"/>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9"/>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9"/>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9"/>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9"/>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9"/>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9"/>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9"/>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9"/>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9"/>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9"/>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9"/>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9"/>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9"/>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9"/>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9"/>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9"/>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9"/>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9"/>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9"/>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9"/>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9"/>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9"/>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9"/>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9"/>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9"/>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9"/>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9"/>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9"/>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9"/>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9"/>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9"/>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9"/>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9"/>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9"/>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9"/>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9"/>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9"/>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9"/>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9"/>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9"/>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9"/>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9"/>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9"/>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9"/>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9"/>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9"/>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9"/>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9"/>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9"/>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9"/>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9"/>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9"/>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9"/>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9"/>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9"/>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9"/>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9"/>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9"/>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9"/>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9"/>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9"/>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9"/>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9"/>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9"/>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9"/>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9"/>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9"/>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9"/>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9"/>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9"/>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9"/>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9"/>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9"/>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9"/>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9"/>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9"/>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9"/>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9"/>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9"/>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9"/>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9"/>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9"/>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9"/>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9"/>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9"/>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9"/>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9"/>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9"/>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9"/>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9"/>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9"/>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9"/>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9"/>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9"/>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9"/>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9"/>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9"/>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9"/>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9"/>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9"/>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9"/>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9"/>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9"/>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9"/>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9"/>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9"/>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9"/>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9"/>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9"/>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9"/>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9"/>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9"/>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9"/>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9"/>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9"/>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9"/>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9"/>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9"/>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9"/>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9"/>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9"/>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9"/>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9"/>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9"/>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9"/>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9"/>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9"/>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9"/>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9"/>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9"/>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9"/>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9"/>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9"/>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9"/>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9"/>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9"/>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9"/>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9"/>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9"/>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9"/>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9"/>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9"/>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9"/>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9"/>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9"/>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9"/>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9"/>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9"/>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9"/>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9"/>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9"/>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9"/>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9"/>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9"/>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9"/>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9"/>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9"/>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9"/>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9"/>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9"/>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9"/>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9"/>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9"/>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9"/>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9"/>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9"/>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9"/>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9"/>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9"/>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9"/>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9"/>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9"/>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9"/>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9"/>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9"/>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9"/>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9"/>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9"/>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9"/>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9"/>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9"/>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9"/>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9"/>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9"/>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9"/>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9"/>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9"/>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9"/>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9"/>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9"/>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9"/>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9"/>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9"/>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9"/>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9"/>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9"/>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9"/>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9"/>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9"/>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9"/>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9"/>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9"/>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9"/>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9"/>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9"/>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9"/>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9"/>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9"/>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9"/>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9"/>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9"/>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9"/>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9"/>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9"/>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9"/>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9"/>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9"/>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9"/>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9"/>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9"/>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9"/>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9"/>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9"/>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9"/>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9"/>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9"/>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9"/>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9"/>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9"/>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9"/>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9"/>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9"/>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9"/>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9"/>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9"/>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9"/>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9"/>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9"/>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9"/>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9"/>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9"/>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9"/>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9"/>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9"/>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9"/>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9"/>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9"/>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9"/>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9"/>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9"/>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9"/>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9"/>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9"/>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9"/>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9"/>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9"/>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9"/>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9"/>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9"/>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9"/>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9"/>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9"/>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9"/>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9"/>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9"/>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9"/>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9"/>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9"/>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9"/>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9"/>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9"/>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9"/>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9"/>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9"/>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9"/>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9"/>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9"/>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9"/>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9"/>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9"/>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9"/>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9"/>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9"/>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9"/>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9"/>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9"/>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9"/>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9"/>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9"/>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9"/>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9"/>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9"/>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9"/>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9"/>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9"/>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9"/>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9"/>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9"/>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9"/>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9"/>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9"/>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9"/>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9"/>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9"/>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9"/>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9"/>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9"/>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9"/>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9"/>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9"/>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9"/>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9"/>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9"/>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9"/>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9"/>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9"/>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9"/>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9"/>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9"/>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9"/>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9"/>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9"/>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9"/>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9"/>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9"/>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9"/>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9"/>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9"/>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9"/>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9"/>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9"/>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9"/>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9"/>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9"/>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9"/>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9"/>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9"/>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9"/>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9"/>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9"/>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9"/>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9"/>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9"/>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9"/>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9"/>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9"/>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9"/>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9"/>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9"/>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9"/>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9"/>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9"/>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9"/>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9"/>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9"/>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9"/>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9"/>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9"/>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9"/>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9"/>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9"/>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9"/>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9"/>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9"/>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9"/>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9"/>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9"/>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9"/>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9"/>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9"/>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9"/>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9"/>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9"/>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9"/>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9"/>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9"/>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9"/>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9"/>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9"/>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9"/>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9"/>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9"/>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9"/>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9"/>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9"/>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9"/>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9"/>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9"/>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9"/>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9"/>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9"/>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9"/>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9"/>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9"/>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9"/>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9"/>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9"/>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9"/>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9"/>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9"/>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9"/>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9"/>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9"/>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9"/>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9"/>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9"/>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9"/>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9"/>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9"/>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9"/>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9"/>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9"/>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9"/>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9"/>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9"/>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9"/>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9"/>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9"/>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9"/>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9"/>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9"/>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9"/>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9"/>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9"/>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9"/>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9"/>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9"/>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9"/>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9"/>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9"/>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9"/>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9"/>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9"/>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9"/>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9"/>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9"/>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9"/>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9"/>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9"/>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9"/>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9"/>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9"/>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9"/>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9"/>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9"/>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9"/>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9"/>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9"/>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9"/>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9"/>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9"/>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9"/>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9"/>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9"/>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9"/>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9"/>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9"/>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9"/>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9"/>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9"/>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9"/>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9"/>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9"/>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9"/>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9"/>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9"/>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9"/>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9"/>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9"/>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9"/>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9"/>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9"/>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9"/>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9"/>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9"/>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9"/>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9"/>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9"/>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9"/>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9"/>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9"/>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9"/>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9"/>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9"/>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9"/>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9"/>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9"/>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9"/>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9"/>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9"/>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9"/>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9"/>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9"/>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9"/>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9"/>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9"/>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9"/>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9"/>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9"/>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9"/>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9"/>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9"/>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9"/>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9"/>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9"/>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9"/>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9"/>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9"/>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9"/>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9"/>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9"/>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9"/>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9"/>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9"/>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9"/>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9"/>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9"/>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9"/>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9"/>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9"/>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9"/>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9"/>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9"/>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9"/>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9"/>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9"/>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9"/>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9"/>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9"/>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9"/>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9"/>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9"/>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9"/>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9"/>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9"/>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9"/>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9"/>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9"/>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9"/>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9"/>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9"/>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9"/>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9"/>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9"/>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9"/>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9"/>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9"/>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9"/>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9"/>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9"/>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9"/>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9"/>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9"/>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9"/>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9"/>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9"/>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9"/>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9"/>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9"/>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9"/>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9"/>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9"/>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9"/>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9"/>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9"/>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9"/>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9"/>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9"/>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9"/>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9"/>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9"/>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9"/>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9"/>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9"/>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9"/>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9"/>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9"/>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9"/>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9"/>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9"/>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9"/>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9"/>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9"/>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9"/>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9"/>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9"/>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9"/>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9"/>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9"/>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9"/>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9"/>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9"/>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9"/>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9"/>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9"/>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9"/>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9"/>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9"/>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9"/>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9"/>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9"/>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9"/>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9"/>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9"/>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9"/>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9"/>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9"/>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9"/>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9"/>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9"/>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9"/>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9"/>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9"/>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9"/>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9"/>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9"/>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9"/>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9"/>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9"/>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9"/>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9"/>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9"/>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9"/>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9"/>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9"/>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9"/>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9"/>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9"/>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9"/>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9"/>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9"/>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9"/>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9"/>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9"/>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9"/>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9"/>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9"/>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9"/>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9"/>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9"/>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9"/>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9"/>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9"/>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9"/>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9"/>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9"/>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9"/>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9"/>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9"/>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9"/>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9"/>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9"/>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9"/>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9"/>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9"/>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9"/>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9"/>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9"/>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9"/>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9"/>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9"/>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9"/>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9"/>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9"/>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9"/>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9"/>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9"/>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9"/>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9"/>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9"/>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9"/>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9"/>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9"/>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9"/>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9"/>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9"/>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9"/>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9"/>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9"/>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9"/>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9"/>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9"/>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9"/>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9"/>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9"/>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9"/>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9"/>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9"/>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9"/>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9"/>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9"/>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9"/>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9"/>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9"/>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9"/>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9"/>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9"/>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9"/>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9"/>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9"/>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9"/>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9"/>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9"/>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9"/>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9"/>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9"/>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9"/>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9"/>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9"/>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9"/>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9"/>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9"/>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9"/>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9"/>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9"/>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9"/>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9"/>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9"/>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9"/>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9"/>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9"/>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9"/>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9"/>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9"/>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9"/>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9"/>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9"/>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9"/>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9"/>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9"/>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9"/>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9"/>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9"/>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9"/>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9"/>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9"/>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9"/>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9"/>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9"/>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9"/>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9"/>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9"/>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9"/>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9"/>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9"/>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9"/>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9"/>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9"/>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9"/>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9"/>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9"/>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9"/>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9"/>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9"/>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9"/>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9"/>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9"/>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9"/>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9"/>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9"/>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9"/>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9"/>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9"/>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9"/>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9"/>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9"/>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9"/>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9"/>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9"/>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9"/>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9"/>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9"/>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9"/>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9"/>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9"/>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9"/>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9"/>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9"/>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9"/>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9"/>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9"/>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9"/>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9"/>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9"/>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9"/>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9"/>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9"/>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9"/>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9"/>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9"/>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9"/>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9"/>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9"/>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9"/>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9"/>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9"/>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9"/>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9"/>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9"/>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9"/>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9"/>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9"/>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9"/>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9"/>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9"/>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9"/>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9"/>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9"/>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9"/>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9"/>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9"/>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9"/>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9"/>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9"/>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9"/>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9"/>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9"/>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9"/>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9"/>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9"/>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9"/>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9"/>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9"/>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9"/>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9"/>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9"/>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9"/>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9"/>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9"/>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9"/>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9"/>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9"/>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9"/>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9"/>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9"/>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9"/>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9"/>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9"/>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9"/>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9"/>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9"/>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9"/>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9"/>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9"/>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9"/>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9"/>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9"/>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9"/>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9"/>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9"/>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9"/>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9"/>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9"/>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9"/>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9"/>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9"/>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9"/>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9"/>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9"/>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9"/>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9"/>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9"/>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9"/>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9"/>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9"/>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9"/>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9"/>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9"/>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9"/>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9"/>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9"/>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9"/>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9"/>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9"/>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9"/>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9"/>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9"/>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9"/>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9"/>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9"/>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9"/>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9"/>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9"/>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9"/>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9"/>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9"/>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9"/>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9"/>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9"/>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9"/>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9"/>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9"/>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9"/>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9"/>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9"/>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9"/>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9"/>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9"/>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9"/>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9"/>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9"/>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9"/>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9"/>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9"/>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9"/>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9"/>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9"/>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9"/>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9"/>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9"/>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9"/>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9"/>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9"/>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9"/>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9"/>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9"/>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9"/>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9"/>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9"/>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9"/>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9"/>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9"/>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9"/>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9"/>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9"/>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9"/>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9"/>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9"/>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9"/>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9"/>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9"/>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9"/>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9"/>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9"/>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9"/>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9"/>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9"/>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9"/>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9"/>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9"/>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9"/>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9"/>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9"/>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9"/>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9"/>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9"/>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9"/>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9"/>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9"/>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9"/>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9"/>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9"/>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9"/>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9"/>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9"/>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9"/>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9"/>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9"/>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9"/>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9"/>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9"/>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9"/>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9"/>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9"/>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9"/>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9"/>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9"/>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9"/>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9"/>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9"/>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9"/>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9"/>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9"/>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9"/>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9"/>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9"/>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9"/>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9"/>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9"/>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9"/>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9"/>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9"/>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9"/>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9"/>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9"/>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9"/>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9"/>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9"/>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9"/>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9"/>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9"/>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9"/>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9"/>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9"/>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9"/>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9"/>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9"/>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9"/>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9"/>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9"/>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9"/>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9"/>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9"/>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9"/>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9"/>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9"/>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9"/>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9"/>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9"/>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9"/>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9"/>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9"/>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9"/>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9"/>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9"/>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9"/>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9"/>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9"/>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9"/>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9"/>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9"/>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9"/>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9"/>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9"/>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9"/>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9"/>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9"/>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9"/>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9"/>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9"/>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9"/>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9"/>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9"/>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9"/>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9"/>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9"/>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9"/>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9"/>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9"/>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9"/>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9"/>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9"/>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9"/>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9"/>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9"/>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9"/>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9"/>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9"/>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9"/>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9"/>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9"/>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9"/>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9"/>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9"/>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9"/>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9"/>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9"/>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9"/>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9"/>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9"/>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9"/>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9"/>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9"/>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9"/>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9"/>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9"/>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9"/>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9"/>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9"/>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9"/>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9"/>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9"/>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9"/>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9"/>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9"/>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9"/>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9"/>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9"/>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9"/>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9"/>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9"/>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9"/>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9"/>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9"/>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9"/>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9"/>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9"/>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9"/>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9"/>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9"/>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9"/>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9"/>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9"/>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9"/>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9"/>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9"/>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9"/>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9"/>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9"/>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9"/>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9"/>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9"/>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9"/>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9"/>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9"/>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9"/>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9"/>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9"/>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9"/>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9"/>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9"/>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9"/>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9"/>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9"/>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9"/>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9"/>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9"/>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9"/>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9"/>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9"/>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9"/>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9"/>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9"/>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9"/>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9"/>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9"/>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9"/>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9"/>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9"/>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9"/>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9"/>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9"/>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9"/>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9"/>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9"/>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9"/>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9"/>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9"/>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9"/>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9"/>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9"/>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9"/>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9"/>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9"/>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9"/>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9"/>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9"/>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9"/>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9"/>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9"/>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9"/>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9"/>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9"/>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9"/>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9"/>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9"/>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9"/>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9"/>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9"/>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9"/>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9"/>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9"/>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9"/>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9"/>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9"/>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9"/>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9"/>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9"/>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9"/>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9"/>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9"/>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9"/>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9"/>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9"/>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9"/>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9"/>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9"/>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9"/>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9"/>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9"/>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9"/>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9"/>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9"/>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9"/>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9"/>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9"/>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9"/>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9"/>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9"/>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9"/>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9"/>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9"/>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9"/>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9"/>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9"/>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9"/>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9"/>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9"/>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9"/>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9"/>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9"/>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9"/>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9"/>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9"/>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9"/>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9"/>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9"/>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9"/>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9"/>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9"/>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9"/>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9"/>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9"/>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9"/>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9"/>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9"/>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9"/>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9"/>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9"/>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9"/>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9"/>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9"/>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9"/>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9"/>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9"/>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9"/>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9"/>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9"/>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9"/>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9"/>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9"/>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9"/>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9"/>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9"/>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9"/>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9"/>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9"/>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9"/>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9"/>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9"/>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9"/>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9"/>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9"/>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9"/>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9"/>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9"/>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9"/>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9"/>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9"/>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9"/>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9"/>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9"/>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9"/>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9"/>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9"/>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9"/>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9"/>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9"/>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9"/>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9"/>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9"/>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9"/>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9"/>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9"/>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9"/>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9"/>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9"/>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9"/>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9"/>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9"/>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9"/>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9"/>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9"/>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9"/>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9"/>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9"/>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9"/>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9"/>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9"/>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9"/>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9"/>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9"/>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9"/>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9"/>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9"/>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9"/>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9"/>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9"/>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9"/>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9"/>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9"/>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9"/>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9"/>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9"/>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9"/>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9"/>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9"/>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9"/>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9"/>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9"/>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9"/>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9"/>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9"/>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9"/>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9"/>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9"/>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9"/>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9"/>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9"/>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9"/>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9"/>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9"/>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9"/>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9"/>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9"/>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9"/>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9"/>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9"/>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9"/>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9"/>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9"/>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9"/>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9"/>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9"/>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9"/>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9"/>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9"/>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9"/>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9"/>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9"/>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9"/>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9"/>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9"/>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9"/>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9"/>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9"/>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9"/>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9"/>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9"/>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9"/>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9"/>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9"/>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9"/>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9"/>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9"/>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9"/>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9"/>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9"/>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9"/>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9"/>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9"/>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9"/>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9"/>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9"/>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9"/>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9"/>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9"/>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9"/>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9"/>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9"/>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9"/>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9"/>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9"/>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9"/>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9"/>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9"/>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9"/>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9"/>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9"/>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9"/>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9"/>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9"/>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9"/>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9"/>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9"/>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9"/>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9"/>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9"/>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9"/>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9"/>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9"/>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9"/>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9"/>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9"/>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9"/>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9"/>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9"/>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9"/>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9"/>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9"/>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9"/>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9"/>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9"/>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9"/>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9"/>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9"/>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9"/>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9"/>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9"/>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9"/>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9"/>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9"/>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9"/>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9"/>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9"/>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9"/>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9"/>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9"/>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9"/>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9"/>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9"/>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9"/>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9"/>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9"/>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9"/>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9"/>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9"/>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9"/>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9"/>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9"/>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9"/>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9"/>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9"/>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9"/>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9"/>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9"/>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9"/>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9"/>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9"/>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9"/>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9"/>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9"/>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9"/>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9"/>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9"/>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9"/>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9"/>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9"/>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9"/>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9"/>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9"/>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9"/>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9"/>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9"/>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9"/>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9"/>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9"/>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9"/>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9"/>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9"/>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9"/>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9"/>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9"/>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9"/>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9"/>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9"/>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9"/>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9"/>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9"/>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9"/>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9"/>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9"/>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9"/>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9"/>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9"/>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9"/>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9"/>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9"/>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9"/>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9"/>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9"/>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9"/>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9"/>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9"/>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9"/>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9"/>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9"/>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9"/>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9"/>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9"/>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9"/>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9"/>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9"/>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9"/>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9"/>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9"/>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9"/>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9"/>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9"/>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9"/>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9"/>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9"/>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9"/>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9"/>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9"/>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9"/>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9"/>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9"/>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9"/>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9"/>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9"/>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9"/>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9"/>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9"/>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9"/>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9"/>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9"/>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9"/>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9"/>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9"/>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9"/>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9"/>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9"/>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9"/>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9"/>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9"/>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9"/>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9"/>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9"/>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9"/>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9"/>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9"/>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9"/>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9"/>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9"/>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9"/>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9"/>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9"/>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9"/>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9"/>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9"/>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9"/>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9"/>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9"/>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9"/>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9"/>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9"/>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9"/>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9"/>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9"/>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9"/>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9"/>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9"/>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9"/>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9"/>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9"/>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9"/>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9"/>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9"/>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9"/>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9"/>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9"/>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9"/>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9"/>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9"/>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9"/>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9"/>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9"/>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9"/>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9"/>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9"/>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9"/>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9"/>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9"/>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9"/>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9"/>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9"/>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9"/>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9"/>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9"/>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9"/>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9"/>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9"/>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9"/>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9"/>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9"/>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9"/>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9"/>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9"/>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9"/>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9"/>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9"/>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9"/>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9"/>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9"/>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9"/>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9"/>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9"/>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9"/>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9"/>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9"/>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9"/>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9"/>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9"/>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9"/>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9"/>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9"/>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9"/>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9"/>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9"/>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9"/>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9"/>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9"/>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9"/>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9"/>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9"/>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9"/>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9"/>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9"/>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9"/>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9"/>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9"/>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9"/>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9"/>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9"/>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9"/>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9"/>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9"/>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9"/>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9"/>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9"/>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9"/>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9"/>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9"/>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9"/>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9"/>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9"/>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9"/>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9"/>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9"/>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9"/>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9"/>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9"/>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9"/>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9"/>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9"/>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9"/>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9"/>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9"/>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9"/>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9"/>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9"/>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9"/>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9"/>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9"/>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9"/>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9"/>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9"/>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9"/>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9"/>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9"/>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9"/>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9"/>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9"/>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9"/>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9"/>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9"/>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9"/>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9"/>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9"/>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9"/>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9"/>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9"/>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9"/>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9"/>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9"/>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9"/>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9"/>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9"/>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9"/>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9"/>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9"/>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9"/>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9"/>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9"/>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9"/>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9"/>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9"/>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9"/>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9"/>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9"/>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9"/>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9"/>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9"/>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9"/>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9"/>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9"/>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9"/>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9"/>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9"/>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9"/>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9"/>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9"/>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9"/>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9"/>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9"/>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9"/>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9"/>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9"/>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9"/>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9"/>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9"/>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9"/>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9"/>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9"/>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9"/>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9"/>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9"/>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9"/>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9"/>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9"/>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9"/>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9"/>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9"/>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9"/>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9"/>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9"/>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9"/>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9"/>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9"/>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9"/>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9"/>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9"/>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9"/>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9"/>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9"/>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9"/>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9"/>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9"/>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9"/>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9"/>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9"/>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9"/>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9"/>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9"/>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9"/>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9"/>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9"/>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9"/>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9"/>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9"/>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9"/>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9"/>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9"/>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9"/>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9"/>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9"/>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9"/>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9"/>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9"/>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9"/>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9"/>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9"/>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9"/>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9"/>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9"/>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9"/>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9"/>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9"/>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9"/>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9"/>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9"/>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9"/>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9"/>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9"/>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9"/>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9"/>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9"/>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9"/>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9"/>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9"/>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9"/>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9"/>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9"/>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9"/>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9"/>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9"/>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9"/>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9"/>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9"/>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9"/>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9"/>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9"/>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9"/>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9"/>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9"/>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9"/>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9"/>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9"/>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9"/>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9"/>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9"/>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9"/>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9"/>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9"/>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9"/>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9"/>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9"/>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9"/>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9"/>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9"/>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9"/>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9"/>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9"/>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9"/>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9"/>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9"/>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9"/>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9"/>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9"/>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9"/>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9"/>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9"/>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9"/>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9"/>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9"/>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9"/>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9"/>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9"/>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9"/>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9"/>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9"/>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9"/>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9"/>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9"/>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9"/>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9"/>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9"/>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9"/>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9"/>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9"/>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9"/>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9"/>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9"/>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9"/>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9"/>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9"/>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9"/>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9"/>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9"/>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9"/>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9"/>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9"/>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9"/>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9"/>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9"/>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9"/>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9"/>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9"/>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9"/>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9"/>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9"/>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9"/>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9"/>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9"/>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9"/>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9"/>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9"/>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9"/>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9"/>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9"/>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9"/>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9"/>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9"/>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9"/>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9"/>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9"/>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9"/>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9"/>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9"/>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9"/>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9"/>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9"/>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9"/>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9"/>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9"/>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9"/>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9"/>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9"/>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9"/>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9"/>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9"/>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9"/>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9"/>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9"/>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9"/>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9"/>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9"/>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9"/>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9"/>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9"/>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9"/>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9"/>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9"/>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9"/>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9"/>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9"/>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9"/>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9"/>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9"/>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9"/>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9"/>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9"/>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9"/>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9"/>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9"/>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9"/>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9"/>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9"/>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9"/>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9"/>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9"/>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9"/>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9"/>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9"/>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9"/>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9"/>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9"/>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9"/>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9"/>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9"/>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9"/>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9"/>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9"/>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9"/>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9"/>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9"/>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9"/>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9"/>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9"/>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9"/>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9"/>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9"/>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9"/>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9"/>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9"/>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9"/>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9"/>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9"/>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9"/>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9"/>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9"/>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9"/>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9"/>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9"/>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9"/>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9"/>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9"/>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9"/>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9"/>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9"/>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9"/>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9"/>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9"/>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9"/>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9"/>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9"/>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9"/>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9"/>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9"/>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9"/>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9"/>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9"/>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9"/>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9"/>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9"/>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9"/>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9"/>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9"/>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9"/>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9"/>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9"/>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9"/>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9"/>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9"/>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9"/>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9"/>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9"/>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9"/>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9"/>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9"/>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9"/>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9"/>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9"/>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9"/>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9"/>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9"/>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9"/>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9"/>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9"/>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9"/>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9"/>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9"/>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9"/>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9"/>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9"/>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9"/>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9"/>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9"/>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9"/>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9"/>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9"/>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9"/>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9"/>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9"/>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9"/>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9"/>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9"/>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9"/>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9"/>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9"/>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9"/>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9"/>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9"/>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9"/>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9"/>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9"/>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9"/>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9"/>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9"/>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9"/>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9"/>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9"/>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9"/>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9"/>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9"/>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9"/>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9"/>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9"/>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9"/>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9"/>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9"/>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9"/>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9"/>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9"/>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9"/>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9"/>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9"/>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9"/>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9"/>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9"/>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9"/>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9"/>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9"/>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9"/>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9"/>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9"/>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9"/>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9"/>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9"/>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9"/>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9"/>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9"/>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9"/>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9"/>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9"/>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9"/>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9"/>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9"/>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79"/>
          <p:cNvGrpSpPr/>
          <p:nvPr/>
        </p:nvGrpSpPr>
        <p:grpSpPr>
          <a:xfrm>
            <a:off x="3450485" y="919691"/>
            <a:ext cx="2310381" cy="1488888"/>
            <a:chOff x="229225" y="549050"/>
            <a:chExt cx="7161750" cy="4615275"/>
          </a:xfrm>
        </p:grpSpPr>
        <p:sp>
          <p:nvSpPr>
            <p:cNvPr id="6931" name="Google Shape;6931;p7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79"/>
          <p:cNvGrpSpPr/>
          <p:nvPr/>
        </p:nvGrpSpPr>
        <p:grpSpPr>
          <a:xfrm>
            <a:off x="3548403" y="2849588"/>
            <a:ext cx="2310282" cy="1374222"/>
            <a:chOff x="238125" y="732525"/>
            <a:chExt cx="7130500" cy="4241425"/>
          </a:xfrm>
        </p:grpSpPr>
        <p:sp>
          <p:nvSpPr>
            <p:cNvPr id="7049" name="Google Shape;7049;p7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66" name="Shape 7166"/>
        <p:cNvGrpSpPr/>
        <p:nvPr/>
      </p:nvGrpSpPr>
      <p:grpSpPr>
        <a:xfrm>
          <a:off x="0" y="0"/>
          <a:ext cx="0" cy="0"/>
          <a:chOff x="0" y="0"/>
          <a:chExt cx="0" cy="0"/>
        </a:xfrm>
      </p:grpSpPr>
      <p:grpSp>
        <p:nvGrpSpPr>
          <p:cNvPr id="7167" name="Google Shape;7167;p80"/>
          <p:cNvGrpSpPr/>
          <p:nvPr/>
        </p:nvGrpSpPr>
        <p:grpSpPr>
          <a:xfrm>
            <a:off x="2100560" y="3398663"/>
            <a:ext cx="1102891" cy="760337"/>
            <a:chOff x="4967783" y="2151471"/>
            <a:chExt cx="3920692" cy="2702940"/>
          </a:xfrm>
        </p:grpSpPr>
        <p:grpSp>
          <p:nvGrpSpPr>
            <p:cNvPr id="7168" name="Google Shape;7168;p80"/>
            <p:cNvGrpSpPr/>
            <p:nvPr/>
          </p:nvGrpSpPr>
          <p:grpSpPr>
            <a:xfrm>
              <a:off x="5045709" y="2252109"/>
              <a:ext cx="3761071" cy="2501708"/>
              <a:chOff x="2691784" y="1805334"/>
              <a:chExt cx="3761071" cy="2501708"/>
            </a:xfrm>
          </p:grpSpPr>
          <p:sp>
            <p:nvSpPr>
              <p:cNvPr id="7169" name="Google Shape;7169;p80"/>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0"/>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0"/>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0"/>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0"/>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0"/>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0"/>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80"/>
            <p:cNvGrpSpPr/>
            <p:nvPr/>
          </p:nvGrpSpPr>
          <p:grpSpPr>
            <a:xfrm>
              <a:off x="4967783" y="2151471"/>
              <a:ext cx="3920692" cy="2702940"/>
              <a:chOff x="2613858" y="1704696"/>
              <a:chExt cx="3920692" cy="2702940"/>
            </a:xfrm>
          </p:grpSpPr>
          <p:sp>
            <p:nvSpPr>
              <p:cNvPr id="7177" name="Google Shape;7177;p80"/>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0"/>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0"/>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0"/>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0"/>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82" name="Google Shape;7182;p80"/>
          <p:cNvGrpSpPr/>
          <p:nvPr/>
        </p:nvGrpSpPr>
        <p:grpSpPr>
          <a:xfrm>
            <a:off x="3504468" y="1286940"/>
            <a:ext cx="1561911" cy="708580"/>
            <a:chOff x="3530532" y="1496185"/>
            <a:chExt cx="1561911" cy="708580"/>
          </a:xfrm>
        </p:grpSpPr>
        <p:grpSp>
          <p:nvGrpSpPr>
            <p:cNvPr id="7183" name="Google Shape;7183;p80"/>
            <p:cNvGrpSpPr/>
            <p:nvPr/>
          </p:nvGrpSpPr>
          <p:grpSpPr>
            <a:xfrm>
              <a:off x="3720318" y="1857562"/>
              <a:ext cx="1372125" cy="54"/>
              <a:chOff x="3720318" y="1857562"/>
              <a:chExt cx="1372125" cy="54"/>
            </a:xfrm>
          </p:grpSpPr>
          <p:cxnSp>
            <p:nvCxnSpPr>
              <p:cNvPr id="7184" name="Google Shape;7184;p80"/>
              <p:cNvCxnSpPr>
                <a:endCxn id="718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86" name="Google Shape;7186;p80"/>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87" name="Google Shape;7187;p80"/>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88" name="Google Shape;7188;p80"/>
              <p:cNvCxnSpPr>
                <a:stCxn id="718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189" name="Google Shape;7189;p80"/>
            <p:cNvGrpSpPr/>
            <p:nvPr/>
          </p:nvGrpSpPr>
          <p:grpSpPr>
            <a:xfrm>
              <a:off x="3567462" y="1496185"/>
              <a:ext cx="286500" cy="272914"/>
              <a:chOff x="3567462" y="1496185"/>
              <a:chExt cx="286500" cy="272914"/>
            </a:xfrm>
          </p:grpSpPr>
          <p:cxnSp>
            <p:nvCxnSpPr>
              <p:cNvPr id="7190" name="Google Shape;7190;p80"/>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91" name="Google Shape;7191;p80"/>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2" name="Google Shape;7192;p80"/>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0"/>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4" name="Google Shape;7194;p80"/>
            <p:cNvGrpSpPr/>
            <p:nvPr/>
          </p:nvGrpSpPr>
          <p:grpSpPr>
            <a:xfrm>
              <a:off x="3929014" y="1960574"/>
              <a:ext cx="286500" cy="242342"/>
              <a:chOff x="3929014" y="1960574"/>
              <a:chExt cx="286500" cy="242342"/>
            </a:xfrm>
          </p:grpSpPr>
          <p:cxnSp>
            <p:nvCxnSpPr>
              <p:cNvPr id="7195" name="Google Shape;7195;p80"/>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196" name="Google Shape;7196;p80"/>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80"/>
            <p:cNvGrpSpPr/>
            <p:nvPr/>
          </p:nvGrpSpPr>
          <p:grpSpPr>
            <a:xfrm>
              <a:off x="4290828" y="1496185"/>
              <a:ext cx="286500" cy="272914"/>
              <a:chOff x="4290828" y="1496185"/>
              <a:chExt cx="286500" cy="272914"/>
            </a:xfrm>
          </p:grpSpPr>
          <p:cxnSp>
            <p:nvCxnSpPr>
              <p:cNvPr id="7198" name="Google Shape;7198;p80"/>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99" name="Google Shape;7199;p80"/>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0" name="Google Shape;7200;p80"/>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0"/>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1" name="Google Shape;7201;p80"/>
            <p:cNvGrpSpPr/>
            <p:nvPr/>
          </p:nvGrpSpPr>
          <p:grpSpPr>
            <a:xfrm>
              <a:off x="4657726" y="1959674"/>
              <a:ext cx="286500" cy="245092"/>
              <a:chOff x="4657726" y="1959674"/>
              <a:chExt cx="286500" cy="245092"/>
            </a:xfrm>
          </p:grpSpPr>
          <p:cxnSp>
            <p:nvCxnSpPr>
              <p:cNvPr id="7202" name="Google Shape;7202;p80"/>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203" name="Google Shape;7203;p80"/>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04" name="Google Shape;7204;p80"/>
          <p:cNvGrpSpPr/>
          <p:nvPr/>
        </p:nvGrpSpPr>
        <p:grpSpPr>
          <a:xfrm>
            <a:off x="3486488" y="2149036"/>
            <a:ext cx="1597032" cy="378649"/>
            <a:chOff x="3512551" y="2358282"/>
            <a:chExt cx="1597032" cy="378649"/>
          </a:xfrm>
        </p:grpSpPr>
        <p:grpSp>
          <p:nvGrpSpPr>
            <p:cNvPr id="7205" name="Google Shape;7205;p80"/>
            <p:cNvGrpSpPr/>
            <p:nvPr/>
          </p:nvGrpSpPr>
          <p:grpSpPr>
            <a:xfrm>
              <a:off x="3738198" y="2553002"/>
              <a:ext cx="1145834" cy="117"/>
              <a:chOff x="3738198" y="2553002"/>
              <a:chExt cx="1145834" cy="117"/>
            </a:xfrm>
          </p:grpSpPr>
          <p:cxnSp>
            <p:nvCxnSpPr>
              <p:cNvPr id="7206" name="Google Shape;7206;p80"/>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207" name="Google Shape;7207;p80"/>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208" name="Google Shape;7208;p80"/>
              <p:cNvCxnSpPr>
                <a:stCxn id="7209" idx="6"/>
                <a:endCxn id="721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211" name="Google Shape;7211;p80"/>
            <p:cNvGrpSpPr/>
            <p:nvPr/>
          </p:nvGrpSpPr>
          <p:grpSpPr>
            <a:xfrm>
              <a:off x="3969644" y="2440153"/>
              <a:ext cx="225900" cy="296779"/>
              <a:chOff x="3969644" y="2440153"/>
              <a:chExt cx="225900" cy="296779"/>
            </a:xfrm>
          </p:grpSpPr>
          <p:cxnSp>
            <p:nvCxnSpPr>
              <p:cNvPr id="7212" name="Google Shape;7212;p80"/>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210" name="Google Shape;7210;p80"/>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0"/>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80"/>
            <p:cNvGrpSpPr/>
            <p:nvPr/>
          </p:nvGrpSpPr>
          <p:grpSpPr>
            <a:xfrm>
              <a:off x="4426818" y="2358282"/>
              <a:ext cx="225600" cy="307471"/>
              <a:chOff x="4426818" y="2358282"/>
              <a:chExt cx="225600" cy="307471"/>
            </a:xfrm>
          </p:grpSpPr>
          <p:cxnSp>
            <p:nvCxnSpPr>
              <p:cNvPr id="7215" name="Google Shape;7215;p80"/>
              <p:cNvCxnSpPr>
                <a:stCxn id="721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217" name="Google Shape;7217;p80"/>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0"/>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80"/>
            <p:cNvGrpSpPr/>
            <p:nvPr/>
          </p:nvGrpSpPr>
          <p:grpSpPr>
            <a:xfrm>
              <a:off x="4883984" y="2440153"/>
              <a:ext cx="225600" cy="296479"/>
              <a:chOff x="4883984" y="2440153"/>
              <a:chExt cx="225600" cy="296479"/>
            </a:xfrm>
          </p:grpSpPr>
          <p:cxnSp>
            <p:nvCxnSpPr>
              <p:cNvPr id="7219" name="Google Shape;7219;p80"/>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220" name="Google Shape;7220;p80"/>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0"/>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80"/>
            <p:cNvGrpSpPr/>
            <p:nvPr/>
          </p:nvGrpSpPr>
          <p:grpSpPr>
            <a:xfrm>
              <a:off x="3512551" y="2358356"/>
              <a:ext cx="225647" cy="307629"/>
              <a:chOff x="2182679" y="2005014"/>
              <a:chExt cx="792300" cy="1080158"/>
            </a:xfrm>
          </p:grpSpPr>
          <p:cxnSp>
            <p:nvCxnSpPr>
              <p:cNvPr id="7223" name="Google Shape;7223;p80"/>
              <p:cNvCxnSpPr>
                <a:stCxn id="722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209" name="Google Shape;7209;p80"/>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0"/>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5" name="Google Shape;7225;p80"/>
          <p:cNvGrpSpPr/>
          <p:nvPr/>
        </p:nvGrpSpPr>
        <p:grpSpPr>
          <a:xfrm>
            <a:off x="6846570" y="972834"/>
            <a:ext cx="1559809" cy="722610"/>
            <a:chOff x="634175" y="2986275"/>
            <a:chExt cx="3147949" cy="1458344"/>
          </a:xfrm>
        </p:grpSpPr>
        <p:cxnSp>
          <p:nvCxnSpPr>
            <p:cNvPr id="7226" name="Google Shape;7226;p80"/>
            <p:cNvCxnSpPr>
              <a:stCxn id="7227" idx="4"/>
              <a:endCxn id="722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229" name="Google Shape;7229;p80"/>
            <p:cNvCxnSpPr>
              <a:stCxn id="7228" idx="0"/>
              <a:endCxn id="723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231" name="Google Shape;7231;p80"/>
            <p:cNvCxnSpPr>
              <a:stCxn id="7230" idx="4"/>
              <a:endCxn id="723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233" name="Google Shape;7233;p80"/>
            <p:cNvCxnSpPr>
              <a:stCxn id="7232" idx="0"/>
              <a:endCxn id="723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234" name="Google Shape;7234;p80"/>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30" name="Google Shape;7230;p80"/>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27" name="Google Shape;7227;p80"/>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32" name="Google Shape;7232;p80"/>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28" name="Google Shape;7228;p80"/>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235" name="Google Shape;7235;p80"/>
          <p:cNvGrpSpPr/>
          <p:nvPr/>
        </p:nvGrpSpPr>
        <p:grpSpPr>
          <a:xfrm>
            <a:off x="3500360" y="2682741"/>
            <a:ext cx="1570719" cy="294123"/>
            <a:chOff x="998425" y="1182125"/>
            <a:chExt cx="1065400" cy="199500"/>
          </a:xfrm>
        </p:grpSpPr>
        <p:sp>
          <p:nvSpPr>
            <p:cNvPr id="7236" name="Google Shape;7236;p8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80"/>
          <p:cNvGrpSpPr/>
          <p:nvPr/>
        </p:nvGrpSpPr>
        <p:grpSpPr>
          <a:xfrm>
            <a:off x="6843616" y="1800228"/>
            <a:ext cx="1565716" cy="366729"/>
            <a:chOff x="1247650" y="2075423"/>
            <a:chExt cx="6648477" cy="1557238"/>
          </a:xfrm>
        </p:grpSpPr>
        <p:sp>
          <p:nvSpPr>
            <p:cNvPr id="7242" name="Google Shape;7242;p8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80"/>
          <p:cNvGrpSpPr/>
          <p:nvPr/>
        </p:nvGrpSpPr>
        <p:grpSpPr>
          <a:xfrm>
            <a:off x="6827928" y="2949043"/>
            <a:ext cx="1597061" cy="663440"/>
            <a:chOff x="6796238" y="3158297"/>
            <a:chExt cx="1630319" cy="677257"/>
          </a:xfrm>
        </p:grpSpPr>
        <p:cxnSp>
          <p:nvCxnSpPr>
            <p:cNvPr id="7249" name="Google Shape;7249;p80"/>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250" name="Google Shape;7250;p80"/>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251" name="Google Shape;7251;p80"/>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252" name="Google Shape;7252;p80"/>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253" name="Google Shape;7253;p80"/>
            <p:cNvGrpSpPr/>
            <p:nvPr/>
          </p:nvGrpSpPr>
          <p:grpSpPr>
            <a:xfrm>
              <a:off x="6796238" y="3311904"/>
              <a:ext cx="1630319" cy="377697"/>
              <a:chOff x="6796238" y="3311904"/>
              <a:chExt cx="1630319" cy="377697"/>
            </a:xfrm>
          </p:grpSpPr>
          <p:sp>
            <p:nvSpPr>
              <p:cNvPr id="7254" name="Google Shape;7254;p80"/>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0"/>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0"/>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57" name="Google Shape;7257;p80"/>
          <p:cNvGrpSpPr/>
          <p:nvPr/>
        </p:nvGrpSpPr>
        <p:grpSpPr>
          <a:xfrm>
            <a:off x="5349066" y="970435"/>
            <a:ext cx="1368606" cy="1593805"/>
            <a:chOff x="1839112" y="2209163"/>
            <a:chExt cx="1918159" cy="2233784"/>
          </a:xfrm>
        </p:grpSpPr>
        <p:sp>
          <p:nvSpPr>
            <p:cNvPr id="7258" name="Google Shape;7258;p80"/>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0"/>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0"/>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61" name="Google Shape;7261;p80"/>
            <p:cNvCxnSpPr>
              <a:stCxn id="7258" idx="6"/>
              <a:endCxn id="725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62" name="Google Shape;7262;p80"/>
            <p:cNvCxnSpPr>
              <a:stCxn id="7259" idx="4"/>
              <a:endCxn id="726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264" name="Google Shape;7264;p80"/>
            <p:cNvCxnSpPr>
              <a:stCxn id="7263" idx="6"/>
              <a:endCxn id="726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65" name="Google Shape;7265;p80"/>
            <p:cNvCxnSpPr>
              <a:stCxn id="7260" idx="4"/>
              <a:endCxn id="726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263" name="Google Shape;7263;p80"/>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0"/>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0"/>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68" name="Google Shape;7268;p80"/>
            <p:cNvCxnSpPr>
              <a:endCxn id="726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269" name="Google Shape;7269;p80"/>
          <p:cNvGrpSpPr/>
          <p:nvPr/>
        </p:nvGrpSpPr>
        <p:grpSpPr>
          <a:xfrm>
            <a:off x="3481439" y="976671"/>
            <a:ext cx="1637968" cy="154942"/>
            <a:chOff x="238125" y="2506075"/>
            <a:chExt cx="7115411" cy="673075"/>
          </a:xfrm>
        </p:grpSpPr>
        <p:sp>
          <p:nvSpPr>
            <p:cNvPr id="7270" name="Google Shape;7270;p8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80"/>
          <p:cNvGrpSpPr/>
          <p:nvPr/>
        </p:nvGrpSpPr>
        <p:grpSpPr>
          <a:xfrm>
            <a:off x="720124" y="1298269"/>
            <a:ext cx="2476762" cy="91743"/>
            <a:chOff x="1464850" y="436376"/>
            <a:chExt cx="6001362" cy="222300"/>
          </a:xfrm>
        </p:grpSpPr>
        <p:sp>
          <p:nvSpPr>
            <p:cNvPr id="7276" name="Google Shape;7276;p80"/>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0"/>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0"/>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0"/>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0"/>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81" name="Google Shape;7281;p80"/>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82" name="Google Shape;7282;p80"/>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83" name="Google Shape;7283;p80"/>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84" name="Google Shape;7284;p80"/>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285" name="Google Shape;7285;p80"/>
          <p:cNvGrpSpPr/>
          <p:nvPr/>
        </p:nvGrpSpPr>
        <p:grpSpPr>
          <a:xfrm>
            <a:off x="706391" y="2533734"/>
            <a:ext cx="1452710" cy="651923"/>
            <a:chOff x="803162" y="2667727"/>
            <a:chExt cx="1411906" cy="633611"/>
          </a:xfrm>
        </p:grpSpPr>
        <p:cxnSp>
          <p:nvCxnSpPr>
            <p:cNvPr id="7286" name="Google Shape;7286;p80"/>
            <p:cNvCxnSpPr>
              <a:stCxn id="7287" idx="2"/>
              <a:endCxn id="728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89" name="Google Shape;7289;p80"/>
            <p:cNvCxnSpPr>
              <a:stCxn id="7290" idx="0"/>
              <a:endCxn id="728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91" name="Google Shape;7291;p80"/>
            <p:cNvCxnSpPr>
              <a:stCxn id="7290" idx="2"/>
              <a:endCxn id="729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93" name="Google Shape;7293;p80"/>
            <p:cNvCxnSpPr>
              <a:stCxn id="7294" idx="0"/>
              <a:endCxn id="729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95" name="Google Shape;7295;p80"/>
            <p:cNvCxnSpPr>
              <a:stCxn id="7288" idx="2"/>
              <a:endCxn id="729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97" name="Google Shape;7297;p80"/>
            <p:cNvCxnSpPr>
              <a:stCxn id="7298" idx="0"/>
              <a:endCxn id="728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294" name="Google Shape;7294;p80"/>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92" name="Google Shape;7292;p80"/>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98" name="Google Shape;7298;p80"/>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96" name="Google Shape;7296;p80"/>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88" name="Google Shape;7288;p80"/>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90" name="Google Shape;7290;p80"/>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87" name="Google Shape;7287;p80"/>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299" name="Google Shape;7299;p80"/>
          <p:cNvGrpSpPr/>
          <p:nvPr/>
        </p:nvGrpSpPr>
        <p:grpSpPr>
          <a:xfrm>
            <a:off x="706393" y="969273"/>
            <a:ext cx="2518541" cy="209309"/>
            <a:chOff x="803163" y="1111966"/>
            <a:chExt cx="2447800" cy="203430"/>
          </a:xfrm>
        </p:grpSpPr>
        <p:grpSp>
          <p:nvGrpSpPr>
            <p:cNvPr id="7300" name="Google Shape;7300;p80"/>
            <p:cNvGrpSpPr/>
            <p:nvPr/>
          </p:nvGrpSpPr>
          <p:grpSpPr>
            <a:xfrm>
              <a:off x="1958180" y="1111966"/>
              <a:ext cx="588019" cy="121396"/>
              <a:chOff x="4808316" y="2800065"/>
              <a:chExt cx="1999386" cy="412910"/>
            </a:xfrm>
          </p:grpSpPr>
          <p:sp>
            <p:nvSpPr>
              <p:cNvPr id="7301" name="Google Shape;7301;p80"/>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2" name="Google Shape;7302;p80"/>
              <p:cNvGrpSpPr/>
              <p:nvPr/>
            </p:nvGrpSpPr>
            <p:grpSpPr>
              <a:xfrm>
                <a:off x="4808316" y="2800065"/>
                <a:ext cx="92400" cy="411825"/>
                <a:chOff x="845575" y="2563700"/>
                <a:chExt cx="92400" cy="411825"/>
              </a:xfrm>
            </p:grpSpPr>
            <p:cxnSp>
              <p:nvCxnSpPr>
                <p:cNvPr id="7303" name="Google Shape;7303;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04" name="Google Shape;7304;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305" name="Google Shape;7305;p80"/>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306" name="Google Shape;7306;p80"/>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7" name="Google Shape;7307;p80"/>
            <p:cNvGrpSpPr/>
            <p:nvPr/>
          </p:nvGrpSpPr>
          <p:grpSpPr>
            <a:xfrm>
              <a:off x="803163" y="1111974"/>
              <a:ext cx="591158" cy="121545"/>
              <a:chOff x="803163" y="1111974"/>
              <a:chExt cx="591158" cy="121545"/>
            </a:xfrm>
          </p:grpSpPr>
          <p:grpSp>
            <p:nvGrpSpPr>
              <p:cNvPr id="7308" name="Google Shape;7308;p80"/>
              <p:cNvGrpSpPr/>
              <p:nvPr/>
            </p:nvGrpSpPr>
            <p:grpSpPr>
              <a:xfrm>
                <a:off x="803163" y="1111974"/>
                <a:ext cx="27175" cy="121077"/>
                <a:chOff x="845575" y="2563700"/>
                <a:chExt cx="92400" cy="411825"/>
              </a:xfrm>
            </p:grpSpPr>
            <p:cxnSp>
              <p:nvCxnSpPr>
                <p:cNvPr id="7309" name="Google Shape;7309;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10" name="Google Shape;7310;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1" name="Google Shape;7311;p80"/>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80"/>
            <p:cNvGrpSpPr/>
            <p:nvPr/>
          </p:nvGrpSpPr>
          <p:grpSpPr>
            <a:xfrm>
              <a:off x="1381910" y="1194219"/>
              <a:ext cx="588341" cy="121177"/>
              <a:chOff x="1381910" y="1194219"/>
              <a:chExt cx="588341" cy="121177"/>
            </a:xfrm>
          </p:grpSpPr>
          <p:grpSp>
            <p:nvGrpSpPr>
              <p:cNvPr id="7313" name="Google Shape;7313;p80"/>
              <p:cNvGrpSpPr/>
              <p:nvPr/>
            </p:nvGrpSpPr>
            <p:grpSpPr>
              <a:xfrm rot="10800000">
                <a:off x="1381910" y="1194319"/>
                <a:ext cx="27175" cy="121077"/>
                <a:chOff x="2070100" y="2563700"/>
                <a:chExt cx="92400" cy="411825"/>
              </a:xfrm>
            </p:grpSpPr>
            <p:cxnSp>
              <p:nvCxnSpPr>
                <p:cNvPr id="7314" name="Google Shape;7314;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15" name="Google Shape;7315;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6" name="Google Shape;7316;p80"/>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80"/>
            <p:cNvGrpSpPr/>
            <p:nvPr/>
          </p:nvGrpSpPr>
          <p:grpSpPr>
            <a:xfrm>
              <a:off x="2532079" y="1194219"/>
              <a:ext cx="704927" cy="121177"/>
              <a:chOff x="2532079" y="1194219"/>
              <a:chExt cx="704927" cy="121177"/>
            </a:xfrm>
          </p:grpSpPr>
          <p:grpSp>
            <p:nvGrpSpPr>
              <p:cNvPr id="7318" name="Google Shape;7318;p80"/>
              <p:cNvGrpSpPr/>
              <p:nvPr/>
            </p:nvGrpSpPr>
            <p:grpSpPr>
              <a:xfrm rot="10800000">
                <a:off x="2532079" y="1194319"/>
                <a:ext cx="27175" cy="121077"/>
                <a:chOff x="2070100" y="2563700"/>
                <a:chExt cx="92400" cy="411825"/>
              </a:xfrm>
            </p:grpSpPr>
            <p:cxnSp>
              <p:nvCxnSpPr>
                <p:cNvPr id="7319" name="Google Shape;7319;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20" name="Google Shape;7320;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1" name="Google Shape;7321;p80"/>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22" name="Google Shape;7322;p80"/>
          <p:cNvGrpSpPr/>
          <p:nvPr/>
        </p:nvGrpSpPr>
        <p:grpSpPr>
          <a:xfrm>
            <a:off x="3499403" y="3665904"/>
            <a:ext cx="1567778" cy="491677"/>
            <a:chOff x="5194708" y="3484366"/>
            <a:chExt cx="3148148" cy="987304"/>
          </a:xfrm>
        </p:grpSpPr>
        <p:grpSp>
          <p:nvGrpSpPr>
            <p:cNvPr id="7323" name="Google Shape;7323;p80"/>
            <p:cNvGrpSpPr/>
            <p:nvPr/>
          </p:nvGrpSpPr>
          <p:grpSpPr>
            <a:xfrm>
              <a:off x="7531521" y="3484366"/>
              <a:ext cx="811335" cy="987304"/>
              <a:chOff x="3379425" y="1617275"/>
              <a:chExt cx="1090650" cy="1327200"/>
            </a:xfrm>
          </p:grpSpPr>
          <p:sp>
            <p:nvSpPr>
              <p:cNvPr id="7324" name="Google Shape;7324;p8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80"/>
            <p:cNvGrpSpPr/>
            <p:nvPr/>
          </p:nvGrpSpPr>
          <p:grpSpPr>
            <a:xfrm>
              <a:off x="6752546" y="3484366"/>
              <a:ext cx="811428" cy="987304"/>
              <a:chOff x="2332275" y="1617275"/>
              <a:chExt cx="1090775" cy="1327200"/>
            </a:xfrm>
          </p:grpSpPr>
          <p:sp>
            <p:nvSpPr>
              <p:cNvPr id="7328" name="Google Shape;7328;p8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80"/>
            <p:cNvGrpSpPr/>
            <p:nvPr/>
          </p:nvGrpSpPr>
          <p:grpSpPr>
            <a:xfrm>
              <a:off x="5973664" y="3484366"/>
              <a:ext cx="811335" cy="987304"/>
              <a:chOff x="1285250" y="1617275"/>
              <a:chExt cx="1090650" cy="1327200"/>
            </a:xfrm>
          </p:grpSpPr>
          <p:sp>
            <p:nvSpPr>
              <p:cNvPr id="7332" name="Google Shape;7332;p8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80"/>
            <p:cNvGrpSpPr/>
            <p:nvPr/>
          </p:nvGrpSpPr>
          <p:grpSpPr>
            <a:xfrm>
              <a:off x="5194708" y="3484366"/>
              <a:ext cx="811409" cy="987304"/>
              <a:chOff x="238125" y="1617275"/>
              <a:chExt cx="1090750" cy="1327200"/>
            </a:xfrm>
          </p:grpSpPr>
          <p:sp>
            <p:nvSpPr>
              <p:cNvPr id="7336" name="Google Shape;7336;p8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9" name="Google Shape;7339;p80"/>
          <p:cNvGrpSpPr/>
          <p:nvPr/>
        </p:nvGrpSpPr>
        <p:grpSpPr>
          <a:xfrm>
            <a:off x="3460012" y="3146315"/>
            <a:ext cx="1616964" cy="346256"/>
            <a:chOff x="1808063" y="4294338"/>
            <a:chExt cx="3370782" cy="721817"/>
          </a:xfrm>
        </p:grpSpPr>
        <p:sp>
          <p:nvSpPr>
            <p:cNvPr id="7340" name="Google Shape;7340;p8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80"/>
          <p:cNvGrpSpPr/>
          <p:nvPr/>
        </p:nvGrpSpPr>
        <p:grpSpPr>
          <a:xfrm>
            <a:off x="738224" y="3432344"/>
            <a:ext cx="1295882" cy="646587"/>
            <a:chOff x="834100" y="3642869"/>
            <a:chExt cx="1259483" cy="628426"/>
          </a:xfrm>
        </p:grpSpPr>
        <p:sp>
          <p:nvSpPr>
            <p:cNvPr id="7351" name="Google Shape;7351;p80"/>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0"/>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0"/>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0"/>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0"/>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0"/>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0"/>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0"/>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0"/>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0"/>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0"/>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0"/>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0"/>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0"/>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0"/>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0"/>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0"/>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0"/>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0"/>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0"/>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0"/>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0"/>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0"/>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0"/>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0"/>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6" name="Google Shape;7376;p80"/>
            <p:cNvGrpSpPr/>
            <p:nvPr/>
          </p:nvGrpSpPr>
          <p:grpSpPr>
            <a:xfrm>
              <a:off x="1360364" y="3847835"/>
              <a:ext cx="208119" cy="224359"/>
              <a:chOff x="1360769" y="3847100"/>
              <a:chExt cx="208119" cy="224359"/>
            </a:xfrm>
          </p:grpSpPr>
          <p:sp>
            <p:nvSpPr>
              <p:cNvPr id="7377" name="Google Shape;7377;p80"/>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0"/>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0"/>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0"/>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0"/>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0"/>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0"/>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0"/>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0"/>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0"/>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0"/>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0"/>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0"/>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0"/>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0"/>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0"/>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0"/>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0"/>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0"/>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0"/>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7" name="Google Shape;7397;p80"/>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0"/>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0"/>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0"/>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0"/>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0"/>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0"/>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0"/>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0"/>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0"/>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0"/>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0"/>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0"/>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0"/>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80"/>
          <p:cNvGrpSpPr/>
          <p:nvPr/>
        </p:nvGrpSpPr>
        <p:grpSpPr>
          <a:xfrm rot="5400000">
            <a:off x="5951337" y="3228841"/>
            <a:ext cx="164064" cy="1414916"/>
            <a:chOff x="4428249" y="1369375"/>
            <a:chExt cx="36905" cy="429569"/>
          </a:xfrm>
        </p:grpSpPr>
        <p:sp>
          <p:nvSpPr>
            <p:cNvPr id="7412" name="Google Shape;7412;p80"/>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0"/>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0"/>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0"/>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0"/>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0"/>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0"/>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0"/>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0"/>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0"/>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0"/>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0"/>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0"/>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0"/>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0"/>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0"/>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0"/>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0"/>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0"/>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0"/>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0"/>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0"/>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0"/>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0"/>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0"/>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0"/>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0"/>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0"/>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0"/>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0"/>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0"/>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0"/>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80"/>
          <p:cNvGrpSpPr/>
          <p:nvPr/>
        </p:nvGrpSpPr>
        <p:grpSpPr>
          <a:xfrm flipH="1" rot="10800000">
            <a:off x="5323766" y="2817385"/>
            <a:ext cx="1419207" cy="24808"/>
            <a:chOff x="219558" y="4738465"/>
            <a:chExt cx="5852400" cy="102300"/>
          </a:xfrm>
        </p:grpSpPr>
        <p:cxnSp>
          <p:nvCxnSpPr>
            <p:cNvPr id="7445" name="Google Shape;7445;p80"/>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446" name="Google Shape;7446;p80"/>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0"/>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0"/>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0"/>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0"/>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80"/>
          <p:cNvGrpSpPr/>
          <p:nvPr/>
        </p:nvGrpSpPr>
        <p:grpSpPr>
          <a:xfrm>
            <a:off x="5335084" y="3190448"/>
            <a:ext cx="1396570" cy="385016"/>
            <a:chOff x="5286284" y="2966544"/>
            <a:chExt cx="1396570" cy="385016"/>
          </a:xfrm>
        </p:grpSpPr>
        <p:cxnSp>
          <p:nvCxnSpPr>
            <p:cNvPr id="7452" name="Google Shape;7452;p80"/>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453" name="Google Shape;7453;p80"/>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454" name="Google Shape;7454;p80"/>
            <p:cNvGrpSpPr/>
            <p:nvPr/>
          </p:nvGrpSpPr>
          <p:grpSpPr>
            <a:xfrm>
              <a:off x="5287688" y="3173364"/>
              <a:ext cx="1395166" cy="74100"/>
              <a:chOff x="5287688" y="3173364"/>
              <a:chExt cx="1395166" cy="74100"/>
            </a:xfrm>
          </p:grpSpPr>
          <p:cxnSp>
            <p:nvCxnSpPr>
              <p:cNvPr id="7455" name="Google Shape;7455;p80"/>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456" name="Google Shape;7456;p80"/>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457" name="Google Shape;7457;p80"/>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58" name="Google Shape;7458;p80"/>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59" name="Google Shape;7459;p80"/>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60" name="Google Shape;7460;p80"/>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61" name="Google Shape;7461;p80"/>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62" name="Google Shape;7462;p80"/>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463" name="Google Shape;7463;p80"/>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464" name="Google Shape;7464;p80"/>
          <p:cNvGrpSpPr/>
          <p:nvPr/>
        </p:nvGrpSpPr>
        <p:grpSpPr>
          <a:xfrm>
            <a:off x="2021150" y="1609224"/>
            <a:ext cx="1182276" cy="662027"/>
            <a:chOff x="2029517" y="1732295"/>
            <a:chExt cx="1149068" cy="643432"/>
          </a:xfrm>
        </p:grpSpPr>
        <p:grpSp>
          <p:nvGrpSpPr>
            <p:cNvPr id="7465" name="Google Shape;7465;p80"/>
            <p:cNvGrpSpPr/>
            <p:nvPr/>
          </p:nvGrpSpPr>
          <p:grpSpPr>
            <a:xfrm>
              <a:off x="2708660" y="1746937"/>
              <a:ext cx="455427" cy="244429"/>
              <a:chOff x="2700693" y="1746937"/>
              <a:chExt cx="455427" cy="244429"/>
            </a:xfrm>
          </p:grpSpPr>
          <p:grpSp>
            <p:nvGrpSpPr>
              <p:cNvPr id="7466" name="Google Shape;7466;p80"/>
              <p:cNvGrpSpPr/>
              <p:nvPr/>
            </p:nvGrpSpPr>
            <p:grpSpPr>
              <a:xfrm>
                <a:off x="2905682" y="1782817"/>
                <a:ext cx="250438" cy="208549"/>
                <a:chOff x="2905682" y="1782817"/>
                <a:chExt cx="250438" cy="208549"/>
              </a:xfrm>
            </p:grpSpPr>
            <p:cxnSp>
              <p:nvCxnSpPr>
                <p:cNvPr id="7467" name="Google Shape;7467;p80"/>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68" name="Google Shape;7468;p80"/>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80"/>
              <p:cNvGrpSpPr/>
              <p:nvPr/>
            </p:nvGrpSpPr>
            <p:grpSpPr>
              <a:xfrm>
                <a:off x="2700693" y="1746937"/>
                <a:ext cx="449967" cy="72374"/>
                <a:chOff x="2700693" y="1746937"/>
                <a:chExt cx="449967" cy="72374"/>
              </a:xfrm>
            </p:grpSpPr>
            <p:cxnSp>
              <p:nvCxnSpPr>
                <p:cNvPr id="7470" name="Google Shape;7470;p80"/>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71" name="Google Shape;7471;p80"/>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2" name="Google Shape;7472;p80"/>
            <p:cNvGrpSpPr/>
            <p:nvPr/>
          </p:nvGrpSpPr>
          <p:grpSpPr>
            <a:xfrm>
              <a:off x="2029517" y="1732295"/>
              <a:ext cx="1149068" cy="643432"/>
              <a:chOff x="2029517" y="1732295"/>
              <a:chExt cx="1149068" cy="643432"/>
            </a:xfrm>
          </p:grpSpPr>
          <p:grpSp>
            <p:nvGrpSpPr>
              <p:cNvPr id="7473" name="Google Shape;7473;p80"/>
              <p:cNvGrpSpPr/>
              <p:nvPr/>
            </p:nvGrpSpPr>
            <p:grpSpPr>
              <a:xfrm>
                <a:off x="2703618" y="2103152"/>
                <a:ext cx="474966" cy="260017"/>
                <a:chOff x="2703618" y="2103152"/>
                <a:chExt cx="474966" cy="260017"/>
              </a:xfrm>
            </p:grpSpPr>
            <p:grpSp>
              <p:nvGrpSpPr>
                <p:cNvPr id="7474" name="Google Shape;7474;p80"/>
                <p:cNvGrpSpPr/>
                <p:nvPr/>
              </p:nvGrpSpPr>
              <p:grpSpPr>
                <a:xfrm>
                  <a:off x="2703618" y="2290640"/>
                  <a:ext cx="450291" cy="72529"/>
                  <a:chOff x="2703618" y="2290640"/>
                  <a:chExt cx="450291" cy="72529"/>
                </a:xfrm>
              </p:grpSpPr>
              <p:cxnSp>
                <p:nvCxnSpPr>
                  <p:cNvPr id="7475" name="Google Shape;7475;p80"/>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76" name="Google Shape;7476;p80"/>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7" name="Google Shape;7477;p80"/>
                <p:cNvGrpSpPr/>
                <p:nvPr/>
              </p:nvGrpSpPr>
              <p:grpSpPr>
                <a:xfrm>
                  <a:off x="2908607" y="2103152"/>
                  <a:ext cx="269977" cy="223538"/>
                  <a:chOff x="2908607" y="2103152"/>
                  <a:chExt cx="269977" cy="223538"/>
                </a:xfrm>
              </p:grpSpPr>
              <p:cxnSp>
                <p:nvCxnSpPr>
                  <p:cNvPr id="7478" name="Google Shape;7478;p80"/>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79" name="Google Shape;7479;p80"/>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0" name="Google Shape;7480;p80"/>
              <p:cNvGrpSpPr/>
              <p:nvPr/>
            </p:nvGrpSpPr>
            <p:grpSpPr>
              <a:xfrm>
                <a:off x="2029517" y="1732295"/>
                <a:ext cx="685827" cy="643432"/>
                <a:chOff x="2029517" y="1732295"/>
                <a:chExt cx="685827" cy="643432"/>
              </a:xfrm>
            </p:grpSpPr>
            <p:sp>
              <p:nvSpPr>
                <p:cNvPr id="7481" name="Google Shape;7481;p80"/>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2" name="Google Shape;7482;p80"/>
                <p:cNvGrpSpPr/>
                <p:nvPr/>
              </p:nvGrpSpPr>
              <p:grpSpPr>
                <a:xfrm>
                  <a:off x="2158948" y="1732295"/>
                  <a:ext cx="556396" cy="333108"/>
                  <a:chOff x="2158948" y="1732295"/>
                  <a:chExt cx="556396" cy="333108"/>
                </a:xfrm>
              </p:grpSpPr>
              <p:cxnSp>
                <p:nvCxnSpPr>
                  <p:cNvPr id="7483" name="Google Shape;7483;p80"/>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84" name="Google Shape;7484;p80"/>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80"/>
                <p:cNvGrpSpPr/>
                <p:nvPr/>
              </p:nvGrpSpPr>
              <p:grpSpPr>
                <a:xfrm>
                  <a:off x="2159908" y="2065057"/>
                  <a:ext cx="550884" cy="310670"/>
                  <a:chOff x="2159908" y="2065057"/>
                  <a:chExt cx="550884" cy="310670"/>
                </a:xfrm>
              </p:grpSpPr>
              <p:cxnSp>
                <p:nvCxnSpPr>
                  <p:cNvPr id="7486" name="Google Shape;7486;p80"/>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87" name="Google Shape;7487;p80"/>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488" name="Google Shape;7488;p80"/>
          <p:cNvGrpSpPr/>
          <p:nvPr/>
        </p:nvGrpSpPr>
        <p:grpSpPr>
          <a:xfrm>
            <a:off x="706399" y="1556837"/>
            <a:ext cx="962651" cy="810058"/>
            <a:chOff x="844912" y="1681380"/>
            <a:chExt cx="935611" cy="787305"/>
          </a:xfrm>
        </p:grpSpPr>
        <p:grpSp>
          <p:nvGrpSpPr>
            <p:cNvPr id="7489" name="Google Shape;7489;p80"/>
            <p:cNvGrpSpPr/>
            <p:nvPr/>
          </p:nvGrpSpPr>
          <p:grpSpPr>
            <a:xfrm>
              <a:off x="844912" y="1819635"/>
              <a:ext cx="329836" cy="510016"/>
              <a:chOff x="844912" y="1819635"/>
              <a:chExt cx="329836" cy="510016"/>
            </a:xfrm>
          </p:grpSpPr>
          <p:sp>
            <p:nvSpPr>
              <p:cNvPr id="7490" name="Google Shape;7490;p80"/>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0"/>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0"/>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0"/>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0"/>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0"/>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80"/>
            <p:cNvGrpSpPr/>
            <p:nvPr/>
          </p:nvGrpSpPr>
          <p:grpSpPr>
            <a:xfrm>
              <a:off x="1284601" y="2158168"/>
              <a:ext cx="495923" cy="310517"/>
              <a:chOff x="1284601" y="2158168"/>
              <a:chExt cx="495923" cy="310517"/>
            </a:xfrm>
          </p:grpSpPr>
          <p:sp>
            <p:nvSpPr>
              <p:cNvPr id="7497" name="Google Shape;7497;p80"/>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8" name="Google Shape;7498;p80"/>
              <p:cNvGrpSpPr/>
              <p:nvPr/>
            </p:nvGrpSpPr>
            <p:grpSpPr>
              <a:xfrm>
                <a:off x="1507666" y="2158168"/>
                <a:ext cx="272858" cy="310517"/>
                <a:chOff x="1507666" y="2158168"/>
                <a:chExt cx="272858" cy="310517"/>
              </a:xfrm>
            </p:grpSpPr>
            <p:grpSp>
              <p:nvGrpSpPr>
                <p:cNvPr id="7499" name="Google Shape;7499;p80"/>
                <p:cNvGrpSpPr/>
                <p:nvPr/>
              </p:nvGrpSpPr>
              <p:grpSpPr>
                <a:xfrm>
                  <a:off x="1507666" y="2176104"/>
                  <a:ext cx="166395" cy="273149"/>
                  <a:chOff x="1507666" y="2176104"/>
                  <a:chExt cx="166395" cy="273149"/>
                </a:xfrm>
              </p:grpSpPr>
              <p:sp>
                <p:nvSpPr>
                  <p:cNvPr id="7500" name="Google Shape;7500;p80"/>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0"/>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0"/>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0"/>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0"/>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0"/>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0"/>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7" name="Google Shape;7507;p80"/>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0"/>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9" name="Google Shape;7509;p80"/>
            <p:cNvGrpSpPr/>
            <p:nvPr/>
          </p:nvGrpSpPr>
          <p:grpSpPr>
            <a:xfrm>
              <a:off x="1284601" y="1681380"/>
              <a:ext cx="495923" cy="310517"/>
              <a:chOff x="1284601" y="1681380"/>
              <a:chExt cx="495923" cy="310517"/>
            </a:xfrm>
          </p:grpSpPr>
          <p:sp>
            <p:nvSpPr>
              <p:cNvPr id="7510" name="Google Shape;7510;p80"/>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1" name="Google Shape;7511;p80"/>
              <p:cNvGrpSpPr/>
              <p:nvPr/>
            </p:nvGrpSpPr>
            <p:grpSpPr>
              <a:xfrm>
                <a:off x="1507666" y="1681380"/>
                <a:ext cx="272858" cy="310517"/>
                <a:chOff x="1507666" y="1681380"/>
                <a:chExt cx="272858" cy="310517"/>
              </a:xfrm>
            </p:grpSpPr>
            <p:grpSp>
              <p:nvGrpSpPr>
                <p:cNvPr id="7512" name="Google Shape;7512;p80"/>
                <p:cNvGrpSpPr/>
                <p:nvPr/>
              </p:nvGrpSpPr>
              <p:grpSpPr>
                <a:xfrm>
                  <a:off x="1507666" y="1700120"/>
                  <a:ext cx="166395" cy="272984"/>
                  <a:chOff x="1507666" y="1700120"/>
                  <a:chExt cx="166395" cy="272984"/>
                </a:xfrm>
              </p:grpSpPr>
              <p:sp>
                <p:nvSpPr>
                  <p:cNvPr id="7513" name="Google Shape;7513;p80"/>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0"/>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0"/>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0"/>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0"/>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0"/>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0"/>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0" name="Google Shape;7520;p80"/>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0"/>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22" name="Google Shape;7522;p80"/>
          <p:cNvGrpSpPr/>
          <p:nvPr/>
        </p:nvGrpSpPr>
        <p:grpSpPr>
          <a:xfrm>
            <a:off x="6815339" y="2324267"/>
            <a:ext cx="1622269" cy="552443"/>
            <a:chOff x="6894650" y="2574740"/>
            <a:chExt cx="1445100" cy="492111"/>
          </a:xfrm>
        </p:grpSpPr>
        <p:sp>
          <p:nvSpPr>
            <p:cNvPr id="7523" name="Google Shape;7523;p80"/>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0"/>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0"/>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0"/>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0"/>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28" name="Google Shape;7528;p80"/>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529" name="Google Shape;7529;p80"/>
          <p:cNvGrpSpPr/>
          <p:nvPr/>
        </p:nvGrpSpPr>
        <p:grpSpPr>
          <a:xfrm>
            <a:off x="6834882" y="3698522"/>
            <a:ext cx="1583206" cy="475705"/>
            <a:chOff x="6953919" y="3907920"/>
            <a:chExt cx="1377300" cy="475705"/>
          </a:xfrm>
        </p:grpSpPr>
        <p:cxnSp>
          <p:nvCxnSpPr>
            <p:cNvPr id="7530" name="Google Shape;7530;p80"/>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531" name="Google Shape;7531;p80"/>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532" name="Google Shape;7532;p80"/>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533" name="Google Shape;7533;p80"/>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534" name="Google Shape;7534;p80"/>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535" name="Google Shape;7535;p80"/>
          <p:cNvGrpSpPr/>
          <p:nvPr/>
        </p:nvGrpSpPr>
        <p:grpSpPr>
          <a:xfrm>
            <a:off x="2338470" y="2459668"/>
            <a:ext cx="836286" cy="824529"/>
            <a:chOff x="2389399" y="2595741"/>
            <a:chExt cx="812796" cy="801369"/>
          </a:xfrm>
        </p:grpSpPr>
        <p:grpSp>
          <p:nvGrpSpPr>
            <p:cNvPr id="7536" name="Google Shape;7536;p80"/>
            <p:cNvGrpSpPr/>
            <p:nvPr/>
          </p:nvGrpSpPr>
          <p:grpSpPr>
            <a:xfrm>
              <a:off x="2492145" y="2881565"/>
              <a:ext cx="607300" cy="229751"/>
              <a:chOff x="2492145" y="2881565"/>
              <a:chExt cx="607300" cy="229751"/>
            </a:xfrm>
          </p:grpSpPr>
          <p:sp>
            <p:nvSpPr>
              <p:cNvPr id="7537" name="Google Shape;7537;p80"/>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0"/>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0"/>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80"/>
            <p:cNvGrpSpPr/>
            <p:nvPr/>
          </p:nvGrpSpPr>
          <p:grpSpPr>
            <a:xfrm>
              <a:off x="2389399" y="2595741"/>
              <a:ext cx="812796" cy="296825"/>
              <a:chOff x="2389399" y="2595741"/>
              <a:chExt cx="812796" cy="296825"/>
            </a:xfrm>
          </p:grpSpPr>
          <p:grpSp>
            <p:nvGrpSpPr>
              <p:cNvPr id="7541" name="Google Shape;7541;p80"/>
              <p:cNvGrpSpPr/>
              <p:nvPr/>
            </p:nvGrpSpPr>
            <p:grpSpPr>
              <a:xfrm>
                <a:off x="2389399" y="2595741"/>
                <a:ext cx="363638" cy="296825"/>
                <a:chOff x="2389399" y="2595741"/>
                <a:chExt cx="363638" cy="296825"/>
              </a:xfrm>
            </p:grpSpPr>
            <p:grpSp>
              <p:nvGrpSpPr>
                <p:cNvPr id="7542" name="Google Shape;7542;p80"/>
                <p:cNvGrpSpPr/>
                <p:nvPr/>
              </p:nvGrpSpPr>
              <p:grpSpPr>
                <a:xfrm>
                  <a:off x="2493852" y="2794333"/>
                  <a:ext cx="259185" cy="98232"/>
                  <a:chOff x="2493852" y="2794333"/>
                  <a:chExt cx="259185" cy="98232"/>
                </a:xfrm>
              </p:grpSpPr>
              <p:sp>
                <p:nvSpPr>
                  <p:cNvPr id="7543" name="Google Shape;7543;p80"/>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0"/>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0"/>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80"/>
                <p:cNvGrpSpPr/>
                <p:nvPr/>
              </p:nvGrpSpPr>
              <p:grpSpPr>
                <a:xfrm>
                  <a:off x="2389399" y="2595741"/>
                  <a:ext cx="224343" cy="182054"/>
                  <a:chOff x="2389399" y="2595741"/>
                  <a:chExt cx="224343" cy="182054"/>
                </a:xfrm>
              </p:grpSpPr>
              <p:sp>
                <p:nvSpPr>
                  <p:cNvPr id="7547" name="Google Shape;7547;p80"/>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0"/>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9" name="Google Shape;7549;p80"/>
              <p:cNvGrpSpPr/>
              <p:nvPr/>
            </p:nvGrpSpPr>
            <p:grpSpPr>
              <a:xfrm>
                <a:off x="2683630" y="2595741"/>
                <a:ext cx="224334" cy="296825"/>
                <a:chOff x="2683630" y="2595741"/>
                <a:chExt cx="224334" cy="296825"/>
              </a:xfrm>
            </p:grpSpPr>
            <p:grpSp>
              <p:nvGrpSpPr>
                <p:cNvPr id="7550" name="Google Shape;7550;p80"/>
                <p:cNvGrpSpPr/>
                <p:nvPr/>
              </p:nvGrpSpPr>
              <p:grpSpPr>
                <a:xfrm>
                  <a:off x="2788083" y="2794333"/>
                  <a:ext cx="15356" cy="98232"/>
                  <a:chOff x="2788083" y="2794333"/>
                  <a:chExt cx="15356" cy="98232"/>
                </a:xfrm>
              </p:grpSpPr>
              <p:sp>
                <p:nvSpPr>
                  <p:cNvPr id="7551" name="Google Shape;7551;p80"/>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0"/>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0"/>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80"/>
                <p:cNvGrpSpPr/>
                <p:nvPr/>
              </p:nvGrpSpPr>
              <p:grpSpPr>
                <a:xfrm>
                  <a:off x="2683630" y="2595741"/>
                  <a:ext cx="224334" cy="182054"/>
                  <a:chOff x="2683630" y="2595741"/>
                  <a:chExt cx="224334" cy="182054"/>
                </a:xfrm>
              </p:grpSpPr>
              <p:sp>
                <p:nvSpPr>
                  <p:cNvPr id="7555" name="Google Shape;7555;p80"/>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0"/>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7" name="Google Shape;7557;p80"/>
              <p:cNvGrpSpPr/>
              <p:nvPr/>
            </p:nvGrpSpPr>
            <p:grpSpPr>
              <a:xfrm>
                <a:off x="2838475" y="2595741"/>
                <a:ext cx="363719" cy="296825"/>
                <a:chOff x="2838475" y="2595741"/>
                <a:chExt cx="363719" cy="296825"/>
              </a:xfrm>
            </p:grpSpPr>
            <p:grpSp>
              <p:nvGrpSpPr>
                <p:cNvPr id="7558" name="Google Shape;7558;p80"/>
                <p:cNvGrpSpPr/>
                <p:nvPr/>
              </p:nvGrpSpPr>
              <p:grpSpPr>
                <a:xfrm>
                  <a:off x="2838475" y="2794333"/>
                  <a:ext cx="259185" cy="98232"/>
                  <a:chOff x="2838475" y="2794333"/>
                  <a:chExt cx="259185" cy="98232"/>
                </a:xfrm>
              </p:grpSpPr>
              <p:sp>
                <p:nvSpPr>
                  <p:cNvPr id="7559" name="Google Shape;7559;p80"/>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0"/>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80"/>
                <p:cNvGrpSpPr/>
                <p:nvPr/>
              </p:nvGrpSpPr>
              <p:grpSpPr>
                <a:xfrm>
                  <a:off x="2977852" y="2595741"/>
                  <a:ext cx="224343" cy="182054"/>
                  <a:chOff x="2977852" y="2595741"/>
                  <a:chExt cx="224343" cy="182054"/>
                </a:xfrm>
              </p:grpSpPr>
              <p:sp>
                <p:nvSpPr>
                  <p:cNvPr id="7563" name="Google Shape;7563;p80"/>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0"/>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65" name="Google Shape;7565;p80"/>
            <p:cNvGrpSpPr/>
            <p:nvPr/>
          </p:nvGrpSpPr>
          <p:grpSpPr>
            <a:xfrm>
              <a:off x="2389399" y="3100241"/>
              <a:ext cx="812796" cy="296869"/>
              <a:chOff x="2389399" y="3100241"/>
              <a:chExt cx="812796" cy="296869"/>
            </a:xfrm>
          </p:grpSpPr>
          <p:grpSp>
            <p:nvGrpSpPr>
              <p:cNvPr id="7566" name="Google Shape;7566;p80"/>
              <p:cNvGrpSpPr/>
              <p:nvPr/>
            </p:nvGrpSpPr>
            <p:grpSpPr>
              <a:xfrm>
                <a:off x="2683630" y="3100241"/>
                <a:ext cx="224334" cy="296869"/>
                <a:chOff x="2683630" y="3100241"/>
                <a:chExt cx="224334" cy="296869"/>
              </a:xfrm>
            </p:grpSpPr>
            <p:grpSp>
              <p:nvGrpSpPr>
                <p:cNvPr id="7567" name="Google Shape;7567;p80"/>
                <p:cNvGrpSpPr/>
                <p:nvPr/>
              </p:nvGrpSpPr>
              <p:grpSpPr>
                <a:xfrm>
                  <a:off x="2788083" y="3100241"/>
                  <a:ext cx="15356" cy="98237"/>
                  <a:chOff x="2788083" y="3100241"/>
                  <a:chExt cx="15356" cy="98237"/>
                </a:xfrm>
              </p:grpSpPr>
              <p:sp>
                <p:nvSpPr>
                  <p:cNvPr id="7568" name="Google Shape;7568;p80"/>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0"/>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0"/>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80"/>
                <p:cNvGrpSpPr/>
                <p:nvPr/>
              </p:nvGrpSpPr>
              <p:grpSpPr>
                <a:xfrm>
                  <a:off x="2683630" y="3215065"/>
                  <a:ext cx="224334" cy="182045"/>
                  <a:chOff x="2683630" y="3215065"/>
                  <a:chExt cx="224334" cy="182045"/>
                </a:xfrm>
              </p:grpSpPr>
              <p:sp>
                <p:nvSpPr>
                  <p:cNvPr id="7572" name="Google Shape;7572;p80"/>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0"/>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74" name="Google Shape;7574;p80"/>
              <p:cNvGrpSpPr/>
              <p:nvPr/>
            </p:nvGrpSpPr>
            <p:grpSpPr>
              <a:xfrm>
                <a:off x="2389399" y="3100241"/>
                <a:ext cx="363638" cy="296869"/>
                <a:chOff x="2389399" y="3100241"/>
                <a:chExt cx="363638" cy="296869"/>
              </a:xfrm>
            </p:grpSpPr>
            <p:grpSp>
              <p:nvGrpSpPr>
                <p:cNvPr id="7575" name="Google Shape;7575;p80"/>
                <p:cNvGrpSpPr/>
                <p:nvPr/>
              </p:nvGrpSpPr>
              <p:grpSpPr>
                <a:xfrm>
                  <a:off x="2493852" y="3100241"/>
                  <a:ext cx="259185" cy="98237"/>
                  <a:chOff x="2493852" y="3100241"/>
                  <a:chExt cx="259185" cy="98237"/>
                </a:xfrm>
              </p:grpSpPr>
              <p:sp>
                <p:nvSpPr>
                  <p:cNvPr id="7576" name="Google Shape;7576;p80"/>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0"/>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0"/>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80"/>
                <p:cNvGrpSpPr/>
                <p:nvPr/>
              </p:nvGrpSpPr>
              <p:grpSpPr>
                <a:xfrm>
                  <a:off x="2389399" y="3215065"/>
                  <a:ext cx="224343" cy="182045"/>
                  <a:chOff x="2389399" y="3215065"/>
                  <a:chExt cx="224343" cy="182045"/>
                </a:xfrm>
              </p:grpSpPr>
              <p:sp>
                <p:nvSpPr>
                  <p:cNvPr id="7580" name="Google Shape;7580;p80"/>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0"/>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2" name="Google Shape;7582;p80"/>
              <p:cNvGrpSpPr/>
              <p:nvPr/>
            </p:nvGrpSpPr>
            <p:grpSpPr>
              <a:xfrm>
                <a:off x="2838475" y="3100241"/>
                <a:ext cx="363719" cy="296869"/>
                <a:chOff x="2838475" y="3100241"/>
                <a:chExt cx="363719" cy="296869"/>
              </a:xfrm>
            </p:grpSpPr>
            <p:grpSp>
              <p:nvGrpSpPr>
                <p:cNvPr id="7583" name="Google Shape;7583;p80"/>
                <p:cNvGrpSpPr/>
                <p:nvPr/>
              </p:nvGrpSpPr>
              <p:grpSpPr>
                <a:xfrm>
                  <a:off x="2838475" y="3100241"/>
                  <a:ext cx="259185" cy="98237"/>
                  <a:chOff x="2838475" y="3100241"/>
                  <a:chExt cx="259185" cy="98237"/>
                </a:xfrm>
              </p:grpSpPr>
              <p:sp>
                <p:nvSpPr>
                  <p:cNvPr id="7584" name="Google Shape;7584;p80"/>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0"/>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0"/>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80"/>
                <p:cNvGrpSpPr/>
                <p:nvPr/>
              </p:nvGrpSpPr>
              <p:grpSpPr>
                <a:xfrm>
                  <a:off x="2977852" y="3215065"/>
                  <a:ext cx="224343" cy="182045"/>
                  <a:chOff x="2977852" y="3215065"/>
                  <a:chExt cx="224343" cy="182045"/>
                </a:xfrm>
              </p:grpSpPr>
              <p:sp>
                <p:nvSpPr>
                  <p:cNvPr id="7588" name="Google Shape;7588;p80"/>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0"/>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3" name="Shape 7593"/>
        <p:cNvGrpSpPr/>
        <p:nvPr/>
      </p:nvGrpSpPr>
      <p:grpSpPr>
        <a:xfrm>
          <a:off x="0" y="0"/>
          <a:ext cx="0" cy="0"/>
          <a:chOff x="0" y="0"/>
          <a:chExt cx="0" cy="0"/>
        </a:xfrm>
      </p:grpSpPr>
      <p:grpSp>
        <p:nvGrpSpPr>
          <p:cNvPr id="7594" name="Google Shape;7594;p81"/>
          <p:cNvGrpSpPr/>
          <p:nvPr/>
        </p:nvGrpSpPr>
        <p:grpSpPr>
          <a:xfrm>
            <a:off x="702088" y="3155922"/>
            <a:ext cx="2390414" cy="1024800"/>
            <a:chOff x="728925" y="3296613"/>
            <a:chExt cx="2390414" cy="1024800"/>
          </a:xfrm>
        </p:grpSpPr>
        <p:grpSp>
          <p:nvGrpSpPr>
            <p:cNvPr id="7595" name="Google Shape;7595;p81"/>
            <p:cNvGrpSpPr/>
            <p:nvPr/>
          </p:nvGrpSpPr>
          <p:grpSpPr>
            <a:xfrm>
              <a:off x="728925" y="3619800"/>
              <a:ext cx="2390414" cy="500893"/>
              <a:chOff x="728925" y="3619800"/>
              <a:chExt cx="2390414" cy="500893"/>
            </a:xfrm>
          </p:grpSpPr>
          <p:sp>
            <p:nvSpPr>
              <p:cNvPr id="7596" name="Google Shape;7596;p81"/>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97" name="Google Shape;7597;p81"/>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98" name="Google Shape;7598;p81"/>
            <p:cNvGrpSpPr/>
            <p:nvPr/>
          </p:nvGrpSpPr>
          <p:grpSpPr>
            <a:xfrm>
              <a:off x="1348050" y="3296613"/>
              <a:ext cx="1706152" cy="1024800"/>
              <a:chOff x="1348050" y="3296613"/>
              <a:chExt cx="1706152" cy="1024800"/>
            </a:xfrm>
          </p:grpSpPr>
          <p:sp>
            <p:nvSpPr>
              <p:cNvPr id="7599" name="Google Shape;7599;p81"/>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00" name="Google Shape;7600;p81"/>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01" name="Google Shape;7601;p81"/>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02" name="Google Shape;7602;p81"/>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03" name="Google Shape;7603;p81"/>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604" name="Google Shape;7604;p81"/>
            <p:cNvGrpSpPr/>
            <p:nvPr/>
          </p:nvGrpSpPr>
          <p:grpSpPr>
            <a:xfrm>
              <a:off x="1455707" y="3654858"/>
              <a:ext cx="1491150" cy="417657"/>
              <a:chOff x="1455707" y="3654858"/>
              <a:chExt cx="1491150" cy="417657"/>
            </a:xfrm>
          </p:grpSpPr>
          <p:sp>
            <p:nvSpPr>
              <p:cNvPr id="7605" name="Google Shape;7605;p81"/>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1"/>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1"/>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1"/>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1"/>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1"/>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1"/>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1"/>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1"/>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1"/>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1"/>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1"/>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1"/>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1"/>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1"/>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1"/>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1"/>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1"/>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1"/>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1"/>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625" name="Google Shape;7625;p81"/>
          <p:cNvGraphicFramePr/>
          <p:nvPr/>
        </p:nvGraphicFramePr>
        <p:xfrm>
          <a:off x="5937787" y="2153834"/>
          <a:ext cx="3000000" cy="3000000"/>
        </p:xfrm>
        <a:graphic>
          <a:graphicData uri="http://schemas.openxmlformats.org/drawingml/2006/table">
            <a:tbl>
              <a:tblPr>
                <a:noFill/>
                <a:tableStyleId>{B5BAF6A9-D87E-4DA2-B883-F15E24DFA356}</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626" name="Google Shape;7626;p81"/>
          <p:cNvGrpSpPr/>
          <p:nvPr/>
        </p:nvGrpSpPr>
        <p:grpSpPr>
          <a:xfrm>
            <a:off x="710464" y="981599"/>
            <a:ext cx="2396505" cy="976502"/>
            <a:chOff x="749309" y="1112739"/>
            <a:chExt cx="2371603" cy="976502"/>
          </a:xfrm>
        </p:grpSpPr>
        <p:grpSp>
          <p:nvGrpSpPr>
            <p:cNvPr id="7627" name="Google Shape;7627;p81"/>
            <p:cNvGrpSpPr/>
            <p:nvPr/>
          </p:nvGrpSpPr>
          <p:grpSpPr>
            <a:xfrm>
              <a:off x="1092126" y="1112739"/>
              <a:ext cx="2028786" cy="975464"/>
              <a:chOff x="1092126" y="1112739"/>
              <a:chExt cx="2028786" cy="975464"/>
            </a:xfrm>
          </p:grpSpPr>
          <p:sp>
            <p:nvSpPr>
              <p:cNvPr id="7628" name="Google Shape;7628;p81"/>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1"/>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1"/>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1"/>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1"/>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1"/>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1"/>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1"/>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1"/>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1"/>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1"/>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1"/>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1"/>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1"/>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1"/>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1"/>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1"/>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1"/>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1"/>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1"/>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1"/>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1"/>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1"/>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1"/>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81"/>
            <p:cNvGrpSpPr/>
            <p:nvPr/>
          </p:nvGrpSpPr>
          <p:grpSpPr>
            <a:xfrm>
              <a:off x="749309" y="1112739"/>
              <a:ext cx="314700" cy="975464"/>
              <a:chOff x="749309" y="1112739"/>
              <a:chExt cx="314700" cy="975464"/>
            </a:xfrm>
          </p:grpSpPr>
          <p:sp>
            <p:nvSpPr>
              <p:cNvPr id="7653" name="Google Shape;7653;p81"/>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1"/>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1"/>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1"/>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7" name="Google Shape;7657;p8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661" name="Google Shape;7661;p81"/>
          <p:cNvGraphicFramePr/>
          <p:nvPr/>
        </p:nvGraphicFramePr>
        <p:xfrm>
          <a:off x="5937812" y="981584"/>
          <a:ext cx="3000000" cy="3000000"/>
        </p:xfrm>
        <a:graphic>
          <a:graphicData uri="http://schemas.openxmlformats.org/drawingml/2006/table">
            <a:tbl>
              <a:tblPr>
                <a:noFill/>
                <a:tableStyleId>{B5BAF6A9-D87E-4DA2-B883-F15E24DFA356}</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662" name="Google Shape;7662;p81"/>
          <p:cNvGraphicFramePr/>
          <p:nvPr/>
        </p:nvGraphicFramePr>
        <p:xfrm>
          <a:off x="3358675" y="2153834"/>
          <a:ext cx="3000000" cy="3000000"/>
        </p:xfrm>
        <a:graphic>
          <a:graphicData uri="http://schemas.openxmlformats.org/drawingml/2006/table">
            <a:tbl>
              <a:tblPr>
                <a:noFill/>
                <a:tableStyleId>{B5BAF6A9-D87E-4DA2-B883-F15E24DFA356}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663" name="Google Shape;7663;p81"/>
          <p:cNvGrpSpPr/>
          <p:nvPr/>
        </p:nvGrpSpPr>
        <p:grpSpPr>
          <a:xfrm>
            <a:off x="3360661" y="3144795"/>
            <a:ext cx="2363377" cy="1047062"/>
            <a:chOff x="3358399" y="3285485"/>
            <a:chExt cx="2363377" cy="1047062"/>
          </a:xfrm>
        </p:grpSpPr>
        <p:grpSp>
          <p:nvGrpSpPr>
            <p:cNvPr id="7664" name="Google Shape;7664;p81"/>
            <p:cNvGrpSpPr/>
            <p:nvPr/>
          </p:nvGrpSpPr>
          <p:grpSpPr>
            <a:xfrm>
              <a:off x="3358412" y="3285485"/>
              <a:ext cx="2363244" cy="139500"/>
              <a:chOff x="3358412" y="3285485"/>
              <a:chExt cx="2363244" cy="139500"/>
            </a:xfrm>
          </p:grpSpPr>
          <p:sp>
            <p:nvSpPr>
              <p:cNvPr id="7665" name="Google Shape;7665;p81"/>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1"/>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1"/>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1"/>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1"/>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81"/>
            <p:cNvGrpSpPr/>
            <p:nvPr/>
          </p:nvGrpSpPr>
          <p:grpSpPr>
            <a:xfrm>
              <a:off x="3358412" y="3466996"/>
              <a:ext cx="2363244" cy="139500"/>
              <a:chOff x="3358412" y="3466996"/>
              <a:chExt cx="2363244" cy="139500"/>
            </a:xfrm>
          </p:grpSpPr>
          <p:sp>
            <p:nvSpPr>
              <p:cNvPr id="7671" name="Google Shape;7671;p81"/>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1"/>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1"/>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1"/>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1"/>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81"/>
            <p:cNvGrpSpPr/>
            <p:nvPr/>
          </p:nvGrpSpPr>
          <p:grpSpPr>
            <a:xfrm>
              <a:off x="3358412" y="3648507"/>
              <a:ext cx="2363244" cy="139500"/>
              <a:chOff x="3358412" y="3648507"/>
              <a:chExt cx="2363244" cy="139500"/>
            </a:xfrm>
          </p:grpSpPr>
          <p:sp>
            <p:nvSpPr>
              <p:cNvPr id="7677" name="Google Shape;7677;p81"/>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1"/>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1"/>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1"/>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1"/>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81"/>
            <p:cNvGrpSpPr/>
            <p:nvPr/>
          </p:nvGrpSpPr>
          <p:grpSpPr>
            <a:xfrm>
              <a:off x="3358412" y="3830018"/>
              <a:ext cx="2363244" cy="139500"/>
              <a:chOff x="3358412" y="3830018"/>
              <a:chExt cx="2363244" cy="139500"/>
            </a:xfrm>
          </p:grpSpPr>
          <p:sp>
            <p:nvSpPr>
              <p:cNvPr id="7683" name="Google Shape;7683;p81"/>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1"/>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1"/>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1"/>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1"/>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81"/>
            <p:cNvGrpSpPr/>
            <p:nvPr/>
          </p:nvGrpSpPr>
          <p:grpSpPr>
            <a:xfrm>
              <a:off x="3358399" y="4011514"/>
              <a:ext cx="2363377" cy="139537"/>
              <a:chOff x="3294800" y="4134603"/>
              <a:chExt cx="2638876" cy="152400"/>
            </a:xfrm>
          </p:grpSpPr>
          <p:sp>
            <p:nvSpPr>
              <p:cNvPr id="7689" name="Google Shape;7689;p8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81"/>
            <p:cNvGrpSpPr/>
            <p:nvPr/>
          </p:nvGrpSpPr>
          <p:grpSpPr>
            <a:xfrm>
              <a:off x="3358399" y="4193010"/>
              <a:ext cx="2363377" cy="139537"/>
              <a:chOff x="3294800" y="4134603"/>
              <a:chExt cx="2638876" cy="152400"/>
            </a:xfrm>
          </p:grpSpPr>
          <p:sp>
            <p:nvSpPr>
              <p:cNvPr id="7695" name="Google Shape;7695;p8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00" name="Google Shape;7700;p81"/>
          <p:cNvGraphicFramePr/>
          <p:nvPr/>
        </p:nvGraphicFramePr>
        <p:xfrm>
          <a:off x="711463" y="2153834"/>
          <a:ext cx="3000000" cy="3000000"/>
        </p:xfrm>
        <a:graphic>
          <a:graphicData uri="http://schemas.openxmlformats.org/drawingml/2006/table">
            <a:tbl>
              <a:tblPr>
                <a:noFill/>
                <a:tableStyleId>{B5BAF6A9-D87E-4DA2-B883-F15E24DFA356}</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701" name="Google Shape;7701;p81"/>
          <p:cNvGrpSpPr/>
          <p:nvPr/>
        </p:nvGrpSpPr>
        <p:grpSpPr>
          <a:xfrm>
            <a:off x="4161132" y="2557649"/>
            <a:ext cx="1302095" cy="60959"/>
            <a:chOff x="3558802" y="4011427"/>
            <a:chExt cx="1866000" cy="111300"/>
          </a:xfrm>
        </p:grpSpPr>
        <p:sp>
          <p:nvSpPr>
            <p:cNvPr id="7702" name="Google Shape;7702;p8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81"/>
          <p:cNvGrpSpPr/>
          <p:nvPr/>
        </p:nvGrpSpPr>
        <p:grpSpPr>
          <a:xfrm>
            <a:off x="4706620" y="2839808"/>
            <a:ext cx="914340" cy="60959"/>
            <a:chOff x="3558802" y="4011427"/>
            <a:chExt cx="1866000" cy="111300"/>
          </a:xfrm>
        </p:grpSpPr>
        <p:sp>
          <p:nvSpPr>
            <p:cNvPr id="7705" name="Google Shape;7705;p8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81"/>
          <p:cNvGrpSpPr/>
          <p:nvPr/>
        </p:nvGrpSpPr>
        <p:grpSpPr>
          <a:xfrm>
            <a:off x="5871419" y="3167606"/>
            <a:ext cx="2522867" cy="1001454"/>
            <a:chOff x="1904318" y="789980"/>
            <a:chExt cx="1489472" cy="606868"/>
          </a:xfrm>
        </p:grpSpPr>
        <p:cxnSp>
          <p:nvCxnSpPr>
            <p:cNvPr id="7708" name="Google Shape;7708;p8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709" name="Google Shape;7709;p8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710" name="Google Shape;7710;p8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711" name="Google Shape;7711;p8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712" name="Google Shape;7712;p8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713" name="Google Shape;7713;p8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714" name="Google Shape;7714;p8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715" name="Google Shape;7715;p8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1"/>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722" name="Google Shape;7722;p81"/>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723" name="Google Shape;7723;p81"/>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724" name="Google Shape;7724;p8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81"/>
          <p:cNvGrpSpPr/>
          <p:nvPr/>
        </p:nvGrpSpPr>
        <p:grpSpPr>
          <a:xfrm>
            <a:off x="3355824" y="951642"/>
            <a:ext cx="2363393" cy="1005865"/>
            <a:chOff x="3292400" y="1193188"/>
            <a:chExt cx="2615240" cy="1131075"/>
          </a:xfrm>
        </p:grpSpPr>
        <p:sp>
          <p:nvSpPr>
            <p:cNvPr id="7726" name="Google Shape;7726;p81"/>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27" name="Google Shape;7727;p81"/>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28" name="Google Shape;7728;p81"/>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729" name="Google Shape;7729;p81"/>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730" name="Google Shape;7730;p81"/>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731" name="Google Shape;7731;p81"/>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732" name="Google Shape;7732;p81"/>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733" name="Google Shape;7733;p81"/>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734" name="Google Shape;7734;p81"/>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735" name="Google Shape;7735;p81"/>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736" name="Google Shape;7736;p81"/>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37" name="Google Shape;7737;p81"/>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738" name="Google Shape;7738;p81"/>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39" name="Google Shape;7739;p81"/>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740" name="Google Shape;7740;p81"/>
            <p:cNvGrpSpPr/>
            <p:nvPr/>
          </p:nvGrpSpPr>
          <p:grpSpPr>
            <a:xfrm>
              <a:off x="3748438" y="1378608"/>
              <a:ext cx="2159202" cy="903971"/>
              <a:chOff x="1683525" y="2179850"/>
              <a:chExt cx="4519050" cy="2134525"/>
            </a:xfrm>
          </p:grpSpPr>
          <p:sp>
            <p:nvSpPr>
              <p:cNvPr id="7741" name="Google Shape;7741;p8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42" name="Google Shape;7742;p8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43" name="Google Shape;7743;p8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44" name="Google Shape;7744;p8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45" name="Google Shape;7745;p8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46" name="Google Shape;7746;p8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47" name="Google Shape;7747;p8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48" name="Google Shape;7748;p8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49" name="Google Shape;7749;p8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0" name="Google Shape;7750;p8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1" name="Google Shape;7751;p8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2" name="Google Shape;7752;p8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6" name="Shape 7756"/>
        <p:cNvGrpSpPr/>
        <p:nvPr/>
      </p:nvGrpSpPr>
      <p:grpSpPr>
        <a:xfrm>
          <a:off x="0" y="0"/>
          <a:ext cx="0" cy="0"/>
          <a:chOff x="0" y="0"/>
          <a:chExt cx="0" cy="0"/>
        </a:xfrm>
      </p:grpSpPr>
      <p:grpSp>
        <p:nvGrpSpPr>
          <p:cNvPr id="7757" name="Google Shape;7757;p82"/>
          <p:cNvGrpSpPr/>
          <p:nvPr/>
        </p:nvGrpSpPr>
        <p:grpSpPr>
          <a:xfrm>
            <a:off x="4796690" y="970936"/>
            <a:ext cx="745431" cy="718863"/>
            <a:chOff x="4249973" y="1201875"/>
            <a:chExt cx="1958568" cy="1888762"/>
          </a:xfrm>
        </p:grpSpPr>
        <p:sp>
          <p:nvSpPr>
            <p:cNvPr id="7758" name="Google Shape;7758;p8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9" name="Google Shape;7759;p82"/>
            <p:cNvGrpSpPr/>
            <p:nvPr/>
          </p:nvGrpSpPr>
          <p:grpSpPr>
            <a:xfrm>
              <a:off x="5853086" y="1789142"/>
              <a:ext cx="355454" cy="1048099"/>
              <a:chOff x="5576108" y="2016725"/>
              <a:chExt cx="565200" cy="1666560"/>
            </a:xfrm>
          </p:grpSpPr>
          <p:sp>
            <p:nvSpPr>
              <p:cNvPr id="7760" name="Google Shape;7760;p8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61" name="Google Shape;7761;p8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82"/>
            <p:cNvGrpSpPr/>
            <p:nvPr/>
          </p:nvGrpSpPr>
          <p:grpSpPr>
            <a:xfrm>
              <a:off x="4869455" y="2691676"/>
              <a:ext cx="1013897" cy="398961"/>
              <a:chOff x="4012057" y="3451825"/>
              <a:chExt cx="1612175" cy="634379"/>
            </a:xfrm>
          </p:grpSpPr>
          <p:sp>
            <p:nvSpPr>
              <p:cNvPr id="7763" name="Google Shape;7763;p8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64" name="Google Shape;7764;p8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82"/>
            <p:cNvGrpSpPr/>
            <p:nvPr/>
          </p:nvGrpSpPr>
          <p:grpSpPr>
            <a:xfrm>
              <a:off x="4276937" y="2155961"/>
              <a:ext cx="651965" cy="891358"/>
              <a:chOff x="3069908" y="2599997"/>
              <a:chExt cx="1036675" cy="1417328"/>
            </a:xfrm>
          </p:grpSpPr>
          <p:sp>
            <p:nvSpPr>
              <p:cNvPr id="7766" name="Google Shape;7766;p8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67" name="Google Shape;7767;p8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82"/>
            <p:cNvGrpSpPr/>
            <p:nvPr/>
          </p:nvGrpSpPr>
          <p:grpSpPr>
            <a:xfrm>
              <a:off x="5054918" y="1201875"/>
              <a:ext cx="999548" cy="602711"/>
              <a:chOff x="4306958" y="1082925"/>
              <a:chExt cx="1589359" cy="958358"/>
            </a:xfrm>
          </p:grpSpPr>
          <p:sp>
            <p:nvSpPr>
              <p:cNvPr id="7769" name="Google Shape;7769;p8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70" name="Google Shape;7770;p8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82"/>
            <p:cNvGrpSpPr/>
            <p:nvPr/>
          </p:nvGrpSpPr>
          <p:grpSpPr>
            <a:xfrm>
              <a:off x="4249973" y="1303451"/>
              <a:ext cx="799317" cy="841334"/>
              <a:chOff x="3027033" y="1244439"/>
              <a:chExt cx="1270977" cy="1337786"/>
            </a:xfrm>
          </p:grpSpPr>
          <p:sp>
            <p:nvSpPr>
              <p:cNvPr id="7772" name="Google Shape;7772;p8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73" name="Google Shape;7773;p8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4" name="Google Shape;7774;p82"/>
          <p:cNvGrpSpPr/>
          <p:nvPr/>
        </p:nvGrpSpPr>
        <p:grpSpPr>
          <a:xfrm>
            <a:off x="713063" y="1849386"/>
            <a:ext cx="761767" cy="729896"/>
            <a:chOff x="2657744" y="2337745"/>
            <a:chExt cx="832987" cy="798137"/>
          </a:xfrm>
        </p:grpSpPr>
        <p:sp>
          <p:nvSpPr>
            <p:cNvPr id="7775" name="Google Shape;7775;p8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82"/>
          <p:cNvGrpSpPr/>
          <p:nvPr/>
        </p:nvGrpSpPr>
        <p:grpSpPr>
          <a:xfrm>
            <a:off x="3224027" y="1852592"/>
            <a:ext cx="685569" cy="723586"/>
            <a:chOff x="3398134" y="2057755"/>
            <a:chExt cx="704087" cy="743130"/>
          </a:xfrm>
        </p:grpSpPr>
        <p:grpSp>
          <p:nvGrpSpPr>
            <p:cNvPr id="7782" name="Google Shape;7782;p82"/>
            <p:cNvGrpSpPr/>
            <p:nvPr/>
          </p:nvGrpSpPr>
          <p:grpSpPr>
            <a:xfrm>
              <a:off x="3398134" y="2290183"/>
              <a:ext cx="315300" cy="219900"/>
              <a:chOff x="3398134" y="2290183"/>
              <a:chExt cx="315300" cy="219900"/>
            </a:xfrm>
          </p:grpSpPr>
          <p:sp>
            <p:nvSpPr>
              <p:cNvPr id="7783" name="Google Shape;7783;p8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84" name="Google Shape;7784;p82"/>
              <p:cNvCxnSpPr>
                <a:stCxn id="778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785" name="Google Shape;7785;p82"/>
            <p:cNvGrpSpPr/>
            <p:nvPr/>
          </p:nvGrpSpPr>
          <p:grpSpPr>
            <a:xfrm>
              <a:off x="3547823" y="2467358"/>
              <a:ext cx="219900" cy="333527"/>
              <a:chOff x="3547823" y="2467358"/>
              <a:chExt cx="219900" cy="333527"/>
            </a:xfrm>
          </p:grpSpPr>
          <p:sp>
            <p:nvSpPr>
              <p:cNvPr id="7786" name="Google Shape;7786;p8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87" name="Google Shape;7787;p82"/>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788" name="Google Shape;7788;p82"/>
            <p:cNvGrpSpPr/>
            <p:nvPr/>
          </p:nvGrpSpPr>
          <p:grpSpPr>
            <a:xfrm>
              <a:off x="3734138" y="2467358"/>
              <a:ext cx="219900" cy="333527"/>
              <a:chOff x="3734138" y="2467358"/>
              <a:chExt cx="219900" cy="333527"/>
            </a:xfrm>
          </p:grpSpPr>
          <p:sp>
            <p:nvSpPr>
              <p:cNvPr id="7789" name="Google Shape;7789;p8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90" name="Google Shape;7790;p82"/>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791" name="Google Shape;7791;p82"/>
            <p:cNvGrpSpPr/>
            <p:nvPr/>
          </p:nvGrpSpPr>
          <p:grpSpPr>
            <a:xfrm>
              <a:off x="3787560" y="2288011"/>
              <a:ext cx="314661" cy="219900"/>
              <a:chOff x="3787560" y="2288011"/>
              <a:chExt cx="314661" cy="219900"/>
            </a:xfrm>
          </p:grpSpPr>
          <p:sp>
            <p:nvSpPr>
              <p:cNvPr id="7792" name="Google Shape;7792;p8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93" name="Google Shape;7793;p82"/>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794" name="Google Shape;7794;p82"/>
            <p:cNvGrpSpPr/>
            <p:nvPr/>
          </p:nvGrpSpPr>
          <p:grpSpPr>
            <a:xfrm>
              <a:off x="3637290" y="2057755"/>
              <a:ext cx="219900" cy="335499"/>
              <a:chOff x="3637290" y="2057755"/>
              <a:chExt cx="219900" cy="335499"/>
            </a:xfrm>
          </p:grpSpPr>
          <p:sp>
            <p:nvSpPr>
              <p:cNvPr id="7795" name="Google Shape;7795;p8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796" name="Google Shape;7796;p82"/>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797" name="Google Shape;7797;p82"/>
          <p:cNvGrpSpPr/>
          <p:nvPr/>
        </p:nvGrpSpPr>
        <p:grpSpPr>
          <a:xfrm>
            <a:off x="4899249" y="1859288"/>
            <a:ext cx="710153" cy="710153"/>
            <a:chOff x="5007123" y="2079403"/>
            <a:chExt cx="687600" cy="687600"/>
          </a:xfrm>
        </p:grpSpPr>
        <p:sp>
          <p:nvSpPr>
            <p:cNvPr id="7798" name="Google Shape;7798;p8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82"/>
          <p:cNvGrpSpPr/>
          <p:nvPr/>
        </p:nvGrpSpPr>
        <p:grpSpPr>
          <a:xfrm>
            <a:off x="5708687" y="1853794"/>
            <a:ext cx="720998" cy="721183"/>
            <a:chOff x="5797446" y="2063053"/>
            <a:chExt cx="698100" cy="698280"/>
          </a:xfrm>
        </p:grpSpPr>
        <p:sp>
          <p:nvSpPr>
            <p:cNvPr id="7803" name="Google Shape;7803;p8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82"/>
          <p:cNvGrpSpPr/>
          <p:nvPr/>
        </p:nvGrpSpPr>
        <p:grpSpPr>
          <a:xfrm>
            <a:off x="8153834" y="3499399"/>
            <a:ext cx="280585" cy="673164"/>
            <a:chOff x="8075075" y="3754290"/>
            <a:chExt cx="255612" cy="613194"/>
          </a:xfrm>
        </p:grpSpPr>
        <p:grpSp>
          <p:nvGrpSpPr>
            <p:cNvPr id="7808" name="Google Shape;7808;p82"/>
            <p:cNvGrpSpPr/>
            <p:nvPr/>
          </p:nvGrpSpPr>
          <p:grpSpPr>
            <a:xfrm>
              <a:off x="8075075" y="3754290"/>
              <a:ext cx="255612" cy="613194"/>
              <a:chOff x="8075075" y="3754290"/>
              <a:chExt cx="255612" cy="613194"/>
            </a:xfrm>
          </p:grpSpPr>
          <p:sp>
            <p:nvSpPr>
              <p:cNvPr id="7809" name="Google Shape;7809;p8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1" name="Google Shape;7811;p8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82"/>
          <p:cNvGrpSpPr/>
          <p:nvPr/>
        </p:nvGrpSpPr>
        <p:grpSpPr>
          <a:xfrm>
            <a:off x="5270892" y="3488196"/>
            <a:ext cx="470352" cy="683745"/>
            <a:chOff x="1697726" y="3244179"/>
            <a:chExt cx="788124" cy="1146069"/>
          </a:xfrm>
        </p:grpSpPr>
        <p:sp>
          <p:nvSpPr>
            <p:cNvPr id="7813" name="Google Shape;7813;p8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5" name="Google Shape;7815;p82"/>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6" name="Google Shape;7816;p82"/>
          <p:cNvGrpSpPr/>
          <p:nvPr/>
        </p:nvGrpSpPr>
        <p:grpSpPr>
          <a:xfrm>
            <a:off x="5892043" y="3499398"/>
            <a:ext cx="293891" cy="293845"/>
            <a:chOff x="6134814" y="3754290"/>
            <a:chExt cx="293891" cy="293845"/>
          </a:xfrm>
        </p:grpSpPr>
        <p:sp>
          <p:nvSpPr>
            <p:cNvPr id="7817" name="Google Shape;7817;p8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82"/>
          <p:cNvGrpSpPr/>
          <p:nvPr/>
        </p:nvGrpSpPr>
        <p:grpSpPr>
          <a:xfrm>
            <a:off x="5892043" y="3878069"/>
            <a:ext cx="293891" cy="293891"/>
            <a:chOff x="6134814" y="4086186"/>
            <a:chExt cx="293891" cy="293891"/>
          </a:xfrm>
        </p:grpSpPr>
        <p:sp>
          <p:nvSpPr>
            <p:cNvPr id="7820" name="Google Shape;7820;p8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2" name="Google Shape;7822;p82"/>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2"/>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4" name="Google Shape;7824;p82"/>
          <p:cNvGrpSpPr/>
          <p:nvPr/>
        </p:nvGrpSpPr>
        <p:grpSpPr>
          <a:xfrm>
            <a:off x="7817018" y="2706762"/>
            <a:ext cx="622883" cy="621944"/>
            <a:chOff x="1187048" y="238125"/>
            <a:chExt cx="5256397" cy="5248476"/>
          </a:xfrm>
        </p:grpSpPr>
        <p:sp>
          <p:nvSpPr>
            <p:cNvPr id="7825" name="Google Shape;7825;p8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82"/>
          <p:cNvGrpSpPr/>
          <p:nvPr/>
        </p:nvGrpSpPr>
        <p:grpSpPr>
          <a:xfrm>
            <a:off x="2274123" y="2716370"/>
            <a:ext cx="1310987" cy="612407"/>
            <a:chOff x="238125" y="1188750"/>
            <a:chExt cx="7140450" cy="3335550"/>
          </a:xfrm>
        </p:grpSpPr>
        <p:sp>
          <p:nvSpPr>
            <p:cNvPr id="7830" name="Google Shape;7830;p8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82"/>
          <p:cNvGrpSpPr/>
          <p:nvPr/>
        </p:nvGrpSpPr>
        <p:grpSpPr>
          <a:xfrm>
            <a:off x="6599995" y="2706925"/>
            <a:ext cx="1110299" cy="621702"/>
            <a:chOff x="238125" y="1335475"/>
            <a:chExt cx="5418735" cy="3034175"/>
          </a:xfrm>
        </p:grpSpPr>
        <p:sp>
          <p:nvSpPr>
            <p:cNvPr id="7836" name="Google Shape;7836;p8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82"/>
          <p:cNvGrpSpPr/>
          <p:nvPr/>
        </p:nvGrpSpPr>
        <p:grpSpPr>
          <a:xfrm>
            <a:off x="5417655" y="2703822"/>
            <a:ext cx="1074451" cy="627181"/>
            <a:chOff x="5359127" y="2910889"/>
            <a:chExt cx="1097723" cy="640831"/>
          </a:xfrm>
        </p:grpSpPr>
        <p:grpSp>
          <p:nvGrpSpPr>
            <p:cNvPr id="7840" name="Google Shape;7840;p82"/>
            <p:cNvGrpSpPr/>
            <p:nvPr/>
          </p:nvGrpSpPr>
          <p:grpSpPr>
            <a:xfrm>
              <a:off x="5929791" y="3263088"/>
              <a:ext cx="527060" cy="287097"/>
              <a:chOff x="5929791" y="3263088"/>
              <a:chExt cx="527060" cy="287097"/>
            </a:xfrm>
          </p:grpSpPr>
          <p:sp>
            <p:nvSpPr>
              <p:cNvPr id="7841" name="Google Shape;7841;p8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42" name="Google Shape;7842;p8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43" name="Google Shape;7843;p82"/>
            <p:cNvGrpSpPr/>
            <p:nvPr/>
          </p:nvGrpSpPr>
          <p:grpSpPr>
            <a:xfrm>
              <a:off x="5359127" y="3263089"/>
              <a:ext cx="526428" cy="288631"/>
              <a:chOff x="5359127" y="3263089"/>
              <a:chExt cx="526428" cy="288631"/>
            </a:xfrm>
          </p:grpSpPr>
          <p:sp>
            <p:nvSpPr>
              <p:cNvPr id="7844" name="Google Shape;7844;p8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45" name="Google Shape;7845;p8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46" name="Google Shape;7846;p82"/>
            <p:cNvGrpSpPr/>
            <p:nvPr/>
          </p:nvGrpSpPr>
          <p:grpSpPr>
            <a:xfrm>
              <a:off x="5551525" y="2910889"/>
              <a:ext cx="520901" cy="610283"/>
              <a:chOff x="5551525" y="2910889"/>
              <a:chExt cx="520901" cy="610283"/>
            </a:xfrm>
          </p:grpSpPr>
          <p:sp>
            <p:nvSpPr>
              <p:cNvPr id="7847" name="Google Shape;7847;p8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48" name="Google Shape;7848;p8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49" name="Google Shape;7849;p82"/>
            <p:cNvGrpSpPr/>
            <p:nvPr/>
          </p:nvGrpSpPr>
          <p:grpSpPr>
            <a:xfrm>
              <a:off x="5743962" y="2919100"/>
              <a:ext cx="623674" cy="284502"/>
              <a:chOff x="5743962" y="2919100"/>
              <a:chExt cx="623674" cy="284502"/>
            </a:xfrm>
          </p:grpSpPr>
          <p:sp>
            <p:nvSpPr>
              <p:cNvPr id="7850" name="Google Shape;7850;p8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51" name="Google Shape;7851;p8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852" name="Google Shape;7852;p82"/>
          <p:cNvGrpSpPr/>
          <p:nvPr/>
        </p:nvGrpSpPr>
        <p:grpSpPr>
          <a:xfrm>
            <a:off x="7568868" y="1854534"/>
            <a:ext cx="874976" cy="719600"/>
            <a:chOff x="7608988" y="2093194"/>
            <a:chExt cx="817276" cy="672147"/>
          </a:xfrm>
        </p:grpSpPr>
        <p:cxnSp>
          <p:nvCxnSpPr>
            <p:cNvPr id="7853" name="Google Shape;7853;p82"/>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54" name="Google Shape;7854;p82"/>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55" name="Google Shape;7855;p82"/>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56" name="Google Shape;7856;p82"/>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57" name="Google Shape;7857;p82"/>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858" name="Google Shape;7858;p82"/>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859" name="Google Shape;7859;p82"/>
            <p:cNvGrpSpPr/>
            <p:nvPr/>
          </p:nvGrpSpPr>
          <p:grpSpPr>
            <a:xfrm>
              <a:off x="7721175" y="2093194"/>
              <a:ext cx="599587" cy="623846"/>
              <a:chOff x="7721175" y="2093194"/>
              <a:chExt cx="599587" cy="623846"/>
            </a:xfrm>
          </p:grpSpPr>
          <p:grpSp>
            <p:nvGrpSpPr>
              <p:cNvPr id="7860" name="Google Shape;7860;p82"/>
              <p:cNvGrpSpPr/>
              <p:nvPr/>
            </p:nvGrpSpPr>
            <p:grpSpPr>
              <a:xfrm>
                <a:off x="7721175" y="2093194"/>
                <a:ext cx="291605" cy="623846"/>
                <a:chOff x="9405575" y="2061418"/>
                <a:chExt cx="291605" cy="623846"/>
              </a:xfrm>
            </p:grpSpPr>
            <p:sp>
              <p:nvSpPr>
                <p:cNvPr id="7861" name="Google Shape;7861;p8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82"/>
              <p:cNvGrpSpPr/>
              <p:nvPr/>
            </p:nvGrpSpPr>
            <p:grpSpPr>
              <a:xfrm flipH="1">
                <a:off x="8029157" y="2093194"/>
                <a:ext cx="291605" cy="623846"/>
                <a:chOff x="9405575" y="2061418"/>
                <a:chExt cx="291605" cy="623846"/>
              </a:xfrm>
            </p:grpSpPr>
            <p:sp>
              <p:nvSpPr>
                <p:cNvPr id="7869" name="Google Shape;7869;p8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76" name="Google Shape;7876;p82"/>
          <p:cNvGrpSpPr/>
          <p:nvPr/>
        </p:nvGrpSpPr>
        <p:grpSpPr>
          <a:xfrm>
            <a:off x="4013304" y="970936"/>
            <a:ext cx="712557" cy="785901"/>
            <a:chOff x="4206459" y="1191441"/>
            <a:chExt cx="712557" cy="785901"/>
          </a:xfrm>
        </p:grpSpPr>
        <p:sp>
          <p:nvSpPr>
            <p:cNvPr id="7877" name="Google Shape;7877;p8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1" name="Google Shape;7881;p82"/>
            <p:cNvGrpSpPr/>
            <p:nvPr/>
          </p:nvGrpSpPr>
          <p:grpSpPr>
            <a:xfrm>
              <a:off x="4644280" y="1290523"/>
              <a:ext cx="143716" cy="29463"/>
              <a:chOff x="4644280" y="1290523"/>
              <a:chExt cx="143716" cy="29463"/>
            </a:xfrm>
          </p:grpSpPr>
          <p:sp>
            <p:nvSpPr>
              <p:cNvPr id="7882" name="Google Shape;7882;p8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82"/>
            <p:cNvGrpSpPr/>
            <p:nvPr/>
          </p:nvGrpSpPr>
          <p:grpSpPr>
            <a:xfrm>
              <a:off x="4356567" y="1191441"/>
              <a:ext cx="143690" cy="29488"/>
              <a:chOff x="4356567" y="1191441"/>
              <a:chExt cx="143690" cy="29488"/>
            </a:xfrm>
          </p:grpSpPr>
          <p:sp>
            <p:nvSpPr>
              <p:cNvPr id="7887" name="Google Shape;7887;p8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82"/>
            <p:cNvGrpSpPr/>
            <p:nvPr/>
          </p:nvGrpSpPr>
          <p:grpSpPr>
            <a:xfrm>
              <a:off x="4339009" y="1863727"/>
              <a:ext cx="143703" cy="29476"/>
              <a:chOff x="4339009" y="1863727"/>
              <a:chExt cx="143703" cy="29476"/>
            </a:xfrm>
          </p:grpSpPr>
          <p:sp>
            <p:nvSpPr>
              <p:cNvPr id="7892" name="Google Shape;7892;p8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82"/>
            <p:cNvGrpSpPr/>
            <p:nvPr/>
          </p:nvGrpSpPr>
          <p:grpSpPr>
            <a:xfrm>
              <a:off x="4206459" y="1607315"/>
              <a:ext cx="29539" cy="142899"/>
              <a:chOff x="4206459" y="1607315"/>
              <a:chExt cx="29539" cy="142899"/>
            </a:xfrm>
          </p:grpSpPr>
          <p:sp>
            <p:nvSpPr>
              <p:cNvPr id="7897" name="Google Shape;7897;p8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1" name="Google Shape;7901;p8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5" name="Google Shape;7905;p82"/>
            <p:cNvGrpSpPr/>
            <p:nvPr/>
          </p:nvGrpSpPr>
          <p:grpSpPr>
            <a:xfrm>
              <a:off x="4889463" y="1423737"/>
              <a:ext cx="29552" cy="142899"/>
              <a:chOff x="4889463" y="1423737"/>
              <a:chExt cx="29552" cy="142899"/>
            </a:xfrm>
          </p:grpSpPr>
          <p:sp>
            <p:nvSpPr>
              <p:cNvPr id="7906" name="Google Shape;7906;p8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82"/>
            <p:cNvGrpSpPr/>
            <p:nvPr/>
          </p:nvGrpSpPr>
          <p:grpSpPr>
            <a:xfrm>
              <a:off x="4771663" y="1876896"/>
              <a:ext cx="108651" cy="100447"/>
              <a:chOff x="4771663" y="1876896"/>
              <a:chExt cx="108651" cy="100447"/>
            </a:xfrm>
          </p:grpSpPr>
          <p:sp>
            <p:nvSpPr>
              <p:cNvPr id="7911" name="Google Shape;7911;p8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5" name="Google Shape;7915;p82"/>
          <p:cNvGrpSpPr/>
          <p:nvPr/>
        </p:nvGrpSpPr>
        <p:grpSpPr>
          <a:xfrm>
            <a:off x="4008780" y="1854159"/>
            <a:ext cx="791287" cy="720350"/>
            <a:chOff x="267375" y="1071875"/>
            <a:chExt cx="470500" cy="428550"/>
          </a:xfrm>
        </p:grpSpPr>
        <p:sp>
          <p:nvSpPr>
            <p:cNvPr id="7916" name="Google Shape;7916;p8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82"/>
          <p:cNvGrpSpPr/>
          <p:nvPr/>
        </p:nvGrpSpPr>
        <p:grpSpPr>
          <a:xfrm>
            <a:off x="709275" y="3498789"/>
            <a:ext cx="1408444" cy="673166"/>
            <a:chOff x="712664" y="3693287"/>
            <a:chExt cx="1460738" cy="698160"/>
          </a:xfrm>
        </p:grpSpPr>
        <p:grpSp>
          <p:nvGrpSpPr>
            <p:cNvPr id="7925" name="Google Shape;7925;p82"/>
            <p:cNvGrpSpPr/>
            <p:nvPr/>
          </p:nvGrpSpPr>
          <p:grpSpPr>
            <a:xfrm>
              <a:off x="1380079" y="4133090"/>
              <a:ext cx="234048" cy="258099"/>
              <a:chOff x="1380079" y="4133090"/>
              <a:chExt cx="234048" cy="258099"/>
            </a:xfrm>
          </p:grpSpPr>
          <p:sp>
            <p:nvSpPr>
              <p:cNvPr id="7926" name="Google Shape;7926;p8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82"/>
            <p:cNvGrpSpPr/>
            <p:nvPr/>
          </p:nvGrpSpPr>
          <p:grpSpPr>
            <a:xfrm>
              <a:off x="884610" y="3864082"/>
              <a:ext cx="1118566" cy="527275"/>
              <a:chOff x="890961" y="3865463"/>
              <a:chExt cx="1115221" cy="525698"/>
            </a:xfrm>
          </p:grpSpPr>
          <p:sp>
            <p:nvSpPr>
              <p:cNvPr id="7930" name="Google Shape;7930;p8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82"/>
            <p:cNvGrpSpPr/>
            <p:nvPr/>
          </p:nvGrpSpPr>
          <p:grpSpPr>
            <a:xfrm>
              <a:off x="712664" y="3693287"/>
              <a:ext cx="1460738" cy="698160"/>
              <a:chOff x="712664" y="3693025"/>
              <a:chExt cx="1460738" cy="698160"/>
            </a:xfrm>
          </p:grpSpPr>
          <p:sp>
            <p:nvSpPr>
              <p:cNvPr id="7934" name="Google Shape;7934;p8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0" name="Google Shape;7940;p82"/>
          <p:cNvGrpSpPr/>
          <p:nvPr/>
        </p:nvGrpSpPr>
        <p:grpSpPr>
          <a:xfrm>
            <a:off x="3146990" y="970936"/>
            <a:ext cx="795485" cy="738831"/>
            <a:chOff x="3348603" y="1236445"/>
            <a:chExt cx="749256" cy="695894"/>
          </a:xfrm>
        </p:grpSpPr>
        <p:grpSp>
          <p:nvGrpSpPr>
            <p:cNvPr id="7941" name="Google Shape;7941;p82"/>
            <p:cNvGrpSpPr/>
            <p:nvPr/>
          </p:nvGrpSpPr>
          <p:grpSpPr>
            <a:xfrm>
              <a:off x="3583779" y="1236445"/>
              <a:ext cx="293795" cy="285811"/>
              <a:chOff x="3750225" y="1774000"/>
              <a:chExt cx="149575" cy="145525"/>
            </a:xfrm>
          </p:grpSpPr>
          <p:sp>
            <p:nvSpPr>
              <p:cNvPr id="7942" name="Google Shape;7942;p8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82"/>
            <p:cNvGrpSpPr/>
            <p:nvPr/>
          </p:nvGrpSpPr>
          <p:grpSpPr>
            <a:xfrm>
              <a:off x="3775534" y="1462599"/>
              <a:ext cx="322325" cy="285958"/>
              <a:chOff x="3847850" y="1889150"/>
              <a:chExt cx="164100" cy="145600"/>
            </a:xfrm>
          </p:grpSpPr>
          <p:sp>
            <p:nvSpPr>
              <p:cNvPr id="7945" name="Google Shape;7945;p8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82"/>
            <p:cNvGrpSpPr/>
            <p:nvPr/>
          </p:nvGrpSpPr>
          <p:grpSpPr>
            <a:xfrm>
              <a:off x="3545329" y="1646528"/>
              <a:ext cx="293746" cy="285811"/>
              <a:chOff x="3730650" y="1982800"/>
              <a:chExt cx="149550" cy="145525"/>
            </a:xfrm>
          </p:grpSpPr>
          <p:sp>
            <p:nvSpPr>
              <p:cNvPr id="7948" name="Google Shape;7948;p8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82"/>
            <p:cNvGrpSpPr/>
            <p:nvPr/>
          </p:nvGrpSpPr>
          <p:grpSpPr>
            <a:xfrm>
              <a:off x="3348603" y="1415046"/>
              <a:ext cx="294384" cy="284387"/>
              <a:chOff x="3630494" y="1864938"/>
              <a:chExt cx="149875" cy="144800"/>
            </a:xfrm>
          </p:grpSpPr>
          <p:sp>
            <p:nvSpPr>
              <p:cNvPr id="7951" name="Google Shape;7951;p8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53" name="Google Shape;7953;p82"/>
          <p:cNvGrpSpPr/>
          <p:nvPr/>
        </p:nvGrpSpPr>
        <p:grpSpPr>
          <a:xfrm>
            <a:off x="2268517" y="3493832"/>
            <a:ext cx="1324924" cy="678083"/>
            <a:chOff x="2413923" y="3711366"/>
            <a:chExt cx="1374117" cy="703260"/>
          </a:xfrm>
        </p:grpSpPr>
        <p:grpSp>
          <p:nvGrpSpPr>
            <p:cNvPr id="7954" name="Google Shape;7954;p82"/>
            <p:cNvGrpSpPr/>
            <p:nvPr/>
          </p:nvGrpSpPr>
          <p:grpSpPr>
            <a:xfrm>
              <a:off x="2413923" y="3711366"/>
              <a:ext cx="1374117" cy="703260"/>
              <a:chOff x="2413923" y="3711366"/>
              <a:chExt cx="1374117" cy="703260"/>
            </a:xfrm>
          </p:grpSpPr>
          <p:sp>
            <p:nvSpPr>
              <p:cNvPr id="7955" name="Google Shape;7955;p8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6" name="Google Shape;7956;p82"/>
              <p:cNvGrpSpPr/>
              <p:nvPr/>
            </p:nvGrpSpPr>
            <p:grpSpPr>
              <a:xfrm>
                <a:off x="2600284" y="3808654"/>
                <a:ext cx="234506" cy="138009"/>
                <a:chOff x="2600284" y="3808654"/>
                <a:chExt cx="234506" cy="138009"/>
              </a:xfrm>
            </p:grpSpPr>
            <p:sp>
              <p:nvSpPr>
                <p:cNvPr id="7957" name="Google Shape;7957;p8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58" name="Google Shape;7958;p8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59" name="Google Shape;7959;p82"/>
              <p:cNvGrpSpPr/>
              <p:nvPr/>
            </p:nvGrpSpPr>
            <p:grpSpPr>
              <a:xfrm>
                <a:off x="3359659" y="3805664"/>
                <a:ext cx="232294" cy="141000"/>
                <a:chOff x="3359659" y="3805664"/>
                <a:chExt cx="232294" cy="141000"/>
              </a:xfrm>
            </p:grpSpPr>
            <p:sp>
              <p:nvSpPr>
                <p:cNvPr id="7960" name="Google Shape;7960;p8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61" name="Google Shape;7961;p8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62" name="Google Shape;7962;p82"/>
              <p:cNvGrpSpPr/>
              <p:nvPr/>
            </p:nvGrpSpPr>
            <p:grpSpPr>
              <a:xfrm>
                <a:off x="3067316" y="3711366"/>
                <a:ext cx="66900" cy="166809"/>
                <a:chOff x="3067316" y="3711366"/>
                <a:chExt cx="66900" cy="166809"/>
              </a:xfrm>
            </p:grpSpPr>
            <p:sp>
              <p:nvSpPr>
                <p:cNvPr id="7963" name="Google Shape;7963;p8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64" name="Google Shape;7964;p8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65" name="Google Shape;7965;p82"/>
              <p:cNvGrpSpPr/>
              <p:nvPr/>
            </p:nvGrpSpPr>
            <p:grpSpPr>
              <a:xfrm>
                <a:off x="2413923" y="4058666"/>
                <a:ext cx="224119" cy="66900"/>
                <a:chOff x="2413923" y="4058666"/>
                <a:chExt cx="224119" cy="66900"/>
              </a:xfrm>
            </p:grpSpPr>
            <p:sp>
              <p:nvSpPr>
                <p:cNvPr id="7966" name="Google Shape;7966;p8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67" name="Google Shape;7967;p8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68" name="Google Shape;7968;p82"/>
              <p:cNvGrpSpPr/>
              <p:nvPr/>
            </p:nvGrpSpPr>
            <p:grpSpPr>
              <a:xfrm>
                <a:off x="3564643" y="4058666"/>
                <a:ext cx="223397" cy="66900"/>
                <a:chOff x="3564643" y="4058666"/>
                <a:chExt cx="223397" cy="66900"/>
              </a:xfrm>
            </p:grpSpPr>
            <p:sp>
              <p:nvSpPr>
                <p:cNvPr id="7969" name="Google Shape;7969;p8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0" name="Google Shape;7970;p8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971" name="Google Shape;7971;p82"/>
            <p:cNvGrpSpPr/>
            <p:nvPr/>
          </p:nvGrpSpPr>
          <p:grpSpPr>
            <a:xfrm>
              <a:off x="2633353" y="3965763"/>
              <a:ext cx="933975" cy="445687"/>
              <a:chOff x="2633353" y="3965763"/>
              <a:chExt cx="933975" cy="445687"/>
            </a:xfrm>
          </p:grpSpPr>
          <p:sp>
            <p:nvSpPr>
              <p:cNvPr id="7972" name="Google Shape;7972;p8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4" name="Google Shape;7974;p82"/>
          <p:cNvGrpSpPr/>
          <p:nvPr/>
        </p:nvGrpSpPr>
        <p:grpSpPr>
          <a:xfrm>
            <a:off x="6392789" y="1044380"/>
            <a:ext cx="1131087" cy="587383"/>
            <a:chOff x="238125" y="999450"/>
            <a:chExt cx="7140700" cy="3708225"/>
          </a:xfrm>
        </p:grpSpPr>
        <p:sp>
          <p:nvSpPr>
            <p:cNvPr id="7975" name="Google Shape;7975;p8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82"/>
          <p:cNvGrpSpPr/>
          <p:nvPr/>
        </p:nvGrpSpPr>
        <p:grpSpPr>
          <a:xfrm>
            <a:off x="3744240" y="3493874"/>
            <a:ext cx="1375854" cy="678131"/>
            <a:chOff x="3913765" y="3641905"/>
            <a:chExt cx="1522805" cy="750560"/>
          </a:xfrm>
        </p:grpSpPr>
        <p:grpSp>
          <p:nvGrpSpPr>
            <p:cNvPr id="7985" name="Google Shape;7985;p82"/>
            <p:cNvGrpSpPr/>
            <p:nvPr/>
          </p:nvGrpSpPr>
          <p:grpSpPr>
            <a:xfrm>
              <a:off x="3913765" y="3997002"/>
              <a:ext cx="1522805" cy="395463"/>
              <a:chOff x="3913765" y="3997002"/>
              <a:chExt cx="1522805" cy="395463"/>
            </a:xfrm>
          </p:grpSpPr>
          <p:grpSp>
            <p:nvGrpSpPr>
              <p:cNvPr id="7986" name="Google Shape;7986;p82"/>
              <p:cNvGrpSpPr/>
              <p:nvPr/>
            </p:nvGrpSpPr>
            <p:grpSpPr>
              <a:xfrm>
                <a:off x="3913765" y="4138659"/>
                <a:ext cx="507602" cy="253806"/>
                <a:chOff x="3913765" y="4138659"/>
                <a:chExt cx="507602" cy="253806"/>
              </a:xfrm>
            </p:grpSpPr>
            <p:sp>
              <p:nvSpPr>
                <p:cNvPr id="7987" name="Google Shape;7987;p8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989" name="Google Shape;7989;p82"/>
              <p:cNvGrpSpPr/>
              <p:nvPr/>
            </p:nvGrpSpPr>
            <p:grpSpPr>
              <a:xfrm>
                <a:off x="4421361" y="3997002"/>
                <a:ext cx="507618" cy="395463"/>
                <a:chOff x="4421361" y="3997002"/>
                <a:chExt cx="507618" cy="395463"/>
              </a:xfrm>
            </p:grpSpPr>
            <p:sp>
              <p:nvSpPr>
                <p:cNvPr id="7990" name="Google Shape;7990;p8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82"/>
              <p:cNvGrpSpPr/>
              <p:nvPr/>
            </p:nvGrpSpPr>
            <p:grpSpPr>
              <a:xfrm>
                <a:off x="4928973" y="4189418"/>
                <a:ext cx="507596" cy="203047"/>
                <a:chOff x="4928973" y="4189418"/>
                <a:chExt cx="507596" cy="203047"/>
              </a:xfrm>
            </p:grpSpPr>
            <p:sp>
              <p:nvSpPr>
                <p:cNvPr id="7993" name="Google Shape;7993;p8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5" name="Google Shape;7995;p82"/>
            <p:cNvGrpSpPr/>
            <p:nvPr/>
          </p:nvGrpSpPr>
          <p:grpSpPr>
            <a:xfrm>
              <a:off x="4482186" y="3641905"/>
              <a:ext cx="397605" cy="349784"/>
              <a:chOff x="2906375" y="1159725"/>
              <a:chExt cx="1860575" cy="1636800"/>
            </a:xfrm>
          </p:grpSpPr>
          <p:sp>
            <p:nvSpPr>
              <p:cNvPr id="7996" name="Google Shape;7996;p8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0" name="Google Shape;8000;p82"/>
          <p:cNvGrpSpPr/>
          <p:nvPr/>
        </p:nvGrpSpPr>
        <p:grpSpPr>
          <a:xfrm>
            <a:off x="6528949" y="1853801"/>
            <a:ext cx="940737" cy="721067"/>
            <a:chOff x="6599718" y="2068734"/>
            <a:chExt cx="940737" cy="721067"/>
          </a:xfrm>
        </p:grpSpPr>
        <p:sp>
          <p:nvSpPr>
            <p:cNvPr id="8001" name="Google Shape;8001;p8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7" name="Google Shape;8007;p82"/>
            <p:cNvGrpSpPr/>
            <p:nvPr/>
          </p:nvGrpSpPr>
          <p:grpSpPr>
            <a:xfrm>
              <a:off x="6836957" y="2068734"/>
              <a:ext cx="461892" cy="721067"/>
              <a:chOff x="6836957" y="2068734"/>
              <a:chExt cx="461892" cy="721067"/>
            </a:xfrm>
          </p:grpSpPr>
          <p:sp>
            <p:nvSpPr>
              <p:cNvPr id="8008" name="Google Shape;8008;p8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4" name="Google Shape;8014;p82"/>
              <p:cNvGrpSpPr/>
              <p:nvPr/>
            </p:nvGrpSpPr>
            <p:grpSpPr>
              <a:xfrm>
                <a:off x="6836957" y="2068734"/>
                <a:ext cx="461892" cy="721067"/>
                <a:chOff x="6836957" y="2068734"/>
                <a:chExt cx="461892" cy="721067"/>
              </a:xfrm>
            </p:grpSpPr>
            <p:sp>
              <p:nvSpPr>
                <p:cNvPr id="8015" name="Google Shape;8015;p8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22" name="Google Shape;8022;p82"/>
          <p:cNvGrpSpPr/>
          <p:nvPr/>
        </p:nvGrpSpPr>
        <p:grpSpPr>
          <a:xfrm>
            <a:off x="2412267" y="1858147"/>
            <a:ext cx="712577" cy="712374"/>
            <a:chOff x="2559249" y="2069323"/>
            <a:chExt cx="685566" cy="685634"/>
          </a:xfrm>
        </p:grpSpPr>
        <p:sp>
          <p:nvSpPr>
            <p:cNvPr id="8023" name="Google Shape;8023;p8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82"/>
          <p:cNvGrpSpPr/>
          <p:nvPr/>
        </p:nvGrpSpPr>
        <p:grpSpPr>
          <a:xfrm>
            <a:off x="7594705" y="970936"/>
            <a:ext cx="845645" cy="711911"/>
            <a:chOff x="951975" y="315800"/>
            <a:chExt cx="5860325" cy="4933550"/>
          </a:xfrm>
        </p:grpSpPr>
        <p:sp>
          <p:nvSpPr>
            <p:cNvPr id="8037" name="Google Shape;8037;p8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82"/>
          <p:cNvGrpSpPr/>
          <p:nvPr/>
        </p:nvGrpSpPr>
        <p:grpSpPr>
          <a:xfrm>
            <a:off x="3691834" y="2707045"/>
            <a:ext cx="1617932" cy="621724"/>
            <a:chOff x="3862800" y="3038525"/>
            <a:chExt cx="1329006" cy="510698"/>
          </a:xfrm>
        </p:grpSpPr>
        <p:sp>
          <p:nvSpPr>
            <p:cNvPr id="8046" name="Google Shape;8046;p8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8" name="Google Shape;8048;p82"/>
            <p:cNvGrpSpPr/>
            <p:nvPr/>
          </p:nvGrpSpPr>
          <p:grpSpPr>
            <a:xfrm>
              <a:off x="3967075" y="3040337"/>
              <a:ext cx="1019927" cy="402126"/>
              <a:chOff x="3967075" y="3040337"/>
              <a:chExt cx="1019927" cy="402126"/>
            </a:xfrm>
          </p:grpSpPr>
          <p:sp>
            <p:nvSpPr>
              <p:cNvPr id="8049" name="Google Shape;8049;p8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82"/>
            <p:cNvGrpSpPr/>
            <p:nvPr/>
          </p:nvGrpSpPr>
          <p:grpSpPr>
            <a:xfrm>
              <a:off x="4186700" y="3040337"/>
              <a:ext cx="390475" cy="183289"/>
              <a:chOff x="4186700" y="3040337"/>
              <a:chExt cx="390475" cy="183289"/>
            </a:xfrm>
          </p:grpSpPr>
          <p:sp>
            <p:nvSpPr>
              <p:cNvPr id="8052" name="Google Shape;8052;p8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82"/>
            <p:cNvGrpSpPr/>
            <p:nvPr/>
          </p:nvGrpSpPr>
          <p:grpSpPr>
            <a:xfrm>
              <a:off x="4073727" y="3040337"/>
              <a:ext cx="697794" cy="296263"/>
              <a:chOff x="4073727" y="3040337"/>
              <a:chExt cx="697794" cy="296263"/>
            </a:xfrm>
          </p:grpSpPr>
          <p:sp>
            <p:nvSpPr>
              <p:cNvPr id="8055" name="Google Shape;8055;p8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82"/>
            <p:cNvGrpSpPr/>
            <p:nvPr/>
          </p:nvGrpSpPr>
          <p:grpSpPr>
            <a:xfrm>
              <a:off x="3862800" y="3038525"/>
              <a:ext cx="1329006" cy="510698"/>
              <a:chOff x="3862800" y="3038525"/>
              <a:chExt cx="1329006" cy="510698"/>
            </a:xfrm>
          </p:grpSpPr>
          <p:sp>
            <p:nvSpPr>
              <p:cNvPr id="8058" name="Google Shape;8058;p8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0" name="Google Shape;8060;p82"/>
          <p:cNvGrpSpPr/>
          <p:nvPr/>
        </p:nvGrpSpPr>
        <p:grpSpPr>
          <a:xfrm>
            <a:off x="700156" y="970936"/>
            <a:ext cx="883205" cy="775176"/>
            <a:chOff x="649648" y="271400"/>
            <a:chExt cx="6215377" cy="5455143"/>
          </a:xfrm>
        </p:grpSpPr>
        <p:sp>
          <p:nvSpPr>
            <p:cNvPr id="8061" name="Google Shape;8061;p8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82"/>
          <p:cNvGrpSpPr/>
          <p:nvPr/>
        </p:nvGrpSpPr>
        <p:grpSpPr>
          <a:xfrm>
            <a:off x="2308457" y="970936"/>
            <a:ext cx="767704" cy="815489"/>
            <a:chOff x="2499700" y="1135950"/>
            <a:chExt cx="732402" cy="777990"/>
          </a:xfrm>
        </p:grpSpPr>
        <p:grpSp>
          <p:nvGrpSpPr>
            <p:cNvPr id="8074" name="Google Shape;8074;p82"/>
            <p:cNvGrpSpPr/>
            <p:nvPr/>
          </p:nvGrpSpPr>
          <p:grpSpPr>
            <a:xfrm>
              <a:off x="2499700" y="1135950"/>
              <a:ext cx="732402" cy="694705"/>
              <a:chOff x="2499700" y="1135950"/>
              <a:chExt cx="732402" cy="694705"/>
            </a:xfrm>
          </p:grpSpPr>
          <p:sp>
            <p:nvSpPr>
              <p:cNvPr id="8075" name="Google Shape;8075;p8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82"/>
            <p:cNvGrpSpPr/>
            <p:nvPr/>
          </p:nvGrpSpPr>
          <p:grpSpPr>
            <a:xfrm>
              <a:off x="2517909" y="1188726"/>
              <a:ext cx="702702" cy="725214"/>
              <a:chOff x="2517909" y="1188726"/>
              <a:chExt cx="702702" cy="725214"/>
            </a:xfrm>
          </p:grpSpPr>
          <p:sp>
            <p:nvSpPr>
              <p:cNvPr id="8103" name="Google Shape;8103;p8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8" name="Google Shape;8108;p82"/>
          <p:cNvGrpSpPr/>
          <p:nvPr/>
        </p:nvGrpSpPr>
        <p:grpSpPr>
          <a:xfrm>
            <a:off x="1654189" y="970936"/>
            <a:ext cx="583439" cy="870229"/>
            <a:chOff x="1716825" y="1121550"/>
            <a:chExt cx="622800" cy="928938"/>
          </a:xfrm>
        </p:grpSpPr>
        <p:grpSp>
          <p:nvGrpSpPr>
            <p:cNvPr id="8109" name="Google Shape;8109;p82"/>
            <p:cNvGrpSpPr/>
            <p:nvPr/>
          </p:nvGrpSpPr>
          <p:grpSpPr>
            <a:xfrm>
              <a:off x="1716825" y="1121550"/>
              <a:ext cx="622800" cy="928938"/>
              <a:chOff x="1716825" y="1121550"/>
              <a:chExt cx="622800" cy="928938"/>
            </a:xfrm>
          </p:grpSpPr>
          <p:cxnSp>
            <p:nvCxnSpPr>
              <p:cNvPr id="8110" name="Google Shape;8110;p82"/>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111" name="Google Shape;8111;p8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82"/>
            <p:cNvGrpSpPr/>
            <p:nvPr/>
          </p:nvGrpSpPr>
          <p:grpSpPr>
            <a:xfrm>
              <a:off x="1768050" y="1172775"/>
              <a:ext cx="520200" cy="832000"/>
              <a:chOff x="1768050" y="1172775"/>
              <a:chExt cx="520200" cy="832000"/>
            </a:xfrm>
          </p:grpSpPr>
          <p:cxnSp>
            <p:nvCxnSpPr>
              <p:cNvPr id="8113" name="Google Shape;8113;p82"/>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114" name="Google Shape;8114;p8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82"/>
            <p:cNvGrpSpPr/>
            <p:nvPr/>
          </p:nvGrpSpPr>
          <p:grpSpPr>
            <a:xfrm>
              <a:off x="1820100" y="1225475"/>
              <a:ext cx="416400" cy="729575"/>
              <a:chOff x="1820100" y="1225475"/>
              <a:chExt cx="416400" cy="729575"/>
            </a:xfrm>
          </p:grpSpPr>
          <p:cxnSp>
            <p:nvCxnSpPr>
              <p:cNvPr id="8116" name="Google Shape;8116;p82"/>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117" name="Google Shape;8117;p8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82"/>
            <p:cNvGrpSpPr/>
            <p:nvPr/>
          </p:nvGrpSpPr>
          <p:grpSpPr>
            <a:xfrm>
              <a:off x="1874250" y="1278825"/>
              <a:ext cx="308100" cy="605275"/>
              <a:chOff x="1874250" y="1278825"/>
              <a:chExt cx="308100" cy="605275"/>
            </a:xfrm>
          </p:grpSpPr>
          <p:cxnSp>
            <p:nvCxnSpPr>
              <p:cNvPr id="8119" name="Google Shape;8119;p82"/>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120" name="Google Shape;8120;p8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1" name="Google Shape;8121;p8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82"/>
          <p:cNvGrpSpPr/>
          <p:nvPr/>
        </p:nvGrpSpPr>
        <p:grpSpPr>
          <a:xfrm>
            <a:off x="1574012" y="1857258"/>
            <a:ext cx="739072" cy="714152"/>
            <a:chOff x="4334725" y="1355875"/>
            <a:chExt cx="3106650" cy="3001900"/>
          </a:xfrm>
        </p:grpSpPr>
        <p:grpSp>
          <p:nvGrpSpPr>
            <p:cNvPr id="8123" name="Google Shape;8123;p82"/>
            <p:cNvGrpSpPr/>
            <p:nvPr/>
          </p:nvGrpSpPr>
          <p:grpSpPr>
            <a:xfrm>
              <a:off x="4516050" y="1724875"/>
              <a:ext cx="2693725" cy="2632900"/>
              <a:chOff x="4516050" y="1724875"/>
              <a:chExt cx="2693725" cy="2632900"/>
            </a:xfrm>
          </p:grpSpPr>
          <p:sp>
            <p:nvSpPr>
              <p:cNvPr id="8124" name="Google Shape;8124;p8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82"/>
            <p:cNvGrpSpPr/>
            <p:nvPr/>
          </p:nvGrpSpPr>
          <p:grpSpPr>
            <a:xfrm>
              <a:off x="4334725" y="1355875"/>
              <a:ext cx="3106650" cy="2709650"/>
              <a:chOff x="4334725" y="1355875"/>
              <a:chExt cx="3106650" cy="2709650"/>
            </a:xfrm>
          </p:grpSpPr>
          <p:sp>
            <p:nvSpPr>
              <p:cNvPr id="8128" name="Google Shape;8128;p8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1" name="Google Shape;8131;p82"/>
          <p:cNvGrpSpPr/>
          <p:nvPr/>
        </p:nvGrpSpPr>
        <p:grpSpPr>
          <a:xfrm>
            <a:off x="7690961" y="3488029"/>
            <a:ext cx="312074" cy="684173"/>
            <a:chOff x="7645573" y="3754300"/>
            <a:chExt cx="293855" cy="644170"/>
          </a:xfrm>
        </p:grpSpPr>
        <p:sp>
          <p:nvSpPr>
            <p:cNvPr id="8132" name="Google Shape;8132;p8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82"/>
          <p:cNvGrpSpPr/>
          <p:nvPr/>
        </p:nvGrpSpPr>
        <p:grpSpPr>
          <a:xfrm>
            <a:off x="5612949" y="970936"/>
            <a:ext cx="709011" cy="739359"/>
            <a:chOff x="5830645" y="1256617"/>
            <a:chExt cx="530340" cy="553040"/>
          </a:xfrm>
        </p:grpSpPr>
        <p:grpSp>
          <p:nvGrpSpPr>
            <p:cNvPr id="8135" name="Google Shape;8135;p82"/>
            <p:cNvGrpSpPr/>
            <p:nvPr/>
          </p:nvGrpSpPr>
          <p:grpSpPr>
            <a:xfrm>
              <a:off x="5830645" y="1256617"/>
              <a:ext cx="259743" cy="269909"/>
              <a:chOff x="5830645" y="1256617"/>
              <a:chExt cx="259743" cy="269909"/>
            </a:xfrm>
          </p:grpSpPr>
          <p:sp>
            <p:nvSpPr>
              <p:cNvPr id="8136" name="Google Shape;8136;p8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82"/>
            <p:cNvGrpSpPr/>
            <p:nvPr/>
          </p:nvGrpSpPr>
          <p:grpSpPr>
            <a:xfrm>
              <a:off x="6101293" y="1256617"/>
              <a:ext cx="259692" cy="269909"/>
              <a:chOff x="6101293" y="1256617"/>
              <a:chExt cx="259692" cy="269909"/>
            </a:xfrm>
          </p:grpSpPr>
          <p:sp>
            <p:nvSpPr>
              <p:cNvPr id="8139" name="Google Shape;8139;p8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82"/>
            <p:cNvGrpSpPr/>
            <p:nvPr/>
          </p:nvGrpSpPr>
          <p:grpSpPr>
            <a:xfrm>
              <a:off x="5830645" y="1539749"/>
              <a:ext cx="259692" cy="269909"/>
              <a:chOff x="5830645" y="1539749"/>
              <a:chExt cx="259692" cy="269909"/>
            </a:xfrm>
          </p:grpSpPr>
          <p:sp>
            <p:nvSpPr>
              <p:cNvPr id="8142" name="Google Shape;8142;p8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82"/>
            <p:cNvGrpSpPr/>
            <p:nvPr/>
          </p:nvGrpSpPr>
          <p:grpSpPr>
            <a:xfrm>
              <a:off x="6101293" y="1539749"/>
              <a:ext cx="259692" cy="269909"/>
              <a:chOff x="6101293" y="1539749"/>
              <a:chExt cx="259692" cy="269909"/>
            </a:xfrm>
          </p:grpSpPr>
          <p:sp>
            <p:nvSpPr>
              <p:cNvPr id="8145" name="Google Shape;8145;p8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7" name="Google Shape;8147;p8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82"/>
          <p:cNvGrpSpPr/>
          <p:nvPr/>
        </p:nvGrpSpPr>
        <p:grpSpPr>
          <a:xfrm>
            <a:off x="714444" y="2707052"/>
            <a:ext cx="1452955" cy="621360"/>
            <a:chOff x="732422" y="2990152"/>
            <a:chExt cx="1337773" cy="572102"/>
          </a:xfrm>
        </p:grpSpPr>
        <p:sp>
          <p:nvSpPr>
            <p:cNvPr id="8149" name="Google Shape;8149;p8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58" name="Shape 8158"/>
        <p:cNvGrpSpPr/>
        <p:nvPr/>
      </p:nvGrpSpPr>
      <p:grpSpPr>
        <a:xfrm>
          <a:off x="0" y="0"/>
          <a:ext cx="0" cy="0"/>
          <a:chOff x="0" y="0"/>
          <a:chExt cx="0" cy="0"/>
        </a:xfrm>
      </p:grpSpPr>
      <p:grpSp>
        <p:nvGrpSpPr>
          <p:cNvPr id="8159" name="Google Shape;8159;p83"/>
          <p:cNvGrpSpPr/>
          <p:nvPr/>
        </p:nvGrpSpPr>
        <p:grpSpPr>
          <a:xfrm>
            <a:off x="708579" y="965872"/>
            <a:ext cx="1636117" cy="1526144"/>
            <a:chOff x="729238" y="1179665"/>
            <a:chExt cx="1636117" cy="1526144"/>
          </a:xfrm>
        </p:grpSpPr>
        <p:grpSp>
          <p:nvGrpSpPr>
            <p:cNvPr id="8160" name="Google Shape;8160;p83"/>
            <p:cNvGrpSpPr/>
            <p:nvPr/>
          </p:nvGrpSpPr>
          <p:grpSpPr>
            <a:xfrm>
              <a:off x="729238" y="1179665"/>
              <a:ext cx="80700" cy="1526144"/>
              <a:chOff x="729238" y="1179665"/>
              <a:chExt cx="80700" cy="1526144"/>
            </a:xfrm>
          </p:grpSpPr>
          <p:sp>
            <p:nvSpPr>
              <p:cNvPr id="8161" name="Google Shape;8161;p8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83"/>
            <p:cNvGrpSpPr/>
            <p:nvPr/>
          </p:nvGrpSpPr>
          <p:grpSpPr>
            <a:xfrm>
              <a:off x="903098" y="1179665"/>
              <a:ext cx="80700" cy="1526144"/>
              <a:chOff x="903098" y="1179665"/>
              <a:chExt cx="80700" cy="1526144"/>
            </a:xfrm>
          </p:grpSpPr>
          <p:sp>
            <p:nvSpPr>
              <p:cNvPr id="8172" name="Google Shape;8172;p8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83"/>
            <p:cNvGrpSpPr/>
            <p:nvPr/>
          </p:nvGrpSpPr>
          <p:grpSpPr>
            <a:xfrm>
              <a:off x="1076958" y="1179665"/>
              <a:ext cx="80700" cy="1526144"/>
              <a:chOff x="1076958" y="1179665"/>
              <a:chExt cx="80700" cy="1526144"/>
            </a:xfrm>
          </p:grpSpPr>
          <p:sp>
            <p:nvSpPr>
              <p:cNvPr id="8183" name="Google Shape;8183;p8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83"/>
            <p:cNvGrpSpPr/>
            <p:nvPr/>
          </p:nvGrpSpPr>
          <p:grpSpPr>
            <a:xfrm>
              <a:off x="1247707" y="1179665"/>
              <a:ext cx="80700" cy="1526144"/>
              <a:chOff x="1247707" y="1179665"/>
              <a:chExt cx="80700" cy="1526144"/>
            </a:xfrm>
          </p:grpSpPr>
          <p:sp>
            <p:nvSpPr>
              <p:cNvPr id="8194" name="Google Shape;8194;p8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83"/>
            <p:cNvGrpSpPr/>
            <p:nvPr/>
          </p:nvGrpSpPr>
          <p:grpSpPr>
            <a:xfrm>
              <a:off x="1421567" y="1179665"/>
              <a:ext cx="80700" cy="1526144"/>
              <a:chOff x="1421567" y="1179665"/>
              <a:chExt cx="80700" cy="1526144"/>
            </a:xfrm>
          </p:grpSpPr>
          <p:sp>
            <p:nvSpPr>
              <p:cNvPr id="8205" name="Google Shape;8205;p8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83"/>
            <p:cNvGrpSpPr/>
            <p:nvPr/>
          </p:nvGrpSpPr>
          <p:grpSpPr>
            <a:xfrm>
              <a:off x="1592327" y="1179665"/>
              <a:ext cx="80700" cy="1526144"/>
              <a:chOff x="1592327" y="1179665"/>
              <a:chExt cx="80700" cy="1526144"/>
            </a:xfrm>
          </p:grpSpPr>
          <p:sp>
            <p:nvSpPr>
              <p:cNvPr id="8216" name="Google Shape;8216;p8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83"/>
            <p:cNvGrpSpPr/>
            <p:nvPr/>
          </p:nvGrpSpPr>
          <p:grpSpPr>
            <a:xfrm>
              <a:off x="1766187" y="1179665"/>
              <a:ext cx="80700" cy="1526144"/>
              <a:chOff x="1766187" y="1179665"/>
              <a:chExt cx="80700" cy="1526144"/>
            </a:xfrm>
          </p:grpSpPr>
          <p:sp>
            <p:nvSpPr>
              <p:cNvPr id="8227" name="Google Shape;8227;p8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83"/>
            <p:cNvGrpSpPr/>
            <p:nvPr/>
          </p:nvGrpSpPr>
          <p:grpSpPr>
            <a:xfrm>
              <a:off x="1936935" y="1179665"/>
              <a:ext cx="80700" cy="1526144"/>
              <a:chOff x="1936935" y="1179665"/>
              <a:chExt cx="80700" cy="1526144"/>
            </a:xfrm>
          </p:grpSpPr>
          <p:sp>
            <p:nvSpPr>
              <p:cNvPr id="8238" name="Google Shape;8238;p8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83"/>
            <p:cNvGrpSpPr/>
            <p:nvPr/>
          </p:nvGrpSpPr>
          <p:grpSpPr>
            <a:xfrm>
              <a:off x="2110795" y="1179665"/>
              <a:ext cx="80700" cy="1526144"/>
              <a:chOff x="2110795" y="1179665"/>
              <a:chExt cx="80700" cy="1526144"/>
            </a:xfrm>
          </p:grpSpPr>
          <p:sp>
            <p:nvSpPr>
              <p:cNvPr id="8249" name="Google Shape;8249;p8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83"/>
            <p:cNvGrpSpPr/>
            <p:nvPr/>
          </p:nvGrpSpPr>
          <p:grpSpPr>
            <a:xfrm>
              <a:off x="2284655" y="1179665"/>
              <a:ext cx="80700" cy="1526144"/>
              <a:chOff x="2284655" y="1179665"/>
              <a:chExt cx="80700" cy="1526144"/>
            </a:xfrm>
          </p:grpSpPr>
          <p:sp>
            <p:nvSpPr>
              <p:cNvPr id="8260" name="Google Shape;8260;p8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0" name="Google Shape;8270;p83"/>
          <p:cNvGrpSpPr/>
          <p:nvPr/>
        </p:nvGrpSpPr>
        <p:grpSpPr>
          <a:xfrm>
            <a:off x="2603245" y="985011"/>
            <a:ext cx="1364248" cy="1102133"/>
            <a:chOff x="2623904" y="1198803"/>
            <a:chExt cx="1364248" cy="1102133"/>
          </a:xfrm>
        </p:grpSpPr>
        <p:grpSp>
          <p:nvGrpSpPr>
            <p:cNvPr id="8271" name="Google Shape;8271;p83"/>
            <p:cNvGrpSpPr/>
            <p:nvPr/>
          </p:nvGrpSpPr>
          <p:grpSpPr>
            <a:xfrm>
              <a:off x="2623907" y="1198803"/>
              <a:ext cx="1364245" cy="273000"/>
              <a:chOff x="2623907" y="1198803"/>
              <a:chExt cx="1364245" cy="273000"/>
            </a:xfrm>
          </p:grpSpPr>
          <p:sp>
            <p:nvSpPr>
              <p:cNvPr id="8272" name="Google Shape;8272;p8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83"/>
            <p:cNvGrpSpPr/>
            <p:nvPr/>
          </p:nvGrpSpPr>
          <p:grpSpPr>
            <a:xfrm>
              <a:off x="2623904" y="1476964"/>
              <a:ext cx="1364245" cy="273000"/>
              <a:chOff x="2623904" y="1476964"/>
              <a:chExt cx="1364245" cy="273000"/>
            </a:xfrm>
          </p:grpSpPr>
          <p:sp>
            <p:nvSpPr>
              <p:cNvPr id="8278" name="Google Shape;8278;p8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83"/>
            <p:cNvGrpSpPr/>
            <p:nvPr/>
          </p:nvGrpSpPr>
          <p:grpSpPr>
            <a:xfrm>
              <a:off x="2623907" y="1749775"/>
              <a:ext cx="1364245" cy="273000"/>
              <a:chOff x="2623907" y="1749775"/>
              <a:chExt cx="1364245" cy="273000"/>
            </a:xfrm>
          </p:grpSpPr>
          <p:sp>
            <p:nvSpPr>
              <p:cNvPr id="8284" name="Google Shape;8284;p8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83"/>
            <p:cNvGrpSpPr/>
            <p:nvPr/>
          </p:nvGrpSpPr>
          <p:grpSpPr>
            <a:xfrm>
              <a:off x="2623904" y="2027936"/>
              <a:ext cx="1364245" cy="273000"/>
              <a:chOff x="2623904" y="2027936"/>
              <a:chExt cx="1364245" cy="273000"/>
            </a:xfrm>
          </p:grpSpPr>
          <p:sp>
            <p:nvSpPr>
              <p:cNvPr id="8290" name="Google Shape;8290;p8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5" name="Google Shape;8295;p83"/>
          <p:cNvGrpSpPr/>
          <p:nvPr/>
        </p:nvGrpSpPr>
        <p:grpSpPr>
          <a:xfrm>
            <a:off x="2592706" y="2444193"/>
            <a:ext cx="1387541" cy="159124"/>
            <a:chOff x="3200660" y="2180272"/>
            <a:chExt cx="2563824" cy="378237"/>
          </a:xfrm>
        </p:grpSpPr>
        <p:sp>
          <p:nvSpPr>
            <p:cNvPr id="8296" name="Google Shape;8296;p8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83"/>
          <p:cNvGrpSpPr/>
          <p:nvPr/>
        </p:nvGrpSpPr>
        <p:grpSpPr>
          <a:xfrm>
            <a:off x="2589231" y="2722018"/>
            <a:ext cx="1390502" cy="159625"/>
            <a:chOff x="3530150" y="2790075"/>
            <a:chExt cx="1962600" cy="225300"/>
          </a:xfrm>
        </p:grpSpPr>
        <p:sp>
          <p:nvSpPr>
            <p:cNvPr id="8315" name="Google Shape;8315;p8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83"/>
          <p:cNvGrpSpPr/>
          <p:nvPr/>
        </p:nvGrpSpPr>
        <p:grpSpPr>
          <a:xfrm>
            <a:off x="2589884" y="3000344"/>
            <a:ext cx="1411629" cy="153761"/>
            <a:chOff x="3558802" y="4011427"/>
            <a:chExt cx="1866000" cy="111300"/>
          </a:xfrm>
        </p:grpSpPr>
        <p:sp>
          <p:nvSpPr>
            <p:cNvPr id="8318" name="Google Shape;8318;p8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83"/>
          <p:cNvGrpSpPr/>
          <p:nvPr/>
        </p:nvGrpSpPr>
        <p:grpSpPr>
          <a:xfrm>
            <a:off x="2589576" y="2205744"/>
            <a:ext cx="1383503" cy="119749"/>
            <a:chOff x="3465975" y="2270276"/>
            <a:chExt cx="1986364" cy="171929"/>
          </a:xfrm>
        </p:grpSpPr>
        <p:sp>
          <p:nvSpPr>
            <p:cNvPr id="8321" name="Google Shape;8321;p8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83"/>
          <p:cNvGrpSpPr/>
          <p:nvPr/>
        </p:nvGrpSpPr>
        <p:grpSpPr>
          <a:xfrm>
            <a:off x="2600584" y="3569394"/>
            <a:ext cx="1369531" cy="195460"/>
            <a:chOff x="723300" y="4253549"/>
            <a:chExt cx="2276482" cy="324900"/>
          </a:xfrm>
        </p:grpSpPr>
        <p:sp>
          <p:nvSpPr>
            <p:cNvPr id="8330" name="Google Shape;8330;p8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83"/>
          <p:cNvGrpSpPr/>
          <p:nvPr/>
        </p:nvGrpSpPr>
        <p:grpSpPr>
          <a:xfrm>
            <a:off x="2590145" y="3270574"/>
            <a:ext cx="1389066" cy="180119"/>
            <a:chOff x="705948" y="3788465"/>
            <a:chExt cx="2308953" cy="299400"/>
          </a:xfrm>
        </p:grpSpPr>
        <p:sp>
          <p:nvSpPr>
            <p:cNvPr id="8336" name="Google Shape;8336;p8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83"/>
          <p:cNvGrpSpPr/>
          <p:nvPr/>
        </p:nvGrpSpPr>
        <p:grpSpPr>
          <a:xfrm>
            <a:off x="2638082" y="3883554"/>
            <a:ext cx="1304609" cy="294074"/>
            <a:chOff x="2658741" y="4097347"/>
            <a:chExt cx="1304609" cy="294074"/>
          </a:xfrm>
        </p:grpSpPr>
        <p:grpSp>
          <p:nvGrpSpPr>
            <p:cNvPr id="8342" name="Google Shape;8342;p83"/>
            <p:cNvGrpSpPr/>
            <p:nvPr/>
          </p:nvGrpSpPr>
          <p:grpSpPr>
            <a:xfrm>
              <a:off x="2658741" y="4097347"/>
              <a:ext cx="118572" cy="294074"/>
              <a:chOff x="3343310" y="4475555"/>
              <a:chExt cx="127717" cy="316753"/>
            </a:xfrm>
          </p:grpSpPr>
          <p:sp>
            <p:nvSpPr>
              <p:cNvPr id="8343" name="Google Shape;8343;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83"/>
            <p:cNvGrpSpPr/>
            <p:nvPr/>
          </p:nvGrpSpPr>
          <p:grpSpPr>
            <a:xfrm>
              <a:off x="3815519" y="4098388"/>
              <a:ext cx="147831" cy="291991"/>
              <a:chOff x="3527539" y="4476677"/>
              <a:chExt cx="159232" cy="314510"/>
            </a:xfrm>
          </p:grpSpPr>
          <p:sp>
            <p:nvSpPr>
              <p:cNvPr id="8346" name="Google Shape;8346;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83"/>
            <p:cNvGrpSpPr/>
            <p:nvPr/>
          </p:nvGrpSpPr>
          <p:grpSpPr>
            <a:xfrm>
              <a:off x="3511696" y="4098388"/>
              <a:ext cx="147831" cy="291991"/>
              <a:chOff x="3527539" y="4476677"/>
              <a:chExt cx="159232" cy="314510"/>
            </a:xfrm>
          </p:grpSpPr>
          <p:sp>
            <p:nvSpPr>
              <p:cNvPr id="8349" name="Google Shape;8349;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83"/>
            <p:cNvGrpSpPr/>
            <p:nvPr/>
          </p:nvGrpSpPr>
          <p:grpSpPr>
            <a:xfrm>
              <a:off x="3207874" y="4098388"/>
              <a:ext cx="147831" cy="291991"/>
              <a:chOff x="3527539" y="4476677"/>
              <a:chExt cx="159232" cy="314510"/>
            </a:xfrm>
          </p:grpSpPr>
          <p:sp>
            <p:nvSpPr>
              <p:cNvPr id="8352" name="Google Shape;8352;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83"/>
            <p:cNvGrpSpPr/>
            <p:nvPr/>
          </p:nvGrpSpPr>
          <p:grpSpPr>
            <a:xfrm>
              <a:off x="2933305" y="4097347"/>
              <a:ext cx="118572" cy="294074"/>
              <a:chOff x="3343310" y="4475555"/>
              <a:chExt cx="127717" cy="316753"/>
            </a:xfrm>
          </p:grpSpPr>
          <p:sp>
            <p:nvSpPr>
              <p:cNvPr id="8355" name="Google Shape;8355;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7" name="Google Shape;8357;p83"/>
          <p:cNvGrpSpPr/>
          <p:nvPr/>
        </p:nvGrpSpPr>
        <p:grpSpPr>
          <a:xfrm>
            <a:off x="4256912" y="1866676"/>
            <a:ext cx="1433821" cy="191501"/>
            <a:chOff x="4273350" y="2080469"/>
            <a:chExt cx="1433821" cy="191501"/>
          </a:xfrm>
        </p:grpSpPr>
        <p:grpSp>
          <p:nvGrpSpPr>
            <p:cNvPr id="8358" name="Google Shape;8358;p83"/>
            <p:cNvGrpSpPr/>
            <p:nvPr/>
          </p:nvGrpSpPr>
          <p:grpSpPr>
            <a:xfrm>
              <a:off x="4273350" y="2080469"/>
              <a:ext cx="1433821" cy="0"/>
              <a:chOff x="5224975" y="2962250"/>
              <a:chExt cx="1544400" cy="0"/>
            </a:xfrm>
          </p:grpSpPr>
          <p:cxnSp>
            <p:nvCxnSpPr>
              <p:cNvPr id="8359" name="Google Shape;8359;p8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60" name="Google Shape;8360;p83"/>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361" name="Google Shape;8361;p83"/>
            <p:cNvGrpSpPr/>
            <p:nvPr/>
          </p:nvGrpSpPr>
          <p:grpSpPr>
            <a:xfrm>
              <a:off x="4273350" y="2271969"/>
              <a:ext cx="1433821" cy="0"/>
              <a:chOff x="5224975" y="2962250"/>
              <a:chExt cx="1544400" cy="0"/>
            </a:xfrm>
          </p:grpSpPr>
          <p:cxnSp>
            <p:nvCxnSpPr>
              <p:cNvPr id="8362" name="Google Shape;8362;p8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63" name="Google Shape;8363;p83"/>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364" name="Google Shape;8364;p83"/>
          <p:cNvGrpSpPr/>
          <p:nvPr/>
        </p:nvGrpSpPr>
        <p:grpSpPr>
          <a:xfrm>
            <a:off x="4258467" y="969244"/>
            <a:ext cx="1430711" cy="743389"/>
            <a:chOff x="5159450" y="1919950"/>
            <a:chExt cx="1541050" cy="862500"/>
          </a:xfrm>
        </p:grpSpPr>
        <p:sp>
          <p:nvSpPr>
            <p:cNvPr id="8365" name="Google Shape;8365;p8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366" name="Google Shape;8366;p83"/>
            <p:cNvGrpSpPr/>
            <p:nvPr/>
          </p:nvGrpSpPr>
          <p:grpSpPr>
            <a:xfrm>
              <a:off x="5159450" y="1919950"/>
              <a:ext cx="1541050" cy="862500"/>
              <a:chOff x="5159450" y="1919950"/>
              <a:chExt cx="1541050" cy="862500"/>
            </a:xfrm>
          </p:grpSpPr>
          <p:cxnSp>
            <p:nvCxnSpPr>
              <p:cNvPr id="8367" name="Google Shape;8367;p8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368" name="Google Shape;8368;p8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369" name="Google Shape;8369;p83"/>
          <p:cNvGrpSpPr/>
          <p:nvPr/>
        </p:nvGrpSpPr>
        <p:grpSpPr>
          <a:xfrm>
            <a:off x="4248581" y="2192571"/>
            <a:ext cx="1450484" cy="1052087"/>
            <a:chOff x="5230575" y="1554475"/>
            <a:chExt cx="2137150" cy="1550150"/>
          </a:xfrm>
        </p:grpSpPr>
        <p:sp>
          <p:nvSpPr>
            <p:cNvPr id="8370" name="Google Shape;8370;p8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83"/>
          <p:cNvGrpSpPr/>
          <p:nvPr/>
        </p:nvGrpSpPr>
        <p:grpSpPr>
          <a:xfrm rot="10800000">
            <a:off x="4265131" y="3284761"/>
            <a:ext cx="1417383" cy="887946"/>
            <a:chOff x="5645403" y="2920021"/>
            <a:chExt cx="2650800" cy="2180614"/>
          </a:xfrm>
        </p:grpSpPr>
        <p:sp>
          <p:nvSpPr>
            <p:cNvPr id="8384" name="Google Shape;8384;p8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5" name="Google Shape;8385;p83"/>
            <p:cNvCxnSpPr>
              <a:stCxn id="838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386" name="Google Shape;8386;p8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7" name="Google Shape;8387;p83"/>
            <p:cNvCxnSpPr>
              <a:endCxn id="8386"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388" name="Google Shape;8388;p8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9" name="Google Shape;8389;p83"/>
            <p:cNvCxnSpPr>
              <a:stCxn id="8388"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390" name="Google Shape;8390;p8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1" name="Google Shape;8391;p83"/>
            <p:cNvCxnSpPr>
              <a:endCxn id="839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392" name="Google Shape;8392;p83"/>
          <p:cNvGrpSpPr/>
          <p:nvPr/>
        </p:nvGrpSpPr>
        <p:grpSpPr>
          <a:xfrm>
            <a:off x="7365491" y="2188116"/>
            <a:ext cx="1071743" cy="1021579"/>
            <a:chOff x="7189833" y="2022667"/>
            <a:chExt cx="1251159" cy="1192597"/>
          </a:xfrm>
        </p:grpSpPr>
        <p:sp>
          <p:nvSpPr>
            <p:cNvPr id="8393" name="Google Shape;8393;p8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83"/>
          <p:cNvGrpSpPr/>
          <p:nvPr/>
        </p:nvGrpSpPr>
        <p:grpSpPr>
          <a:xfrm>
            <a:off x="706762" y="2614523"/>
            <a:ext cx="1695374" cy="1560837"/>
            <a:chOff x="727421" y="2828315"/>
            <a:chExt cx="1695374" cy="1560837"/>
          </a:xfrm>
        </p:grpSpPr>
        <p:grpSp>
          <p:nvGrpSpPr>
            <p:cNvPr id="8398" name="Google Shape;8398;p83"/>
            <p:cNvGrpSpPr/>
            <p:nvPr/>
          </p:nvGrpSpPr>
          <p:grpSpPr>
            <a:xfrm>
              <a:off x="819108" y="2882501"/>
              <a:ext cx="103104" cy="1426186"/>
              <a:chOff x="4674013" y="3100904"/>
              <a:chExt cx="122758" cy="1698043"/>
            </a:xfrm>
          </p:grpSpPr>
          <p:sp>
            <p:nvSpPr>
              <p:cNvPr id="8399" name="Google Shape;8399;p8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83"/>
            <p:cNvGrpSpPr/>
            <p:nvPr/>
          </p:nvGrpSpPr>
          <p:grpSpPr>
            <a:xfrm>
              <a:off x="1062475" y="2882501"/>
              <a:ext cx="103104" cy="1426186"/>
              <a:chOff x="4940438" y="3100904"/>
              <a:chExt cx="122758" cy="1698043"/>
            </a:xfrm>
          </p:grpSpPr>
          <p:sp>
            <p:nvSpPr>
              <p:cNvPr id="8407" name="Google Shape;8407;p8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83"/>
            <p:cNvGrpSpPr/>
            <p:nvPr/>
          </p:nvGrpSpPr>
          <p:grpSpPr>
            <a:xfrm>
              <a:off x="1299324" y="2882501"/>
              <a:ext cx="103104" cy="1426186"/>
              <a:chOff x="5206863" y="3100904"/>
              <a:chExt cx="122758" cy="1698043"/>
            </a:xfrm>
          </p:grpSpPr>
          <p:sp>
            <p:nvSpPr>
              <p:cNvPr id="8415" name="Google Shape;8415;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83"/>
            <p:cNvGrpSpPr/>
            <p:nvPr/>
          </p:nvGrpSpPr>
          <p:grpSpPr>
            <a:xfrm>
              <a:off x="1786057" y="2882501"/>
              <a:ext cx="103104" cy="1426186"/>
              <a:chOff x="6006138" y="3143629"/>
              <a:chExt cx="122758" cy="1698043"/>
            </a:xfrm>
          </p:grpSpPr>
          <p:sp>
            <p:nvSpPr>
              <p:cNvPr id="8423" name="Google Shape;8423;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83"/>
            <p:cNvGrpSpPr/>
            <p:nvPr/>
          </p:nvGrpSpPr>
          <p:grpSpPr>
            <a:xfrm>
              <a:off x="2029422" y="2882501"/>
              <a:ext cx="103104" cy="1426186"/>
              <a:chOff x="6805413" y="3100904"/>
              <a:chExt cx="122758" cy="1698043"/>
            </a:xfrm>
          </p:grpSpPr>
          <p:sp>
            <p:nvSpPr>
              <p:cNvPr id="8431" name="Google Shape;8431;p8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83"/>
            <p:cNvGrpSpPr/>
            <p:nvPr/>
          </p:nvGrpSpPr>
          <p:grpSpPr>
            <a:xfrm>
              <a:off x="727421" y="2828315"/>
              <a:ext cx="1695374" cy="1560837"/>
              <a:chOff x="734799" y="2782450"/>
              <a:chExt cx="1571100" cy="1577400"/>
            </a:xfrm>
          </p:grpSpPr>
          <p:cxnSp>
            <p:nvCxnSpPr>
              <p:cNvPr id="8439" name="Google Shape;8439;p8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440" name="Google Shape;8440;p8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441" name="Google Shape;8441;p83"/>
            <p:cNvGrpSpPr/>
            <p:nvPr/>
          </p:nvGrpSpPr>
          <p:grpSpPr>
            <a:xfrm>
              <a:off x="2272795" y="2882501"/>
              <a:ext cx="103104" cy="1426186"/>
              <a:chOff x="5206863" y="3100904"/>
              <a:chExt cx="122758" cy="1698043"/>
            </a:xfrm>
          </p:grpSpPr>
          <p:sp>
            <p:nvSpPr>
              <p:cNvPr id="8442" name="Google Shape;8442;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83"/>
            <p:cNvGrpSpPr/>
            <p:nvPr/>
          </p:nvGrpSpPr>
          <p:grpSpPr>
            <a:xfrm>
              <a:off x="1542694" y="2882501"/>
              <a:ext cx="103104" cy="1426186"/>
              <a:chOff x="6006138" y="3143629"/>
              <a:chExt cx="122758" cy="1698043"/>
            </a:xfrm>
          </p:grpSpPr>
          <p:sp>
            <p:nvSpPr>
              <p:cNvPr id="8450" name="Google Shape;8450;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7" name="Google Shape;8457;p83"/>
          <p:cNvGrpSpPr/>
          <p:nvPr/>
        </p:nvGrpSpPr>
        <p:grpSpPr>
          <a:xfrm>
            <a:off x="5915341" y="2192094"/>
            <a:ext cx="1248543" cy="1025319"/>
            <a:chOff x="5183758" y="1210600"/>
            <a:chExt cx="3605380" cy="2960783"/>
          </a:xfrm>
        </p:grpSpPr>
        <p:sp>
          <p:nvSpPr>
            <p:cNvPr id="8458" name="Google Shape;8458;p8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2" name="Google Shape;8462;p8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463" name="Google Shape;8463;p8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464" name="Google Shape;8464;p8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465" name="Google Shape;8465;p8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466" name="Google Shape;8466;p8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83"/>
          <p:cNvGrpSpPr/>
          <p:nvPr/>
        </p:nvGrpSpPr>
        <p:grpSpPr>
          <a:xfrm>
            <a:off x="5772403" y="3330411"/>
            <a:ext cx="2664831" cy="843440"/>
            <a:chOff x="5916567" y="1099697"/>
            <a:chExt cx="2556683" cy="809211"/>
          </a:xfrm>
        </p:grpSpPr>
        <p:sp>
          <p:nvSpPr>
            <p:cNvPr id="8468" name="Google Shape;8468;p8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3"/>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83"/>
          <p:cNvGrpSpPr/>
          <p:nvPr/>
        </p:nvGrpSpPr>
        <p:grpSpPr>
          <a:xfrm>
            <a:off x="5879943" y="979270"/>
            <a:ext cx="1299851" cy="1023338"/>
            <a:chOff x="5900602" y="1193063"/>
            <a:chExt cx="1299851" cy="1023338"/>
          </a:xfrm>
        </p:grpSpPr>
        <p:grpSp>
          <p:nvGrpSpPr>
            <p:cNvPr id="8477" name="Google Shape;8477;p83"/>
            <p:cNvGrpSpPr/>
            <p:nvPr/>
          </p:nvGrpSpPr>
          <p:grpSpPr>
            <a:xfrm>
              <a:off x="6743564" y="1193063"/>
              <a:ext cx="456889" cy="700379"/>
              <a:chOff x="6743564" y="1193063"/>
              <a:chExt cx="456889" cy="700379"/>
            </a:xfrm>
          </p:grpSpPr>
          <p:grpSp>
            <p:nvGrpSpPr>
              <p:cNvPr id="8478" name="Google Shape;8478;p83"/>
              <p:cNvGrpSpPr/>
              <p:nvPr/>
            </p:nvGrpSpPr>
            <p:grpSpPr>
              <a:xfrm>
                <a:off x="6743564" y="1690731"/>
                <a:ext cx="214402" cy="202710"/>
                <a:chOff x="6743564" y="1690731"/>
                <a:chExt cx="214402" cy="202710"/>
              </a:xfrm>
            </p:grpSpPr>
            <p:sp>
              <p:nvSpPr>
                <p:cNvPr id="8479" name="Google Shape;8479;p8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83"/>
              <p:cNvGrpSpPr/>
              <p:nvPr/>
            </p:nvGrpSpPr>
            <p:grpSpPr>
              <a:xfrm>
                <a:off x="6915505" y="1193063"/>
                <a:ext cx="284947" cy="589637"/>
                <a:chOff x="6915505" y="1193063"/>
                <a:chExt cx="284947" cy="589637"/>
              </a:xfrm>
            </p:grpSpPr>
            <p:sp>
              <p:nvSpPr>
                <p:cNvPr id="8482" name="Google Shape;8482;p8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3" name="Google Shape;8483;p83"/>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484" name="Google Shape;8484;p83"/>
            <p:cNvGrpSpPr/>
            <p:nvPr/>
          </p:nvGrpSpPr>
          <p:grpSpPr>
            <a:xfrm>
              <a:off x="6520337" y="1193063"/>
              <a:ext cx="341815" cy="801589"/>
              <a:chOff x="6520337" y="1193063"/>
              <a:chExt cx="341815" cy="801589"/>
            </a:xfrm>
          </p:grpSpPr>
          <p:grpSp>
            <p:nvGrpSpPr>
              <p:cNvPr id="8485" name="Google Shape;8485;p83"/>
              <p:cNvGrpSpPr/>
              <p:nvPr/>
            </p:nvGrpSpPr>
            <p:grpSpPr>
              <a:xfrm>
                <a:off x="6520337" y="1589527"/>
                <a:ext cx="213950" cy="405125"/>
                <a:chOff x="6520337" y="1589527"/>
                <a:chExt cx="213950" cy="405125"/>
              </a:xfrm>
            </p:grpSpPr>
            <p:sp>
              <p:nvSpPr>
                <p:cNvPr id="8486" name="Google Shape;8486;p8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83"/>
              <p:cNvGrpSpPr/>
              <p:nvPr/>
            </p:nvGrpSpPr>
            <p:grpSpPr>
              <a:xfrm>
                <a:off x="6577204" y="1193063"/>
                <a:ext cx="284947" cy="453562"/>
                <a:chOff x="6577204" y="1193063"/>
                <a:chExt cx="284947" cy="453562"/>
              </a:xfrm>
            </p:grpSpPr>
            <p:sp>
              <p:nvSpPr>
                <p:cNvPr id="8489" name="Google Shape;8489;p8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0" name="Google Shape;8490;p83"/>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491" name="Google Shape;8491;p83"/>
            <p:cNvGrpSpPr/>
            <p:nvPr/>
          </p:nvGrpSpPr>
          <p:grpSpPr>
            <a:xfrm>
              <a:off x="6238903" y="1193063"/>
              <a:ext cx="300475" cy="901782"/>
              <a:chOff x="6238903" y="1193063"/>
              <a:chExt cx="300475" cy="901782"/>
            </a:xfrm>
          </p:grpSpPr>
          <p:grpSp>
            <p:nvGrpSpPr>
              <p:cNvPr id="8492" name="Google Shape;8492;p83"/>
              <p:cNvGrpSpPr/>
              <p:nvPr/>
            </p:nvGrpSpPr>
            <p:grpSpPr>
              <a:xfrm>
                <a:off x="6290865" y="1489315"/>
                <a:ext cx="248514" cy="605530"/>
                <a:chOff x="6290865" y="1489315"/>
                <a:chExt cx="248514" cy="605530"/>
              </a:xfrm>
            </p:grpSpPr>
            <p:sp>
              <p:nvSpPr>
                <p:cNvPr id="8493" name="Google Shape;8493;p8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83"/>
              <p:cNvGrpSpPr/>
              <p:nvPr/>
            </p:nvGrpSpPr>
            <p:grpSpPr>
              <a:xfrm>
                <a:off x="6238903" y="1193063"/>
                <a:ext cx="284947" cy="327512"/>
                <a:chOff x="6238903" y="1193063"/>
                <a:chExt cx="284947" cy="327512"/>
              </a:xfrm>
            </p:grpSpPr>
            <p:sp>
              <p:nvSpPr>
                <p:cNvPr id="8496" name="Google Shape;8496;p8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7" name="Google Shape;8497;p83"/>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498" name="Google Shape;8498;p83"/>
            <p:cNvGrpSpPr/>
            <p:nvPr/>
          </p:nvGrpSpPr>
          <p:grpSpPr>
            <a:xfrm>
              <a:off x="5900602" y="1193063"/>
              <a:ext cx="444345" cy="1023338"/>
              <a:chOff x="5900602" y="1193063"/>
              <a:chExt cx="444345" cy="1023338"/>
            </a:xfrm>
          </p:grpSpPr>
          <p:grpSp>
            <p:nvGrpSpPr>
              <p:cNvPr id="8499" name="Google Shape;8499;p83"/>
              <p:cNvGrpSpPr/>
              <p:nvPr/>
            </p:nvGrpSpPr>
            <p:grpSpPr>
              <a:xfrm>
                <a:off x="6046501" y="1367785"/>
                <a:ext cx="298446" cy="848616"/>
                <a:chOff x="6046501" y="1367785"/>
                <a:chExt cx="298446" cy="848616"/>
              </a:xfrm>
            </p:grpSpPr>
            <p:sp>
              <p:nvSpPr>
                <p:cNvPr id="8500" name="Google Shape;8500;p8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83"/>
              <p:cNvGrpSpPr/>
              <p:nvPr/>
            </p:nvGrpSpPr>
            <p:grpSpPr>
              <a:xfrm>
                <a:off x="5900602" y="1193063"/>
                <a:ext cx="284947" cy="182312"/>
                <a:chOff x="5900602" y="1193063"/>
                <a:chExt cx="284947" cy="182312"/>
              </a:xfrm>
            </p:grpSpPr>
            <p:sp>
              <p:nvSpPr>
                <p:cNvPr id="8503" name="Google Shape;8503;p8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4" name="Google Shape;8504;p8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505" name="Google Shape;8505;p83"/>
          <p:cNvGrpSpPr/>
          <p:nvPr/>
        </p:nvGrpSpPr>
        <p:grpSpPr>
          <a:xfrm>
            <a:off x="7217825" y="979415"/>
            <a:ext cx="1219413" cy="1051365"/>
            <a:chOff x="7287122" y="1165658"/>
            <a:chExt cx="1219413" cy="1051365"/>
          </a:xfrm>
        </p:grpSpPr>
        <p:grpSp>
          <p:nvGrpSpPr>
            <p:cNvPr id="8506" name="Google Shape;8506;p83"/>
            <p:cNvGrpSpPr/>
            <p:nvPr/>
          </p:nvGrpSpPr>
          <p:grpSpPr>
            <a:xfrm>
              <a:off x="7287122" y="1969723"/>
              <a:ext cx="1219413" cy="247300"/>
              <a:chOff x="7287122" y="1969723"/>
              <a:chExt cx="1219413" cy="247300"/>
            </a:xfrm>
          </p:grpSpPr>
          <p:sp>
            <p:nvSpPr>
              <p:cNvPr id="8507" name="Google Shape;8507;p8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8" name="Google Shape;8508;p83"/>
              <p:cNvGrpSpPr/>
              <p:nvPr/>
            </p:nvGrpSpPr>
            <p:grpSpPr>
              <a:xfrm>
                <a:off x="7287122" y="2063892"/>
                <a:ext cx="1151753" cy="73428"/>
                <a:chOff x="7287122" y="2063892"/>
                <a:chExt cx="1151753" cy="73428"/>
              </a:xfrm>
            </p:grpSpPr>
            <p:sp>
              <p:nvSpPr>
                <p:cNvPr id="8509" name="Google Shape;8509;p8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0" name="Google Shape;8510;p8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511" name="Google Shape;8511;p83"/>
            <p:cNvGrpSpPr/>
            <p:nvPr/>
          </p:nvGrpSpPr>
          <p:grpSpPr>
            <a:xfrm>
              <a:off x="7287122" y="1712201"/>
              <a:ext cx="1219403" cy="246767"/>
              <a:chOff x="7287122" y="1712201"/>
              <a:chExt cx="1219403" cy="246767"/>
            </a:xfrm>
          </p:grpSpPr>
          <p:sp>
            <p:nvSpPr>
              <p:cNvPr id="8512" name="Google Shape;8512;p8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3" name="Google Shape;8513;p83"/>
              <p:cNvGrpSpPr/>
              <p:nvPr/>
            </p:nvGrpSpPr>
            <p:grpSpPr>
              <a:xfrm>
                <a:off x="7287122" y="1842861"/>
                <a:ext cx="1005303" cy="73419"/>
                <a:chOff x="7287122" y="1842861"/>
                <a:chExt cx="1005303" cy="73419"/>
              </a:xfrm>
            </p:grpSpPr>
            <p:sp>
              <p:nvSpPr>
                <p:cNvPr id="8514" name="Google Shape;8514;p8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5" name="Google Shape;8515;p8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516" name="Google Shape;8516;p83"/>
            <p:cNvGrpSpPr/>
            <p:nvPr/>
          </p:nvGrpSpPr>
          <p:grpSpPr>
            <a:xfrm>
              <a:off x="7287122" y="1447520"/>
              <a:ext cx="1219403" cy="286667"/>
              <a:chOff x="7287122" y="1447520"/>
              <a:chExt cx="1219403" cy="286667"/>
            </a:xfrm>
          </p:grpSpPr>
          <p:sp>
            <p:nvSpPr>
              <p:cNvPr id="8517" name="Google Shape;8517;p8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8" name="Google Shape;8518;p83"/>
              <p:cNvGrpSpPr/>
              <p:nvPr/>
            </p:nvGrpSpPr>
            <p:grpSpPr>
              <a:xfrm>
                <a:off x="7287122" y="1581977"/>
                <a:ext cx="852803" cy="73428"/>
                <a:chOff x="7287122" y="1581977"/>
                <a:chExt cx="852803" cy="73428"/>
              </a:xfrm>
            </p:grpSpPr>
            <p:sp>
              <p:nvSpPr>
                <p:cNvPr id="8519" name="Google Shape;8519;p8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0" name="Google Shape;8520;p8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521" name="Google Shape;8521;p83"/>
            <p:cNvGrpSpPr/>
            <p:nvPr/>
          </p:nvGrpSpPr>
          <p:grpSpPr>
            <a:xfrm>
              <a:off x="7287122" y="1165658"/>
              <a:ext cx="1219403" cy="344253"/>
              <a:chOff x="7287122" y="1165658"/>
              <a:chExt cx="1219403" cy="344253"/>
            </a:xfrm>
          </p:grpSpPr>
          <p:sp>
            <p:nvSpPr>
              <p:cNvPr id="8522" name="Google Shape;8522;p8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3" name="Google Shape;8523;p83"/>
              <p:cNvGrpSpPr/>
              <p:nvPr/>
            </p:nvGrpSpPr>
            <p:grpSpPr>
              <a:xfrm>
                <a:off x="7287122" y="1341025"/>
                <a:ext cx="695703" cy="73419"/>
                <a:chOff x="7287122" y="1341025"/>
                <a:chExt cx="695703" cy="73419"/>
              </a:xfrm>
            </p:grpSpPr>
            <p:sp>
              <p:nvSpPr>
                <p:cNvPr id="8524" name="Google Shape;8524;p8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5" name="Google Shape;8525;p8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29" name="Shape 8529"/>
        <p:cNvGrpSpPr/>
        <p:nvPr/>
      </p:nvGrpSpPr>
      <p:grpSpPr>
        <a:xfrm>
          <a:off x="0" y="0"/>
          <a:ext cx="0" cy="0"/>
          <a:chOff x="0" y="0"/>
          <a:chExt cx="0" cy="0"/>
        </a:xfrm>
      </p:grpSpPr>
      <p:grpSp>
        <p:nvGrpSpPr>
          <p:cNvPr id="8530" name="Google Shape;8530;p84"/>
          <p:cNvGrpSpPr/>
          <p:nvPr/>
        </p:nvGrpSpPr>
        <p:grpSpPr>
          <a:xfrm>
            <a:off x="846551" y="2273217"/>
            <a:ext cx="415546" cy="355053"/>
            <a:chOff x="866243" y="2291587"/>
            <a:chExt cx="415546" cy="355053"/>
          </a:xfrm>
        </p:grpSpPr>
        <p:sp>
          <p:nvSpPr>
            <p:cNvPr id="8531" name="Google Shape;8531;p84"/>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4"/>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4"/>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4"/>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4"/>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6" name="Google Shape;8536;p84"/>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7" name="Google Shape;8537;p84"/>
          <p:cNvGrpSpPr/>
          <p:nvPr/>
        </p:nvGrpSpPr>
        <p:grpSpPr>
          <a:xfrm>
            <a:off x="1938828" y="2284205"/>
            <a:ext cx="359213" cy="327807"/>
            <a:chOff x="1958520" y="2302574"/>
            <a:chExt cx="359213" cy="327807"/>
          </a:xfrm>
        </p:grpSpPr>
        <p:sp>
          <p:nvSpPr>
            <p:cNvPr id="8538" name="Google Shape;8538;p84"/>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4"/>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4"/>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84"/>
          <p:cNvGrpSpPr/>
          <p:nvPr/>
        </p:nvGrpSpPr>
        <p:grpSpPr>
          <a:xfrm>
            <a:off x="2560190" y="2269057"/>
            <a:ext cx="207582" cy="359594"/>
            <a:chOff x="2656082" y="2287427"/>
            <a:chExt cx="207582" cy="359594"/>
          </a:xfrm>
        </p:grpSpPr>
        <p:sp>
          <p:nvSpPr>
            <p:cNvPr id="8542" name="Google Shape;8542;p84"/>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4"/>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4"/>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4"/>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84"/>
          <p:cNvGrpSpPr/>
          <p:nvPr/>
        </p:nvGrpSpPr>
        <p:grpSpPr>
          <a:xfrm>
            <a:off x="3029961" y="2303099"/>
            <a:ext cx="362991" cy="290018"/>
            <a:chOff x="3049653" y="2321468"/>
            <a:chExt cx="362991" cy="290018"/>
          </a:xfrm>
        </p:grpSpPr>
        <p:sp>
          <p:nvSpPr>
            <p:cNvPr id="8547" name="Google Shape;8547;p84"/>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4"/>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4"/>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4"/>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84"/>
          <p:cNvGrpSpPr/>
          <p:nvPr/>
        </p:nvGrpSpPr>
        <p:grpSpPr>
          <a:xfrm>
            <a:off x="3544551" y="2271534"/>
            <a:ext cx="422342" cy="355243"/>
            <a:chOff x="3564243" y="2289904"/>
            <a:chExt cx="422342" cy="355243"/>
          </a:xfrm>
        </p:grpSpPr>
        <p:sp>
          <p:nvSpPr>
            <p:cNvPr id="8552" name="Google Shape;8552;p84"/>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4"/>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4"/>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4"/>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4"/>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7" name="Google Shape;8557;p84"/>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8" name="Google Shape;8558;p84"/>
          <p:cNvGrpSpPr/>
          <p:nvPr/>
        </p:nvGrpSpPr>
        <p:grpSpPr>
          <a:xfrm>
            <a:off x="4668202" y="2271344"/>
            <a:ext cx="359594" cy="353909"/>
            <a:chOff x="4687894" y="2289713"/>
            <a:chExt cx="359594" cy="353909"/>
          </a:xfrm>
        </p:grpSpPr>
        <p:sp>
          <p:nvSpPr>
            <p:cNvPr id="8559" name="Google Shape;8559;p84"/>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4"/>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4"/>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2" name="Google Shape;8562;p84"/>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3" name="Google Shape;8563;p84"/>
          <p:cNvGrpSpPr/>
          <p:nvPr/>
        </p:nvGrpSpPr>
        <p:grpSpPr>
          <a:xfrm>
            <a:off x="6352932" y="2289857"/>
            <a:ext cx="263567" cy="317614"/>
            <a:chOff x="6421399" y="2308227"/>
            <a:chExt cx="263567" cy="317614"/>
          </a:xfrm>
        </p:grpSpPr>
        <p:sp>
          <p:nvSpPr>
            <p:cNvPr id="8564" name="Google Shape;8564;p84"/>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4"/>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4"/>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4"/>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84"/>
          <p:cNvGrpSpPr/>
          <p:nvPr/>
        </p:nvGrpSpPr>
        <p:grpSpPr>
          <a:xfrm>
            <a:off x="6850501" y="2277250"/>
            <a:ext cx="360356" cy="343462"/>
            <a:chOff x="6870193" y="2295620"/>
            <a:chExt cx="360356" cy="343462"/>
          </a:xfrm>
        </p:grpSpPr>
        <p:sp>
          <p:nvSpPr>
            <p:cNvPr id="8569" name="Google Shape;8569;p84"/>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4"/>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84"/>
          <p:cNvGrpSpPr/>
          <p:nvPr/>
        </p:nvGrpSpPr>
        <p:grpSpPr>
          <a:xfrm>
            <a:off x="7421773" y="2284490"/>
            <a:ext cx="342192" cy="327140"/>
            <a:chOff x="7441465" y="2302860"/>
            <a:chExt cx="342192" cy="327140"/>
          </a:xfrm>
        </p:grpSpPr>
        <p:sp>
          <p:nvSpPr>
            <p:cNvPr id="8572" name="Google Shape;8572;p84"/>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4"/>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84"/>
          <p:cNvGrpSpPr/>
          <p:nvPr/>
        </p:nvGrpSpPr>
        <p:grpSpPr>
          <a:xfrm>
            <a:off x="7969991" y="2331837"/>
            <a:ext cx="332761" cy="234066"/>
            <a:chOff x="7989683" y="2350207"/>
            <a:chExt cx="332761" cy="234066"/>
          </a:xfrm>
        </p:grpSpPr>
        <p:sp>
          <p:nvSpPr>
            <p:cNvPr id="8575" name="Google Shape;8575;p84"/>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4"/>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4"/>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4"/>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4"/>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4"/>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84"/>
          <p:cNvGrpSpPr/>
          <p:nvPr/>
        </p:nvGrpSpPr>
        <p:grpSpPr>
          <a:xfrm>
            <a:off x="5803602" y="2291381"/>
            <a:ext cx="315327" cy="314978"/>
            <a:chOff x="5823294" y="2309751"/>
            <a:chExt cx="315327" cy="314978"/>
          </a:xfrm>
        </p:grpSpPr>
        <p:sp>
          <p:nvSpPr>
            <p:cNvPr id="8582" name="Google Shape;8582;p84"/>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4"/>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4"/>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4"/>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4"/>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4"/>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4"/>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4"/>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4"/>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4"/>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4"/>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4"/>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4"/>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4"/>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4"/>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4"/>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4"/>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84"/>
          <p:cNvGrpSpPr/>
          <p:nvPr/>
        </p:nvGrpSpPr>
        <p:grpSpPr>
          <a:xfrm>
            <a:off x="2477583" y="2725790"/>
            <a:ext cx="370930" cy="370549"/>
            <a:chOff x="2497275" y="2744159"/>
            <a:chExt cx="370930" cy="370549"/>
          </a:xfrm>
        </p:grpSpPr>
        <p:sp>
          <p:nvSpPr>
            <p:cNvPr id="8600" name="Google Shape;8600;p84"/>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4"/>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4"/>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4"/>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4"/>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4"/>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84"/>
          <p:cNvGrpSpPr/>
          <p:nvPr/>
        </p:nvGrpSpPr>
        <p:grpSpPr>
          <a:xfrm>
            <a:off x="841248" y="2728108"/>
            <a:ext cx="371883" cy="365691"/>
            <a:chOff x="860940" y="2746477"/>
            <a:chExt cx="371883" cy="365691"/>
          </a:xfrm>
        </p:grpSpPr>
        <p:sp>
          <p:nvSpPr>
            <p:cNvPr id="8607" name="Google Shape;8607;p84"/>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4"/>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4"/>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4"/>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4"/>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84"/>
          <p:cNvGrpSpPr/>
          <p:nvPr/>
        </p:nvGrpSpPr>
        <p:grpSpPr>
          <a:xfrm>
            <a:off x="1431144" y="2747889"/>
            <a:ext cx="283985" cy="341080"/>
            <a:chOff x="1493849" y="2775533"/>
            <a:chExt cx="283985" cy="341080"/>
          </a:xfrm>
        </p:grpSpPr>
        <p:sp>
          <p:nvSpPr>
            <p:cNvPr id="8613" name="Google Shape;8613;p84"/>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4"/>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84"/>
          <p:cNvGrpSpPr/>
          <p:nvPr/>
        </p:nvGrpSpPr>
        <p:grpSpPr>
          <a:xfrm>
            <a:off x="1933144" y="2756052"/>
            <a:ext cx="372835" cy="342573"/>
            <a:chOff x="1952836" y="2774422"/>
            <a:chExt cx="372835" cy="342573"/>
          </a:xfrm>
        </p:grpSpPr>
        <p:sp>
          <p:nvSpPr>
            <p:cNvPr id="8616" name="Google Shape;8616;p84"/>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4"/>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4"/>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84"/>
          <p:cNvGrpSpPr/>
          <p:nvPr/>
        </p:nvGrpSpPr>
        <p:grpSpPr>
          <a:xfrm>
            <a:off x="3060224" y="2726107"/>
            <a:ext cx="332729" cy="372518"/>
            <a:chOff x="3079916" y="2744477"/>
            <a:chExt cx="332729" cy="372518"/>
          </a:xfrm>
        </p:grpSpPr>
        <p:sp>
          <p:nvSpPr>
            <p:cNvPr id="8620" name="Google Shape;8620;p84"/>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4"/>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4"/>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84"/>
          <p:cNvGrpSpPr/>
          <p:nvPr/>
        </p:nvGrpSpPr>
        <p:grpSpPr>
          <a:xfrm>
            <a:off x="3600884" y="2727155"/>
            <a:ext cx="336889" cy="355592"/>
            <a:chOff x="3620576" y="2745525"/>
            <a:chExt cx="336889" cy="355592"/>
          </a:xfrm>
        </p:grpSpPr>
        <p:sp>
          <p:nvSpPr>
            <p:cNvPr id="8624" name="Google Shape;8624;p84"/>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4"/>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84"/>
          <p:cNvGrpSpPr/>
          <p:nvPr/>
        </p:nvGrpSpPr>
        <p:grpSpPr>
          <a:xfrm>
            <a:off x="4107123" y="2742334"/>
            <a:ext cx="380393" cy="363118"/>
            <a:chOff x="4126815" y="2760704"/>
            <a:chExt cx="380393" cy="363118"/>
          </a:xfrm>
        </p:grpSpPr>
        <p:sp>
          <p:nvSpPr>
            <p:cNvPr id="8627" name="Google Shape;8627;p84"/>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4"/>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4"/>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4"/>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84"/>
          <p:cNvGrpSpPr/>
          <p:nvPr/>
        </p:nvGrpSpPr>
        <p:grpSpPr>
          <a:xfrm>
            <a:off x="4656294" y="2727314"/>
            <a:ext cx="381346" cy="368644"/>
            <a:chOff x="4675986" y="2745684"/>
            <a:chExt cx="381346" cy="368644"/>
          </a:xfrm>
        </p:grpSpPr>
        <p:sp>
          <p:nvSpPr>
            <p:cNvPr id="8632" name="Google Shape;8632;p84"/>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4"/>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84"/>
          <p:cNvGrpSpPr/>
          <p:nvPr/>
        </p:nvGrpSpPr>
        <p:grpSpPr>
          <a:xfrm>
            <a:off x="5200924" y="2772692"/>
            <a:ext cx="373185" cy="302466"/>
            <a:chOff x="5220616" y="2791061"/>
            <a:chExt cx="373185" cy="302466"/>
          </a:xfrm>
        </p:grpSpPr>
        <p:sp>
          <p:nvSpPr>
            <p:cNvPr id="8635" name="Google Shape;8635;p84"/>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4"/>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4"/>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4"/>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4"/>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4"/>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4"/>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4"/>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4"/>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4"/>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4"/>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4"/>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4"/>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4"/>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4"/>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4"/>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4"/>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4"/>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84"/>
          <p:cNvGrpSpPr/>
          <p:nvPr/>
        </p:nvGrpSpPr>
        <p:grpSpPr>
          <a:xfrm>
            <a:off x="5768969" y="2754147"/>
            <a:ext cx="284366" cy="344097"/>
            <a:chOff x="5864861" y="2772517"/>
            <a:chExt cx="284366" cy="344097"/>
          </a:xfrm>
        </p:grpSpPr>
        <p:sp>
          <p:nvSpPr>
            <p:cNvPr id="8654" name="Google Shape;8654;p84"/>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4"/>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4"/>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4"/>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4"/>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4"/>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0" name="Google Shape;8660;p84"/>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1" name="Google Shape;8661;p84"/>
          <p:cNvGrpSpPr/>
          <p:nvPr/>
        </p:nvGrpSpPr>
        <p:grpSpPr>
          <a:xfrm>
            <a:off x="6954467" y="2771168"/>
            <a:ext cx="255247" cy="327458"/>
            <a:chOff x="6974158" y="2789537"/>
            <a:chExt cx="255247" cy="327458"/>
          </a:xfrm>
        </p:grpSpPr>
        <p:sp>
          <p:nvSpPr>
            <p:cNvPr id="8662" name="Google Shape;8662;p84"/>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4"/>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4"/>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4"/>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4"/>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4"/>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84"/>
          <p:cNvGrpSpPr/>
          <p:nvPr/>
        </p:nvGrpSpPr>
        <p:grpSpPr>
          <a:xfrm>
            <a:off x="7511005" y="2771930"/>
            <a:ext cx="244291" cy="326314"/>
            <a:chOff x="7530697" y="2790299"/>
            <a:chExt cx="244291" cy="326314"/>
          </a:xfrm>
        </p:grpSpPr>
        <p:sp>
          <p:nvSpPr>
            <p:cNvPr id="8669" name="Google Shape;8669;p84"/>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4"/>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4"/>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4"/>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4"/>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4"/>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84"/>
          <p:cNvGrpSpPr/>
          <p:nvPr/>
        </p:nvGrpSpPr>
        <p:grpSpPr>
          <a:xfrm>
            <a:off x="7968499" y="2813878"/>
            <a:ext cx="332348" cy="283985"/>
            <a:chOff x="7988191" y="2832248"/>
            <a:chExt cx="332348" cy="283985"/>
          </a:xfrm>
        </p:grpSpPr>
        <p:sp>
          <p:nvSpPr>
            <p:cNvPr id="8676" name="Google Shape;8676;p84"/>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4"/>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4"/>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9" name="Google Shape;8679;p84"/>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0" name="Google Shape;8680;p84"/>
          <p:cNvGrpSpPr/>
          <p:nvPr/>
        </p:nvGrpSpPr>
        <p:grpSpPr>
          <a:xfrm>
            <a:off x="3568748" y="3239998"/>
            <a:ext cx="364484" cy="262423"/>
            <a:chOff x="3588440" y="3258368"/>
            <a:chExt cx="364484" cy="262423"/>
          </a:xfrm>
        </p:grpSpPr>
        <p:sp>
          <p:nvSpPr>
            <p:cNvPr id="8681" name="Google Shape;8681;p84"/>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4"/>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4"/>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4"/>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4"/>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4"/>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7" name="Google Shape;8687;p84"/>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8" name="Google Shape;8688;p84"/>
          <p:cNvGrpSpPr/>
          <p:nvPr/>
        </p:nvGrpSpPr>
        <p:grpSpPr>
          <a:xfrm>
            <a:off x="5746125" y="3209355"/>
            <a:ext cx="364865" cy="324822"/>
            <a:chOff x="5765817" y="3227724"/>
            <a:chExt cx="364865" cy="324822"/>
          </a:xfrm>
        </p:grpSpPr>
        <p:sp>
          <p:nvSpPr>
            <p:cNvPr id="8689" name="Google Shape;8689;p84"/>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4"/>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4"/>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84"/>
          <p:cNvGrpSpPr/>
          <p:nvPr/>
        </p:nvGrpSpPr>
        <p:grpSpPr>
          <a:xfrm>
            <a:off x="6208891" y="3219294"/>
            <a:ext cx="446539" cy="303895"/>
            <a:chOff x="6228583" y="3237664"/>
            <a:chExt cx="446539" cy="303895"/>
          </a:xfrm>
        </p:grpSpPr>
        <p:sp>
          <p:nvSpPr>
            <p:cNvPr id="8693" name="Google Shape;8693;p84"/>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4"/>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4"/>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4"/>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4"/>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4"/>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4"/>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4"/>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4"/>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4"/>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4"/>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4"/>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4"/>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4"/>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4"/>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4"/>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4"/>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84"/>
          <p:cNvGrpSpPr/>
          <p:nvPr/>
        </p:nvGrpSpPr>
        <p:grpSpPr>
          <a:xfrm>
            <a:off x="846170" y="3188936"/>
            <a:ext cx="364484" cy="364897"/>
            <a:chOff x="865862" y="3207306"/>
            <a:chExt cx="364484" cy="364897"/>
          </a:xfrm>
        </p:grpSpPr>
        <p:sp>
          <p:nvSpPr>
            <p:cNvPr id="8711" name="Google Shape;8711;p84"/>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4"/>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4"/>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4"/>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4"/>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4"/>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4"/>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4"/>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4"/>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4"/>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4"/>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4"/>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4"/>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4"/>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84"/>
          <p:cNvGrpSpPr/>
          <p:nvPr/>
        </p:nvGrpSpPr>
        <p:grpSpPr>
          <a:xfrm>
            <a:off x="1384925" y="3208593"/>
            <a:ext cx="370168" cy="325965"/>
            <a:chOff x="1404617" y="3226962"/>
            <a:chExt cx="370168" cy="325965"/>
          </a:xfrm>
        </p:grpSpPr>
        <p:sp>
          <p:nvSpPr>
            <p:cNvPr id="8726" name="Google Shape;8726;p84"/>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4"/>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4"/>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4"/>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4"/>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4"/>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4"/>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4"/>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4"/>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84"/>
          <p:cNvGrpSpPr/>
          <p:nvPr/>
        </p:nvGrpSpPr>
        <p:grpSpPr>
          <a:xfrm>
            <a:off x="1933711" y="3197724"/>
            <a:ext cx="366389" cy="354481"/>
            <a:chOff x="1954741" y="3212419"/>
            <a:chExt cx="366389" cy="354481"/>
          </a:xfrm>
        </p:grpSpPr>
        <p:sp>
          <p:nvSpPr>
            <p:cNvPr id="8736" name="Google Shape;8736;p84"/>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4"/>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4"/>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4"/>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4"/>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4"/>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4"/>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84"/>
          <p:cNvGrpSpPr/>
          <p:nvPr/>
        </p:nvGrpSpPr>
        <p:grpSpPr>
          <a:xfrm>
            <a:off x="3023547" y="3197256"/>
            <a:ext cx="366008" cy="348670"/>
            <a:chOff x="3043239" y="3215626"/>
            <a:chExt cx="366008" cy="348670"/>
          </a:xfrm>
        </p:grpSpPr>
        <p:sp>
          <p:nvSpPr>
            <p:cNvPr id="8744" name="Google Shape;8744;p84"/>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4"/>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84"/>
          <p:cNvGrpSpPr/>
          <p:nvPr/>
        </p:nvGrpSpPr>
        <p:grpSpPr>
          <a:xfrm>
            <a:off x="4198641" y="3166613"/>
            <a:ext cx="209107" cy="383442"/>
            <a:chOff x="4218333" y="3184982"/>
            <a:chExt cx="209107" cy="383442"/>
          </a:xfrm>
        </p:grpSpPr>
        <p:sp>
          <p:nvSpPr>
            <p:cNvPr id="8747" name="Google Shape;8747;p84"/>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4"/>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9" name="Google Shape;8749;p84"/>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0" name="Google Shape;8750;p84"/>
          <p:cNvGrpSpPr/>
          <p:nvPr/>
        </p:nvGrpSpPr>
        <p:grpSpPr>
          <a:xfrm>
            <a:off x="6876953" y="3197637"/>
            <a:ext cx="322917" cy="347876"/>
            <a:chOff x="6896644" y="3216007"/>
            <a:chExt cx="322917" cy="347876"/>
          </a:xfrm>
        </p:grpSpPr>
        <p:sp>
          <p:nvSpPr>
            <p:cNvPr id="8751" name="Google Shape;8751;p84"/>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4"/>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4"/>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4"/>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4"/>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4"/>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4"/>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84"/>
          <p:cNvGrpSpPr/>
          <p:nvPr/>
        </p:nvGrpSpPr>
        <p:grpSpPr>
          <a:xfrm>
            <a:off x="7409674" y="3204814"/>
            <a:ext cx="334634" cy="333904"/>
            <a:chOff x="7429366" y="3223183"/>
            <a:chExt cx="334634" cy="333904"/>
          </a:xfrm>
        </p:grpSpPr>
        <p:sp>
          <p:nvSpPr>
            <p:cNvPr id="8759" name="Google Shape;8759;p84"/>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4"/>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1" name="Google Shape;8761;p84"/>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2" name="Google Shape;8762;p84"/>
          <p:cNvGrpSpPr/>
          <p:nvPr/>
        </p:nvGrpSpPr>
        <p:grpSpPr>
          <a:xfrm>
            <a:off x="5196764" y="3707114"/>
            <a:ext cx="356196" cy="265631"/>
            <a:chOff x="5216456" y="3725484"/>
            <a:chExt cx="356196" cy="265631"/>
          </a:xfrm>
        </p:grpSpPr>
        <p:sp>
          <p:nvSpPr>
            <p:cNvPr id="8763" name="Google Shape;8763;p8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84"/>
          <p:cNvGrpSpPr/>
          <p:nvPr/>
        </p:nvGrpSpPr>
        <p:grpSpPr>
          <a:xfrm>
            <a:off x="6829701" y="3715625"/>
            <a:ext cx="355053" cy="248038"/>
            <a:chOff x="6849393" y="3733994"/>
            <a:chExt cx="355053" cy="248038"/>
          </a:xfrm>
        </p:grpSpPr>
        <p:sp>
          <p:nvSpPr>
            <p:cNvPr id="8766" name="Google Shape;8766;p84"/>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4"/>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4"/>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4"/>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4"/>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84"/>
          <p:cNvGrpSpPr/>
          <p:nvPr/>
        </p:nvGrpSpPr>
        <p:grpSpPr>
          <a:xfrm>
            <a:off x="7899305" y="3696318"/>
            <a:ext cx="392111" cy="280206"/>
            <a:chOff x="7918997" y="3714687"/>
            <a:chExt cx="392111" cy="280206"/>
          </a:xfrm>
        </p:grpSpPr>
        <p:sp>
          <p:nvSpPr>
            <p:cNvPr id="8772" name="Google Shape;8772;p84"/>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4"/>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4"/>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4"/>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4"/>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7" name="Google Shape;8777;p84"/>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8" name="Google Shape;8778;p84"/>
          <p:cNvGrpSpPr/>
          <p:nvPr/>
        </p:nvGrpSpPr>
        <p:grpSpPr>
          <a:xfrm>
            <a:off x="1389085" y="3662594"/>
            <a:ext cx="357720" cy="355148"/>
            <a:chOff x="1408777" y="3680964"/>
            <a:chExt cx="357720" cy="355148"/>
          </a:xfrm>
        </p:grpSpPr>
        <p:sp>
          <p:nvSpPr>
            <p:cNvPr id="8779" name="Google Shape;8779;p84"/>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4"/>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4"/>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4"/>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4"/>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84"/>
          <p:cNvGrpSpPr/>
          <p:nvPr/>
        </p:nvGrpSpPr>
        <p:grpSpPr>
          <a:xfrm>
            <a:off x="1933144" y="3662594"/>
            <a:ext cx="357720" cy="355148"/>
            <a:chOff x="1952836" y="3680964"/>
            <a:chExt cx="357720" cy="355148"/>
          </a:xfrm>
        </p:grpSpPr>
        <p:sp>
          <p:nvSpPr>
            <p:cNvPr id="8785" name="Google Shape;8785;p84"/>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4"/>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4"/>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4"/>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4"/>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84"/>
          <p:cNvGrpSpPr/>
          <p:nvPr/>
        </p:nvGrpSpPr>
        <p:grpSpPr>
          <a:xfrm>
            <a:off x="2477202" y="3662594"/>
            <a:ext cx="357720" cy="355148"/>
            <a:chOff x="2496894" y="3680964"/>
            <a:chExt cx="357720" cy="355148"/>
          </a:xfrm>
        </p:grpSpPr>
        <p:sp>
          <p:nvSpPr>
            <p:cNvPr id="8791" name="Google Shape;8791;p84"/>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4"/>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4"/>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4"/>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4"/>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84"/>
          <p:cNvGrpSpPr/>
          <p:nvPr/>
        </p:nvGrpSpPr>
        <p:grpSpPr>
          <a:xfrm>
            <a:off x="3021292" y="3662689"/>
            <a:ext cx="356164" cy="355815"/>
            <a:chOff x="3040984" y="3681059"/>
            <a:chExt cx="356164" cy="355815"/>
          </a:xfrm>
        </p:grpSpPr>
        <p:sp>
          <p:nvSpPr>
            <p:cNvPr id="8797" name="Google Shape;8797;p84"/>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4"/>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4"/>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84"/>
          <p:cNvGrpSpPr/>
          <p:nvPr/>
        </p:nvGrpSpPr>
        <p:grpSpPr>
          <a:xfrm>
            <a:off x="3564589" y="3680821"/>
            <a:ext cx="358069" cy="317995"/>
            <a:chOff x="3584280" y="3699191"/>
            <a:chExt cx="358069" cy="317995"/>
          </a:xfrm>
        </p:grpSpPr>
        <p:sp>
          <p:nvSpPr>
            <p:cNvPr id="8801" name="Google Shape;8801;p84"/>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4"/>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4"/>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4"/>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84"/>
          <p:cNvGrpSpPr/>
          <p:nvPr/>
        </p:nvGrpSpPr>
        <p:grpSpPr>
          <a:xfrm>
            <a:off x="4109790" y="3662689"/>
            <a:ext cx="355402" cy="354291"/>
            <a:chOff x="4129482" y="3681059"/>
            <a:chExt cx="355402" cy="354291"/>
          </a:xfrm>
        </p:grpSpPr>
        <p:sp>
          <p:nvSpPr>
            <p:cNvPr id="8806" name="Google Shape;8806;p84"/>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4"/>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4"/>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4"/>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84"/>
          <p:cNvGrpSpPr/>
          <p:nvPr/>
        </p:nvGrpSpPr>
        <p:grpSpPr>
          <a:xfrm>
            <a:off x="4653849" y="3661927"/>
            <a:ext cx="355434" cy="355815"/>
            <a:chOff x="4673540" y="3680297"/>
            <a:chExt cx="355434" cy="355815"/>
          </a:xfrm>
        </p:grpSpPr>
        <p:sp>
          <p:nvSpPr>
            <p:cNvPr id="8811" name="Google Shape;8811;p84"/>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4"/>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4"/>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84"/>
          <p:cNvGrpSpPr/>
          <p:nvPr/>
        </p:nvGrpSpPr>
        <p:grpSpPr>
          <a:xfrm>
            <a:off x="5759716" y="3680821"/>
            <a:ext cx="317645" cy="318757"/>
            <a:chOff x="5779408" y="3699191"/>
            <a:chExt cx="317645" cy="318757"/>
          </a:xfrm>
        </p:grpSpPr>
        <p:sp>
          <p:nvSpPr>
            <p:cNvPr id="8815" name="Google Shape;8815;p8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7" name="Google Shape;8817;p84"/>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8" name="Google Shape;8818;p84"/>
          <p:cNvGrpSpPr/>
          <p:nvPr/>
        </p:nvGrpSpPr>
        <p:grpSpPr>
          <a:xfrm>
            <a:off x="7370743" y="3662499"/>
            <a:ext cx="372073" cy="355243"/>
            <a:chOff x="7390435" y="3680868"/>
            <a:chExt cx="372073" cy="355243"/>
          </a:xfrm>
        </p:grpSpPr>
        <p:sp>
          <p:nvSpPr>
            <p:cNvPr id="8819" name="Google Shape;8819;p84"/>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4"/>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4"/>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4"/>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4"/>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4"/>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84"/>
          <p:cNvGrpSpPr/>
          <p:nvPr/>
        </p:nvGrpSpPr>
        <p:grpSpPr>
          <a:xfrm>
            <a:off x="1392301" y="4119346"/>
            <a:ext cx="374709" cy="374010"/>
            <a:chOff x="1421638" y="4125629"/>
            <a:chExt cx="374709" cy="374010"/>
          </a:xfrm>
        </p:grpSpPr>
        <p:sp>
          <p:nvSpPr>
            <p:cNvPr id="8826" name="Google Shape;8826;p84"/>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4"/>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84"/>
          <p:cNvGrpSpPr/>
          <p:nvPr/>
        </p:nvGrpSpPr>
        <p:grpSpPr>
          <a:xfrm>
            <a:off x="1943917" y="4135255"/>
            <a:ext cx="357720" cy="342192"/>
            <a:chOff x="1973254" y="4156304"/>
            <a:chExt cx="357720" cy="342192"/>
          </a:xfrm>
        </p:grpSpPr>
        <p:sp>
          <p:nvSpPr>
            <p:cNvPr id="8829" name="Google Shape;8829;p84"/>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4"/>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4"/>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4"/>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4"/>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4"/>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84"/>
          <p:cNvGrpSpPr/>
          <p:nvPr/>
        </p:nvGrpSpPr>
        <p:grpSpPr>
          <a:xfrm>
            <a:off x="2494422" y="4136192"/>
            <a:ext cx="341049" cy="340318"/>
            <a:chOff x="2523759" y="4135505"/>
            <a:chExt cx="341049" cy="340318"/>
          </a:xfrm>
        </p:grpSpPr>
        <p:sp>
          <p:nvSpPr>
            <p:cNvPr id="8836" name="Google Shape;8836;p84"/>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4"/>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84"/>
          <p:cNvGrpSpPr/>
          <p:nvPr/>
        </p:nvGrpSpPr>
        <p:grpSpPr>
          <a:xfrm>
            <a:off x="3011266" y="4131175"/>
            <a:ext cx="392079" cy="350353"/>
            <a:chOff x="3040603" y="4130360"/>
            <a:chExt cx="392079" cy="350353"/>
          </a:xfrm>
        </p:grpSpPr>
        <p:sp>
          <p:nvSpPr>
            <p:cNvPr id="8839" name="Google Shape;8839;p84"/>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4"/>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4"/>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4"/>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4"/>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4"/>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4"/>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4"/>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4"/>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4"/>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84"/>
          <p:cNvGrpSpPr/>
          <p:nvPr/>
        </p:nvGrpSpPr>
        <p:grpSpPr>
          <a:xfrm>
            <a:off x="3632807" y="4136192"/>
            <a:ext cx="232955" cy="340318"/>
            <a:chOff x="3662144" y="4135505"/>
            <a:chExt cx="232955" cy="340318"/>
          </a:xfrm>
        </p:grpSpPr>
        <p:sp>
          <p:nvSpPr>
            <p:cNvPr id="8850" name="Google Shape;8850;p84"/>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4"/>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4"/>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4"/>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84"/>
          <p:cNvGrpSpPr/>
          <p:nvPr/>
        </p:nvGrpSpPr>
        <p:grpSpPr>
          <a:xfrm>
            <a:off x="4119801" y="4122029"/>
            <a:ext cx="344065" cy="368644"/>
            <a:chOff x="4149138" y="4121151"/>
            <a:chExt cx="344065" cy="368644"/>
          </a:xfrm>
        </p:grpSpPr>
        <p:sp>
          <p:nvSpPr>
            <p:cNvPr id="8855" name="Google Shape;8855;p84"/>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4"/>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4"/>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4"/>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4"/>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4"/>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4"/>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4"/>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4"/>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4"/>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4"/>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4"/>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7" name="Google Shape;8867;p84"/>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8" name="Google Shape;8868;p84"/>
          <p:cNvGrpSpPr/>
          <p:nvPr/>
        </p:nvGrpSpPr>
        <p:grpSpPr>
          <a:xfrm>
            <a:off x="5176925" y="4174949"/>
            <a:ext cx="397763" cy="262804"/>
            <a:chOff x="5206262" y="4174817"/>
            <a:chExt cx="397763" cy="262804"/>
          </a:xfrm>
        </p:grpSpPr>
        <p:sp>
          <p:nvSpPr>
            <p:cNvPr id="8869" name="Google Shape;8869;p84"/>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4"/>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4"/>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4"/>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4"/>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4"/>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4"/>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84"/>
          <p:cNvGrpSpPr/>
          <p:nvPr/>
        </p:nvGrpSpPr>
        <p:grpSpPr>
          <a:xfrm>
            <a:off x="5698279" y="4161342"/>
            <a:ext cx="440505" cy="290018"/>
            <a:chOff x="5727616" y="4204699"/>
            <a:chExt cx="440505" cy="290018"/>
          </a:xfrm>
        </p:grpSpPr>
        <p:sp>
          <p:nvSpPr>
            <p:cNvPr id="8877" name="Google Shape;8877;p84"/>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4"/>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4"/>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4"/>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4"/>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4"/>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4"/>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4"/>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84"/>
          <p:cNvGrpSpPr/>
          <p:nvPr/>
        </p:nvGrpSpPr>
        <p:grpSpPr>
          <a:xfrm>
            <a:off x="6380726" y="4124093"/>
            <a:ext cx="159950" cy="364516"/>
            <a:chOff x="6410063" y="4135124"/>
            <a:chExt cx="159950" cy="364516"/>
          </a:xfrm>
        </p:grpSpPr>
        <p:sp>
          <p:nvSpPr>
            <p:cNvPr id="8886" name="Google Shape;8886;p84"/>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4"/>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4"/>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4"/>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84"/>
          <p:cNvGrpSpPr/>
          <p:nvPr/>
        </p:nvGrpSpPr>
        <p:grpSpPr>
          <a:xfrm>
            <a:off x="6641065" y="4124284"/>
            <a:ext cx="214378" cy="364135"/>
            <a:chOff x="6924652" y="4135505"/>
            <a:chExt cx="214378" cy="364135"/>
          </a:xfrm>
        </p:grpSpPr>
        <p:sp>
          <p:nvSpPr>
            <p:cNvPr id="8891" name="Google Shape;8891;p84"/>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4"/>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4"/>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4"/>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5" name="Google Shape;8895;p84"/>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896" name="Google Shape;8896;p8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8897" name="Google Shape;8897;p84"/>
          <p:cNvGrpSpPr/>
          <p:nvPr/>
        </p:nvGrpSpPr>
        <p:grpSpPr>
          <a:xfrm>
            <a:off x="841240" y="4119220"/>
            <a:ext cx="374177" cy="374263"/>
            <a:chOff x="775325" y="4143525"/>
            <a:chExt cx="468776" cy="468884"/>
          </a:xfrm>
        </p:grpSpPr>
        <p:sp>
          <p:nvSpPr>
            <p:cNvPr id="8898" name="Google Shape;8898;p84"/>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4"/>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4"/>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4"/>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84"/>
          <p:cNvGrpSpPr/>
          <p:nvPr/>
        </p:nvGrpSpPr>
        <p:grpSpPr>
          <a:xfrm>
            <a:off x="7015917" y="4114633"/>
            <a:ext cx="219464" cy="383437"/>
            <a:chOff x="1426400" y="1814750"/>
            <a:chExt cx="407850" cy="712575"/>
          </a:xfrm>
        </p:grpSpPr>
        <p:sp>
          <p:nvSpPr>
            <p:cNvPr id="8903" name="Google Shape;8903;p84"/>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4"/>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4"/>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84"/>
          <p:cNvGrpSpPr/>
          <p:nvPr/>
        </p:nvGrpSpPr>
        <p:grpSpPr>
          <a:xfrm>
            <a:off x="7391519" y="4149408"/>
            <a:ext cx="313833" cy="313887"/>
            <a:chOff x="1910075" y="2021700"/>
            <a:chExt cx="583225" cy="583325"/>
          </a:xfrm>
        </p:grpSpPr>
        <p:sp>
          <p:nvSpPr>
            <p:cNvPr id="8907" name="Google Shape;8907;p84"/>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4"/>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84"/>
          <p:cNvGrpSpPr/>
          <p:nvPr/>
        </p:nvGrpSpPr>
        <p:grpSpPr>
          <a:xfrm>
            <a:off x="7861486" y="4189187"/>
            <a:ext cx="441255" cy="234329"/>
            <a:chOff x="2749275" y="2099575"/>
            <a:chExt cx="820025" cy="435475"/>
          </a:xfrm>
        </p:grpSpPr>
        <p:sp>
          <p:nvSpPr>
            <p:cNvPr id="8911" name="Google Shape;8911;p84"/>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4"/>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4"/>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8" name="Shape 8918"/>
        <p:cNvGrpSpPr/>
        <p:nvPr/>
      </p:nvGrpSpPr>
      <p:grpSpPr>
        <a:xfrm>
          <a:off x="0" y="0"/>
          <a:ext cx="0" cy="0"/>
          <a:chOff x="0" y="0"/>
          <a:chExt cx="0" cy="0"/>
        </a:xfrm>
      </p:grpSpPr>
      <p:grpSp>
        <p:nvGrpSpPr>
          <p:cNvPr id="8919" name="Google Shape;8919;p85"/>
          <p:cNvGrpSpPr/>
          <p:nvPr/>
        </p:nvGrpSpPr>
        <p:grpSpPr>
          <a:xfrm>
            <a:off x="1989449" y="4101269"/>
            <a:ext cx="374774" cy="346073"/>
            <a:chOff x="1989449" y="4282269"/>
            <a:chExt cx="374774" cy="346073"/>
          </a:xfrm>
        </p:grpSpPr>
        <p:sp>
          <p:nvSpPr>
            <p:cNvPr id="8920" name="Google Shape;8920;p85"/>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5"/>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5"/>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5"/>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5"/>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85"/>
          <p:cNvGrpSpPr/>
          <p:nvPr/>
        </p:nvGrpSpPr>
        <p:grpSpPr>
          <a:xfrm>
            <a:off x="2487439" y="4099740"/>
            <a:ext cx="198775" cy="348972"/>
            <a:chOff x="2487439" y="4280740"/>
            <a:chExt cx="198775" cy="348972"/>
          </a:xfrm>
        </p:grpSpPr>
        <p:sp>
          <p:nvSpPr>
            <p:cNvPr id="8926" name="Google Shape;8926;p85"/>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5"/>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5"/>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5"/>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85"/>
          <p:cNvGrpSpPr/>
          <p:nvPr/>
        </p:nvGrpSpPr>
        <p:grpSpPr>
          <a:xfrm>
            <a:off x="2810958" y="4092923"/>
            <a:ext cx="353145" cy="361873"/>
            <a:chOff x="2810958" y="4273923"/>
            <a:chExt cx="353145" cy="361873"/>
          </a:xfrm>
        </p:grpSpPr>
        <p:sp>
          <p:nvSpPr>
            <p:cNvPr id="8931" name="Google Shape;8931;p85"/>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5"/>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5"/>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5"/>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5"/>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5"/>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5"/>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85"/>
          <p:cNvGrpSpPr/>
          <p:nvPr/>
        </p:nvGrpSpPr>
        <p:grpSpPr>
          <a:xfrm>
            <a:off x="6275635" y="4101651"/>
            <a:ext cx="209383" cy="366778"/>
            <a:chOff x="6275635" y="4282651"/>
            <a:chExt cx="209383" cy="366778"/>
          </a:xfrm>
        </p:grpSpPr>
        <p:sp>
          <p:nvSpPr>
            <p:cNvPr id="8939" name="Google Shape;8939;p85"/>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5"/>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85"/>
          <p:cNvGrpSpPr/>
          <p:nvPr/>
        </p:nvGrpSpPr>
        <p:grpSpPr>
          <a:xfrm>
            <a:off x="6701186" y="4102033"/>
            <a:ext cx="280292" cy="366396"/>
            <a:chOff x="6701186" y="4283033"/>
            <a:chExt cx="280292" cy="366396"/>
          </a:xfrm>
        </p:grpSpPr>
        <p:sp>
          <p:nvSpPr>
            <p:cNvPr id="8942" name="Google Shape;8942;p85"/>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5"/>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85"/>
          <p:cNvGrpSpPr/>
          <p:nvPr/>
        </p:nvGrpSpPr>
        <p:grpSpPr>
          <a:xfrm>
            <a:off x="2609571" y="3643958"/>
            <a:ext cx="373627" cy="347347"/>
            <a:chOff x="2609571" y="3824958"/>
            <a:chExt cx="373627" cy="347347"/>
          </a:xfrm>
        </p:grpSpPr>
        <p:sp>
          <p:nvSpPr>
            <p:cNvPr id="8945" name="Google Shape;8945;p85"/>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5"/>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7" name="Google Shape;8947;p85"/>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8" name="Google Shape;8948;p85"/>
          <p:cNvGrpSpPr/>
          <p:nvPr/>
        </p:nvGrpSpPr>
        <p:grpSpPr>
          <a:xfrm>
            <a:off x="916127" y="3626056"/>
            <a:ext cx="221902" cy="380795"/>
            <a:chOff x="916127" y="3807056"/>
            <a:chExt cx="221902" cy="380795"/>
          </a:xfrm>
        </p:grpSpPr>
        <p:sp>
          <p:nvSpPr>
            <p:cNvPr id="8949" name="Google Shape;8949;p85"/>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5"/>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5"/>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5"/>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3" name="Google Shape;8953;p85"/>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5"/>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5" name="Google Shape;8955;p85"/>
          <p:cNvGrpSpPr/>
          <p:nvPr/>
        </p:nvGrpSpPr>
        <p:grpSpPr>
          <a:xfrm>
            <a:off x="3513010" y="3635134"/>
            <a:ext cx="362223" cy="361108"/>
            <a:chOff x="3513010" y="3816134"/>
            <a:chExt cx="362223" cy="361108"/>
          </a:xfrm>
        </p:grpSpPr>
        <p:sp>
          <p:nvSpPr>
            <p:cNvPr id="8956" name="Google Shape;8956;p85"/>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5"/>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5"/>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5"/>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85"/>
          <p:cNvGrpSpPr/>
          <p:nvPr/>
        </p:nvGrpSpPr>
        <p:grpSpPr>
          <a:xfrm>
            <a:off x="3950316" y="3639307"/>
            <a:ext cx="369805" cy="353782"/>
            <a:chOff x="3950316" y="3820307"/>
            <a:chExt cx="369805" cy="353782"/>
          </a:xfrm>
        </p:grpSpPr>
        <p:sp>
          <p:nvSpPr>
            <p:cNvPr id="8961" name="Google Shape;8961;p85"/>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5"/>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5"/>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5"/>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85"/>
          <p:cNvGrpSpPr/>
          <p:nvPr/>
        </p:nvGrpSpPr>
        <p:grpSpPr>
          <a:xfrm>
            <a:off x="1761909" y="3630961"/>
            <a:ext cx="307974" cy="371716"/>
            <a:chOff x="1761909" y="3811961"/>
            <a:chExt cx="307974" cy="371716"/>
          </a:xfrm>
        </p:grpSpPr>
        <p:sp>
          <p:nvSpPr>
            <p:cNvPr id="8966" name="Google Shape;8966;p85"/>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5"/>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5"/>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5"/>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5"/>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5"/>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5"/>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5"/>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5"/>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5"/>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85"/>
          <p:cNvGrpSpPr/>
          <p:nvPr/>
        </p:nvGrpSpPr>
        <p:grpSpPr>
          <a:xfrm>
            <a:off x="5373342" y="3627935"/>
            <a:ext cx="231395" cy="353145"/>
            <a:chOff x="5373342" y="3808935"/>
            <a:chExt cx="231395" cy="353145"/>
          </a:xfrm>
        </p:grpSpPr>
        <p:sp>
          <p:nvSpPr>
            <p:cNvPr id="8977" name="Google Shape;8977;p85"/>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5"/>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5"/>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5"/>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5"/>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5"/>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5"/>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5"/>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5"/>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6" name="Google Shape;8986;p85"/>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7" name="Google Shape;8987;p85"/>
          <p:cNvGrpSpPr/>
          <p:nvPr/>
        </p:nvGrpSpPr>
        <p:grpSpPr>
          <a:xfrm>
            <a:off x="5833775" y="3628445"/>
            <a:ext cx="235185" cy="352253"/>
            <a:chOff x="5833775" y="3809445"/>
            <a:chExt cx="235185" cy="352253"/>
          </a:xfrm>
        </p:grpSpPr>
        <p:sp>
          <p:nvSpPr>
            <p:cNvPr id="8988" name="Google Shape;8988;p85"/>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5"/>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5"/>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85"/>
          <p:cNvGrpSpPr/>
          <p:nvPr/>
        </p:nvGrpSpPr>
        <p:grpSpPr>
          <a:xfrm>
            <a:off x="4942472" y="3628318"/>
            <a:ext cx="238976" cy="352762"/>
            <a:chOff x="4942472" y="3809318"/>
            <a:chExt cx="238976" cy="352762"/>
          </a:xfrm>
        </p:grpSpPr>
        <p:sp>
          <p:nvSpPr>
            <p:cNvPr id="8992" name="Google Shape;8992;p85"/>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5"/>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5"/>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5"/>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5"/>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5"/>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5"/>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85"/>
          <p:cNvGrpSpPr/>
          <p:nvPr/>
        </p:nvGrpSpPr>
        <p:grpSpPr>
          <a:xfrm>
            <a:off x="6266525" y="3626788"/>
            <a:ext cx="260223" cy="353527"/>
            <a:chOff x="6266525" y="3807788"/>
            <a:chExt cx="260223" cy="353527"/>
          </a:xfrm>
        </p:grpSpPr>
        <p:sp>
          <p:nvSpPr>
            <p:cNvPr id="9000" name="Google Shape;9000;p85"/>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5"/>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5"/>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5"/>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4" name="Google Shape;9004;p85"/>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5" name="Google Shape;9005;p85"/>
          <p:cNvGrpSpPr/>
          <p:nvPr/>
        </p:nvGrpSpPr>
        <p:grpSpPr>
          <a:xfrm>
            <a:off x="7184363" y="3628604"/>
            <a:ext cx="202184" cy="352762"/>
            <a:chOff x="7184363" y="3809604"/>
            <a:chExt cx="202184" cy="352762"/>
          </a:xfrm>
        </p:grpSpPr>
        <p:sp>
          <p:nvSpPr>
            <p:cNvPr id="9006" name="Google Shape;9006;p85"/>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5"/>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85"/>
          <p:cNvGrpSpPr/>
          <p:nvPr/>
        </p:nvGrpSpPr>
        <p:grpSpPr>
          <a:xfrm>
            <a:off x="7571624" y="3627935"/>
            <a:ext cx="292047" cy="352762"/>
            <a:chOff x="7571624" y="3808935"/>
            <a:chExt cx="292047" cy="352762"/>
          </a:xfrm>
        </p:grpSpPr>
        <p:sp>
          <p:nvSpPr>
            <p:cNvPr id="9009" name="Google Shape;9009;p85"/>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5"/>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5"/>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5"/>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5"/>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5"/>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85"/>
          <p:cNvGrpSpPr/>
          <p:nvPr/>
        </p:nvGrpSpPr>
        <p:grpSpPr>
          <a:xfrm>
            <a:off x="2174559" y="3175116"/>
            <a:ext cx="364135" cy="359930"/>
            <a:chOff x="2174559" y="3356116"/>
            <a:chExt cx="364135" cy="359930"/>
          </a:xfrm>
        </p:grpSpPr>
        <p:sp>
          <p:nvSpPr>
            <p:cNvPr id="9016" name="Google Shape;9016;p85"/>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5"/>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85"/>
          <p:cNvGrpSpPr/>
          <p:nvPr/>
        </p:nvGrpSpPr>
        <p:grpSpPr>
          <a:xfrm>
            <a:off x="1731934" y="3174639"/>
            <a:ext cx="368371" cy="361554"/>
            <a:chOff x="1731934" y="3355639"/>
            <a:chExt cx="368371" cy="361554"/>
          </a:xfrm>
        </p:grpSpPr>
        <p:sp>
          <p:nvSpPr>
            <p:cNvPr id="9019" name="Google Shape;9019;p85"/>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5"/>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85"/>
          <p:cNvGrpSpPr/>
          <p:nvPr/>
        </p:nvGrpSpPr>
        <p:grpSpPr>
          <a:xfrm>
            <a:off x="3990517" y="3173173"/>
            <a:ext cx="279559" cy="363402"/>
            <a:chOff x="3990517" y="3354173"/>
            <a:chExt cx="279559" cy="363402"/>
          </a:xfrm>
        </p:grpSpPr>
        <p:sp>
          <p:nvSpPr>
            <p:cNvPr id="9022" name="Google Shape;9022;p85"/>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5"/>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5"/>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85"/>
          <p:cNvGrpSpPr/>
          <p:nvPr/>
        </p:nvGrpSpPr>
        <p:grpSpPr>
          <a:xfrm>
            <a:off x="3497847" y="3236374"/>
            <a:ext cx="379680" cy="237606"/>
            <a:chOff x="3497847" y="3417374"/>
            <a:chExt cx="379680" cy="237606"/>
          </a:xfrm>
        </p:grpSpPr>
        <p:sp>
          <p:nvSpPr>
            <p:cNvPr id="9026" name="Google Shape;9026;p85"/>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5"/>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5"/>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5"/>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85"/>
          <p:cNvGrpSpPr/>
          <p:nvPr/>
        </p:nvGrpSpPr>
        <p:grpSpPr>
          <a:xfrm>
            <a:off x="2612597" y="3186075"/>
            <a:ext cx="376271" cy="337982"/>
            <a:chOff x="2612597" y="3367075"/>
            <a:chExt cx="376271" cy="337982"/>
          </a:xfrm>
        </p:grpSpPr>
        <p:sp>
          <p:nvSpPr>
            <p:cNvPr id="9031" name="Google Shape;9031;p85"/>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5"/>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85"/>
          <p:cNvGrpSpPr/>
          <p:nvPr/>
        </p:nvGrpSpPr>
        <p:grpSpPr>
          <a:xfrm>
            <a:off x="3071914" y="3183431"/>
            <a:ext cx="343652" cy="342505"/>
            <a:chOff x="3071914" y="3364431"/>
            <a:chExt cx="343652" cy="342505"/>
          </a:xfrm>
        </p:grpSpPr>
        <p:sp>
          <p:nvSpPr>
            <p:cNvPr id="9034" name="Google Shape;9034;p85"/>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5"/>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5"/>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5"/>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5"/>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85"/>
          <p:cNvGrpSpPr/>
          <p:nvPr/>
        </p:nvGrpSpPr>
        <p:grpSpPr>
          <a:xfrm>
            <a:off x="897141" y="3178875"/>
            <a:ext cx="257962" cy="352762"/>
            <a:chOff x="897141" y="3359875"/>
            <a:chExt cx="257962" cy="352762"/>
          </a:xfrm>
        </p:grpSpPr>
        <p:sp>
          <p:nvSpPr>
            <p:cNvPr id="9040" name="Google Shape;9040;p85"/>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5"/>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5"/>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5"/>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5"/>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5"/>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5"/>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5"/>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85"/>
          <p:cNvGrpSpPr/>
          <p:nvPr/>
        </p:nvGrpSpPr>
        <p:grpSpPr>
          <a:xfrm>
            <a:off x="1333682" y="3163330"/>
            <a:ext cx="271213" cy="383088"/>
            <a:chOff x="1333682" y="3344330"/>
            <a:chExt cx="271213" cy="383088"/>
          </a:xfrm>
        </p:grpSpPr>
        <p:sp>
          <p:nvSpPr>
            <p:cNvPr id="9049" name="Google Shape;9049;p85"/>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5"/>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5"/>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5"/>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5"/>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5"/>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5"/>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5"/>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5"/>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5"/>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5"/>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85"/>
          <p:cNvGrpSpPr/>
          <p:nvPr/>
        </p:nvGrpSpPr>
        <p:grpSpPr>
          <a:xfrm>
            <a:off x="6664394" y="3165974"/>
            <a:ext cx="353113" cy="351998"/>
            <a:chOff x="6664394" y="3346974"/>
            <a:chExt cx="353113" cy="351998"/>
          </a:xfrm>
        </p:grpSpPr>
        <p:sp>
          <p:nvSpPr>
            <p:cNvPr id="9061" name="Google Shape;9061;p85"/>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5"/>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5"/>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5"/>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5"/>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85"/>
          <p:cNvGrpSpPr/>
          <p:nvPr/>
        </p:nvGrpSpPr>
        <p:grpSpPr>
          <a:xfrm>
            <a:off x="849741" y="1778307"/>
            <a:ext cx="399398" cy="375443"/>
            <a:chOff x="849741" y="1959307"/>
            <a:chExt cx="399398" cy="375443"/>
          </a:xfrm>
        </p:grpSpPr>
        <p:sp>
          <p:nvSpPr>
            <p:cNvPr id="9067" name="Google Shape;9067;p85"/>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5"/>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85"/>
          <p:cNvGrpSpPr/>
          <p:nvPr/>
        </p:nvGrpSpPr>
        <p:grpSpPr>
          <a:xfrm>
            <a:off x="1284212" y="1782766"/>
            <a:ext cx="379489" cy="366046"/>
            <a:chOff x="1284212" y="1963766"/>
            <a:chExt cx="379489" cy="366046"/>
          </a:xfrm>
        </p:grpSpPr>
        <p:sp>
          <p:nvSpPr>
            <p:cNvPr id="9070" name="Google Shape;9070;p85"/>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5"/>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85"/>
          <p:cNvGrpSpPr/>
          <p:nvPr/>
        </p:nvGrpSpPr>
        <p:grpSpPr>
          <a:xfrm>
            <a:off x="3037766" y="1788564"/>
            <a:ext cx="370219" cy="354928"/>
            <a:chOff x="3037766" y="1969564"/>
            <a:chExt cx="370219" cy="354928"/>
          </a:xfrm>
        </p:grpSpPr>
        <p:sp>
          <p:nvSpPr>
            <p:cNvPr id="9073" name="Google Shape;9073;p85"/>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5"/>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5"/>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5"/>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85"/>
          <p:cNvGrpSpPr/>
          <p:nvPr/>
        </p:nvGrpSpPr>
        <p:grpSpPr>
          <a:xfrm>
            <a:off x="3982553" y="1790730"/>
            <a:ext cx="304566" cy="350501"/>
            <a:chOff x="3982553" y="1971730"/>
            <a:chExt cx="304566" cy="350501"/>
          </a:xfrm>
        </p:grpSpPr>
        <p:sp>
          <p:nvSpPr>
            <p:cNvPr id="9078" name="Google Shape;9078;p85"/>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5"/>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85"/>
          <p:cNvGrpSpPr/>
          <p:nvPr/>
        </p:nvGrpSpPr>
        <p:grpSpPr>
          <a:xfrm>
            <a:off x="2567841" y="1813124"/>
            <a:ext cx="399812" cy="306477"/>
            <a:chOff x="2567841" y="1994124"/>
            <a:chExt cx="399812" cy="306477"/>
          </a:xfrm>
        </p:grpSpPr>
        <p:sp>
          <p:nvSpPr>
            <p:cNvPr id="9081" name="Google Shape;9081;p85"/>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5"/>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5"/>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85"/>
          <p:cNvGrpSpPr/>
          <p:nvPr/>
        </p:nvGrpSpPr>
        <p:grpSpPr>
          <a:xfrm>
            <a:off x="2212084" y="1779358"/>
            <a:ext cx="324698" cy="372863"/>
            <a:chOff x="2212084" y="1960358"/>
            <a:chExt cx="324698" cy="372863"/>
          </a:xfrm>
        </p:grpSpPr>
        <p:sp>
          <p:nvSpPr>
            <p:cNvPr id="9085" name="Google Shape;9085;p85"/>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5"/>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5"/>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85"/>
          <p:cNvGrpSpPr/>
          <p:nvPr/>
        </p:nvGrpSpPr>
        <p:grpSpPr>
          <a:xfrm>
            <a:off x="1805901" y="1779358"/>
            <a:ext cx="284847" cy="373627"/>
            <a:chOff x="1805901" y="1960358"/>
            <a:chExt cx="284847" cy="373627"/>
          </a:xfrm>
        </p:grpSpPr>
        <p:sp>
          <p:nvSpPr>
            <p:cNvPr id="9089" name="Google Shape;9089;p85"/>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5"/>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1" name="Google Shape;9091;p85"/>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5"/>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5"/>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4" name="Google Shape;9094;p85"/>
          <p:cNvGrpSpPr/>
          <p:nvPr/>
        </p:nvGrpSpPr>
        <p:grpSpPr>
          <a:xfrm>
            <a:off x="6656812" y="1848388"/>
            <a:ext cx="368690" cy="245793"/>
            <a:chOff x="6656812" y="2029388"/>
            <a:chExt cx="368690" cy="245793"/>
          </a:xfrm>
        </p:grpSpPr>
        <p:sp>
          <p:nvSpPr>
            <p:cNvPr id="9095" name="Google Shape;9095;p85"/>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5"/>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5"/>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5"/>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5"/>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5"/>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5"/>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5"/>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5"/>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5"/>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85"/>
          <p:cNvGrpSpPr/>
          <p:nvPr/>
        </p:nvGrpSpPr>
        <p:grpSpPr>
          <a:xfrm>
            <a:off x="4869651" y="1831218"/>
            <a:ext cx="376654" cy="281566"/>
            <a:chOff x="4869651" y="2012218"/>
            <a:chExt cx="376654" cy="281566"/>
          </a:xfrm>
        </p:grpSpPr>
        <p:sp>
          <p:nvSpPr>
            <p:cNvPr id="9106" name="Google Shape;9106;p85"/>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5"/>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5"/>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5"/>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85"/>
          <p:cNvGrpSpPr/>
          <p:nvPr/>
        </p:nvGrpSpPr>
        <p:grpSpPr>
          <a:xfrm>
            <a:off x="5306224" y="1831313"/>
            <a:ext cx="367925" cy="281694"/>
            <a:chOff x="5306224" y="2012313"/>
            <a:chExt cx="367925" cy="281694"/>
          </a:xfrm>
        </p:grpSpPr>
        <p:sp>
          <p:nvSpPr>
            <p:cNvPr id="9111" name="Google Shape;9111;p85"/>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5"/>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3" name="Google Shape;9113;p85"/>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4" name="Google Shape;9114;p85"/>
          <p:cNvGrpSpPr/>
          <p:nvPr/>
        </p:nvGrpSpPr>
        <p:grpSpPr>
          <a:xfrm>
            <a:off x="6195998" y="1802102"/>
            <a:ext cx="368308" cy="338746"/>
            <a:chOff x="6195998" y="1983102"/>
            <a:chExt cx="368308" cy="338746"/>
          </a:xfrm>
        </p:grpSpPr>
        <p:sp>
          <p:nvSpPr>
            <p:cNvPr id="9115" name="Google Shape;9115;p85"/>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5"/>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5"/>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85"/>
          <p:cNvGrpSpPr/>
          <p:nvPr/>
        </p:nvGrpSpPr>
        <p:grpSpPr>
          <a:xfrm>
            <a:off x="7542031" y="1830835"/>
            <a:ext cx="369072" cy="280037"/>
            <a:chOff x="7542031" y="2011835"/>
            <a:chExt cx="369072" cy="280037"/>
          </a:xfrm>
        </p:grpSpPr>
        <p:sp>
          <p:nvSpPr>
            <p:cNvPr id="9119" name="Google Shape;9119;p85"/>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5"/>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5"/>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5"/>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5"/>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5"/>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5"/>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5"/>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5"/>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85"/>
          <p:cNvGrpSpPr/>
          <p:nvPr/>
        </p:nvGrpSpPr>
        <p:grpSpPr>
          <a:xfrm>
            <a:off x="8010427" y="3167503"/>
            <a:ext cx="278795" cy="351615"/>
            <a:chOff x="8010427" y="3348503"/>
            <a:chExt cx="278795" cy="351615"/>
          </a:xfrm>
        </p:grpSpPr>
        <p:sp>
          <p:nvSpPr>
            <p:cNvPr id="9129" name="Google Shape;9129;p85"/>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5"/>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5"/>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5"/>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3" name="Google Shape;9133;p85"/>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4" name="Google Shape;9134;p85"/>
          <p:cNvGrpSpPr/>
          <p:nvPr/>
        </p:nvGrpSpPr>
        <p:grpSpPr>
          <a:xfrm>
            <a:off x="7141900" y="3168204"/>
            <a:ext cx="281057" cy="351010"/>
            <a:chOff x="7141900" y="3349204"/>
            <a:chExt cx="281057" cy="351010"/>
          </a:xfrm>
        </p:grpSpPr>
        <p:sp>
          <p:nvSpPr>
            <p:cNvPr id="9135" name="Google Shape;9135;p85"/>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5"/>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5"/>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85"/>
          <p:cNvGrpSpPr/>
          <p:nvPr/>
        </p:nvGrpSpPr>
        <p:grpSpPr>
          <a:xfrm>
            <a:off x="5314188" y="3169032"/>
            <a:ext cx="363752" cy="353113"/>
            <a:chOff x="5314188" y="3350032"/>
            <a:chExt cx="363752" cy="353113"/>
          </a:xfrm>
        </p:grpSpPr>
        <p:sp>
          <p:nvSpPr>
            <p:cNvPr id="9139" name="Google Shape;9139;p85"/>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5"/>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85"/>
          <p:cNvGrpSpPr/>
          <p:nvPr/>
        </p:nvGrpSpPr>
        <p:grpSpPr>
          <a:xfrm>
            <a:off x="5829984" y="3169032"/>
            <a:ext cx="220755" cy="352348"/>
            <a:chOff x="5829984" y="3350032"/>
            <a:chExt cx="220755" cy="352348"/>
          </a:xfrm>
        </p:grpSpPr>
        <p:sp>
          <p:nvSpPr>
            <p:cNvPr id="9142" name="Google Shape;9142;p85"/>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5"/>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5"/>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5"/>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85"/>
          <p:cNvGrpSpPr/>
          <p:nvPr/>
        </p:nvGrpSpPr>
        <p:grpSpPr>
          <a:xfrm>
            <a:off x="4882170" y="3168841"/>
            <a:ext cx="358464" cy="352316"/>
            <a:chOff x="4882170" y="3349841"/>
            <a:chExt cx="358464" cy="352316"/>
          </a:xfrm>
        </p:grpSpPr>
        <p:sp>
          <p:nvSpPr>
            <p:cNvPr id="9147" name="Google Shape;9147;p85"/>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5"/>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9" name="Google Shape;9149;p85"/>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5"/>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1" name="Google Shape;9151;p85"/>
          <p:cNvGrpSpPr/>
          <p:nvPr/>
        </p:nvGrpSpPr>
        <p:grpSpPr>
          <a:xfrm>
            <a:off x="3044965" y="2254220"/>
            <a:ext cx="400194" cy="324316"/>
            <a:chOff x="3044965" y="2435220"/>
            <a:chExt cx="400194" cy="324316"/>
          </a:xfrm>
        </p:grpSpPr>
        <p:sp>
          <p:nvSpPr>
            <p:cNvPr id="9152" name="Google Shape;9152;p85"/>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5"/>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5"/>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85"/>
          <p:cNvGrpSpPr/>
          <p:nvPr/>
        </p:nvGrpSpPr>
        <p:grpSpPr>
          <a:xfrm>
            <a:off x="6203579" y="3167981"/>
            <a:ext cx="351615" cy="350373"/>
            <a:chOff x="6203579" y="3348981"/>
            <a:chExt cx="351615" cy="350373"/>
          </a:xfrm>
        </p:grpSpPr>
        <p:sp>
          <p:nvSpPr>
            <p:cNvPr id="9156" name="Google Shape;9156;p85"/>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5"/>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5"/>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5"/>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5"/>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85"/>
          <p:cNvGrpSpPr/>
          <p:nvPr/>
        </p:nvGrpSpPr>
        <p:grpSpPr>
          <a:xfrm>
            <a:off x="4878379" y="2292892"/>
            <a:ext cx="367161" cy="287523"/>
            <a:chOff x="4878379" y="2473892"/>
            <a:chExt cx="367161" cy="287523"/>
          </a:xfrm>
        </p:grpSpPr>
        <p:sp>
          <p:nvSpPr>
            <p:cNvPr id="9162" name="Google Shape;9162;p85"/>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5"/>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5"/>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5"/>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5"/>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85"/>
          <p:cNvGrpSpPr/>
          <p:nvPr/>
        </p:nvGrpSpPr>
        <p:grpSpPr>
          <a:xfrm>
            <a:off x="1325719" y="2706689"/>
            <a:ext cx="290581" cy="372481"/>
            <a:chOff x="1325719" y="2887689"/>
            <a:chExt cx="290581" cy="372481"/>
          </a:xfrm>
        </p:grpSpPr>
        <p:sp>
          <p:nvSpPr>
            <p:cNvPr id="9168" name="Google Shape;9168;p85"/>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5"/>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0" name="Google Shape;9170;p85"/>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1" name="Google Shape;9171;p85"/>
          <p:cNvGrpSpPr/>
          <p:nvPr/>
        </p:nvGrpSpPr>
        <p:grpSpPr>
          <a:xfrm>
            <a:off x="3510335" y="2711499"/>
            <a:ext cx="360726" cy="361204"/>
            <a:chOff x="3510335" y="2892499"/>
            <a:chExt cx="360726" cy="361204"/>
          </a:xfrm>
        </p:grpSpPr>
        <p:sp>
          <p:nvSpPr>
            <p:cNvPr id="9172" name="Google Shape;9172;p85"/>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5"/>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5"/>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5"/>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5"/>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85"/>
          <p:cNvGrpSpPr/>
          <p:nvPr/>
        </p:nvGrpSpPr>
        <p:grpSpPr>
          <a:xfrm>
            <a:off x="3086313" y="2696049"/>
            <a:ext cx="320143" cy="392581"/>
            <a:chOff x="3086313" y="2877049"/>
            <a:chExt cx="320143" cy="392581"/>
          </a:xfrm>
        </p:grpSpPr>
        <p:sp>
          <p:nvSpPr>
            <p:cNvPr id="9178" name="Google Shape;9178;p85"/>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5"/>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5"/>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5"/>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5"/>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5"/>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5"/>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5"/>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5"/>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5"/>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5"/>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5"/>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0" name="Google Shape;9190;p85"/>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1" name="Google Shape;9191;p85"/>
          <p:cNvGrpSpPr/>
          <p:nvPr/>
        </p:nvGrpSpPr>
        <p:grpSpPr>
          <a:xfrm>
            <a:off x="861113" y="2704746"/>
            <a:ext cx="333809" cy="373277"/>
            <a:chOff x="861113" y="2885746"/>
            <a:chExt cx="333809" cy="373277"/>
          </a:xfrm>
        </p:grpSpPr>
        <p:sp>
          <p:nvSpPr>
            <p:cNvPr id="9192" name="Google Shape;9192;p85"/>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5"/>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5"/>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5" name="Google Shape;9195;p85"/>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5"/>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7" name="Google Shape;9197;p85"/>
          <p:cNvGrpSpPr/>
          <p:nvPr/>
        </p:nvGrpSpPr>
        <p:grpSpPr>
          <a:xfrm>
            <a:off x="1297654" y="1323481"/>
            <a:ext cx="349354" cy="362223"/>
            <a:chOff x="1297654" y="1504481"/>
            <a:chExt cx="349354" cy="362223"/>
          </a:xfrm>
        </p:grpSpPr>
        <p:sp>
          <p:nvSpPr>
            <p:cNvPr id="9198" name="Google Shape;9198;p85"/>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5"/>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5"/>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1" name="Google Shape;9201;p85"/>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2" name="Google Shape;9202;p85"/>
          <p:cNvGrpSpPr/>
          <p:nvPr/>
        </p:nvGrpSpPr>
        <p:grpSpPr>
          <a:xfrm>
            <a:off x="852385" y="1329916"/>
            <a:ext cx="353145" cy="351998"/>
            <a:chOff x="852385" y="1510916"/>
            <a:chExt cx="353145" cy="351998"/>
          </a:xfrm>
        </p:grpSpPr>
        <p:sp>
          <p:nvSpPr>
            <p:cNvPr id="9203" name="Google Shape;9203;p85"/>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5"/>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5"/>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85"/>
          <p:cNvGrpSpPr/>
          <p:nvPr/>
        </p:nvGrpSpPr>
        <p:grpSpPr>
          <a:xfrm>
            <a:off x="1745217" y="1334471"/>
            <a:ext cx="343269" cy="342505"/>
            <a:chOff x="1745217" y="1515471"/>
            <a:chExt cx="343269" cy="342505"/>
          </a:xfrm>
        </p:grpSpPr>
        <p:sp>
          <p:nvSpPr>
            <p:cNvPr id="9207" name="Google Shape;9207;p85"/>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5"/>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5"/>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5"/>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1" name="Google Shape;9211;p85"/>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2" name="Google Shape;9212;p85"/>
          <p:cNvGrpSpPr/>
          <p:nvPr/>
        </p:nvGrpSpPr>
        <p:grpSpPr>
          <a:xfrm>
            <a:off x="3042703" y="1348137"/>
            <a:ext cx="411535" cy="315587"/>
            <a:chOff x="3042703" y="1529137"/>
            <a:chExt cx="411535" cy="315587"/>
          </a:xfrm>
        </p:grpSpPr>
        <p:sp>
          <p:nvSpPr>
            <p:cNvPr id="9213" name="Google Shape;9213;p85"/>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5"/>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5"/>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5"/>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5"/>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5"/>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5"/>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5"/>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5"/>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5"/>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85"/>
          <p:cNvGrpSpPr/>
          <p:nvPr/>
        </p:nvGrpSpPr>
        <p:grpSpPr>
          <a:xfrm>
            <a:off x="2629289" y="1363682"/>
            <a:ext cx="350501" cy="284497"/>
            <a:chOff x="2629289" y="1544682"/>
            <a:chExt cx="350501" cy="284497"/>
          </a:xfrm>
        </p:grpSpPr>
        <p:sp>
          <p:nvSpPr>
            <p:cNvPr id="9224" name="Google Shape;9224;p85"/>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5"/>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5"/>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5"/>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5"/>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85"/>
          <p:cNvGrpSpPr/>
          <p:nvPr/>
        </p:nvGrpSpPr>
        <p:grpSpPr>
          <a:xfrm>
            <a:off x="5305077" y="1321633"/>
            <a:ext cx="367893" cy="365218"/>
            <a:chOff x="5305077" y="1502633"/>
            <a:chExt cx="367893" cy="365218"/>
          </a:xfrm>
        </p:grpSpPr>
        <p:sp>
          <p:nvSpPr>
            <p:cNvPr id="9230" name="Google Shape;9230;p85"/>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5"/>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85"/>
          <p:cNvGrpSpPr/>
          <p:nvPr/>
        </p:nvGrpSpPr>
        <p:grpSpPr>
          <a:xfrm>
            <a:off x="7100170" y="1319117"/>
            <a:ext cx="368308" cy="367033"/>
            <a:chOff x="7100170" y="1500117"/>
            <a:chExt cx="368308" cy="367033"/>
          </a:xfrm>
        </p:grpSpPr>
        <p:sp>
          <p:nvSpPr>
            <p:cNvPr id="9233" name="Google Shape;9233;p85"/>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5"/>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5"/>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5"/>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5"/>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5"/>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5"/>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5"/>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5"/>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5"/>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5"/>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5"/>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5"/>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6" name="Google Shape;9246;p85"/>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7" name="Google Shape;9247;p85"/>
          <p:cNvGrpSpPr/>
          <p:nvPr/>
        </p:nvGrpSpPr>
        <p:grpSpPr>
          <a:xfrm>
            <a:off x="6649231" y="1319021"/>
            <a:ext cx="390287" cy="367065"/>
            <a:chOff x="6649231" y="1500021"/>
            <a:chExt cx="390287" cy="367065"/>
          </a:xfrm>
        </p:grpSpPr>
        <p:sp>
          <p:nvSpPr>
            <p:cNvPr id="9248" name="Google Shape;9248;p85"/>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5"/>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5"/>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5"/>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5"/>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5"/>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5"/>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5"/>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5"/>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5"/>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5"/>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5"/>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85"/>
          <p:cNvGrpSpPr/>
          <p:nvPr/>
        </p:nvGrpSpPr>
        <p:grpSpPr>
          <a:xfrm>
            <a:off x="5746938" y="1362503"/>
            <a:ext cx="387261" cy="280356"/>
            <a:chOff x="5746938" y="1543503"/>
            <a:chExt cx="387261" cy="280356"/>
          </a:xfrm>
        </p:grpSpPr>
        <p:sp>
          <p:nvSpPr>
            <p:cNvPr id="9261" name="Google Shape;9261;p85"/>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5"/>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85"/>
          <p:cNvGrpSpPr/>
          <p:nvPr/>
        </p:nvGrpSpPr>
        <p:grpSpPr>
          <a:xfrm>
            <a:off x="6196730" y="1344346"/>
            <a:ext cx="369072" cy="317467"/>
            <a:chOff x="6196730" y="1525346"/>
            <a:chExt cx="369072" cy="317467"/>
          </a:xfrm>
        </p:grpSpPr>
        <p:sp>
          <p:nvSpPr>
            <p:cNvPr id="9264" name="Google Shape;9264;p85"/>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5"/>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5"/>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85"/>
          <p:cNvGrpSpPr/>
          <p:nvPr/>
        </p:nvGrpSpPr>
        <p:grpSpPr>
          <a:xfrm>
            <a:off x="4940592" y="1319690"/>
            <a:ext cx="246558" cy="367161"/>
            <a:chOff x="4940592" y="1500690"/>
            <a:chExt cx="246558" cy="367161"/>
          </a:xfrm>
        </p:grpSpPr>
        <p:sp>
          <p:nvSpPr>
            <p:cNvPr id="9268" name="Google Shape;9268;p85"/>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5"/>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5"/>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5"/>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85"/>
          <p:cNvGrpSpPr/>
          <p:nvPr/>
        </p:nvGrpSpPr>
        <p:grpSpPr>
          <a:xfrm>
            <a:off x="7964906" y="1318894"/>
            <a:ext cx="380858" cy="367575"/>
            <a:chOff x="7964906" y="1499894"/>
            <a:chExt cx="380858" cy="367575"/>
          </a:xfrm>
        </p:grpSpPr>
        <p:sp>
          <p:nvSpPr>
            <p:cNvPr id="9273" name="Google Shape;9273;p85"/>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5"/>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5"/>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6" name="Google Shape;9276;p85"/>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7" name="Google Shape;9277;p85"/>
          <p:cNvGrpSpPr/>
          <p:nvPr/>
        </p:nvGrpSpPr>
        <p:grpSpPr>
          <a:xfrm>
            <a:off x="8007400" y="2721278"/>
            <a:ext cx="285230" cy="355597"/>
            <a:chOff x="8007400" y="2902278"/>
            <a:chExt cx="285230" cy="355597"/>
          </a:xfrm>
        </p:grpSpPr>
        <p:sp>
          <p:nvSpPr>
            <p:cNvPr id="9278" name="Google Shape;9278;p85"/>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5"/>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85"/>
          <p:cNvGrpSpPr/>
          <p:nvPr/>
        </p:nvGrpSpPr>
        <p:grpSpPr>
          <a:xfrm>
            <a:off x="6219124" y="2721788"/>
            <a:ext cx="318231" cy="355470"/>
            <a:chOff x="6219124" y="2902788"/>
            <a:chExt cx="318231" cy="355470"/>
          </a:xfrm>
        </p:grpSpPr>
        <p:sp>
          <p:nvSpPr>
            <p:cNvPr id="9281" name="Google Shape;9281;p85"/>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5"/>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5"/>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85"/>
          <p:cNvGrpSpPr/>
          <p:nvPr/>
        </p:nvGrpSpPr>
        <p:grpSpPr>
          <a:xfrm>
            <a:off x="4969421" y="2721852"/>
            <a:ext cx="185109" cy="355406"/>
            <a:chOff x="4969421" y="2902852"/>
            <a:chExt cx="185109" cy="355406"/>
          </a:xfrm>
        </p:grpSpPr>
        <p:sp>
          <p:nvSpPr>
            <p:cNvPr id="9285" name="Google Shape;9285;p85"/>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5"/>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5"/>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5"/>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5"/>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5"/>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1" name="Google Shape;9291;p85"/>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5"/>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3" name="Google Shape;9293;p85"/>
          <p:cNvGrpSpPr/>
          <p:nvPr/>
        </p:nvGrpSpPr>
        <p:grpSpPr>
          <a:xfrm>
            <a:off x="6685259" y="2721852"/>
            <a:ext cx="311414" cy="355406"/>
            <a:chOff x="6685259" y="2902852"/>
            <a:chExt cx="311414" cy="355406"/>
          </a:xfrm>
        </p:grpSpPr>
        <p:sp>
          <p:nvSpPr>
            <p:cNvPr id="9294" name="Google Shape;9294;p85"/>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5"/>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5"/>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85"/>
          <p:cNvGrpSpPr/>
          <p:nvPr/>
        </p:nvGrpSpPr>
        <p:grpSpPr>
          <a:xfrm>
            <a:off x="5309250" y="2722170"/>
            <a:ext cx="359579" cy="355852"/>
            <a:chOff x="5309250" y="2903170"/>
            <a:chExt cx="359579" cy="355852"/>
          </a:xfrm>
        </p:grpSpPr>
        <p:sp>
          <p:nvSpPr>
            <p:cNvPr id="9298" name="Google Shape;9298;p85"/>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5"/>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5"/>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85"/>
          <p:cNvGrpSpPr/>
          <p:nvPr/>
        </p:nvGrpSpPr>
        <p:grpSpPr>
          <a:xfrm>
            <a:off x="2199565" y="2240172"/>
            <a:ext cx="312179" cy="353431"/>
            <a:chOff x="2199565" y="2421172"/>
            <a:chExt cx="312179" cy="353431"/>
          </a:xfrm>
        </p:grpSpPr>
        <p:sp>
          <p:nvSpPr>
            <p:cNvPr id="9302" name="Google Shape;9302;p85"/>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5"/>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85"/>
          <p:cNvGrpSpPr/>
          <p:nvPr/>
        </p:nvGrpSpPr>
        <p:grpSpPr>
          <a:xfrm>
            <a:off x="1750887" y="2244727"/>
            <a:ext cx="320143" cy="343269"/>
            <a:chOff x="1750887" y="2425727"/>
            <a:chExt cx="320143" cy="343269"/>
          </a:xfrm>
        </p:grpSpPr>
        <p:sp>
          <p:nvSpPr>
            <p:cNvPr id="9305" name="Google Shape;9305;p85"/>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5"/>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85"/>
          <p:cNvGrpSpPr/>
          <p:nvPr/>
        </p:nvGrpSpPr>
        <p:grpSpPr>
          <a:xfrm>
            <a:off x="1298037" y="2244727"/>
            <a:ext cx="338364" cy="342887"/>
            <a:chOff x="1298037" y="2425727"/>
            <a:chExt cx="338364" cy="342887"/>
          </a:xfrm>
        </p:grpSpPr>
        <p:sp>
          <p:nvSpPr>
            <p:cNvPr id="9308" name="Google Shape;9308;p85"/>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5"/>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5"/>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5"/>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2" name="Google Shape;9312;p85"/>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3" name="Google Shape;9313;p85"/>
          <p:cNvGrpSpPr/>
          <p:nvPr/>
        </p:nvGrpSpPr>
        <p:grpSpPr>
          <a:xfrm>
            <a:off x="3974207" y="2248009"/>
            <a:ext cx="320143" cy="338491"/>
            <a:chOff x="3974207" y="2429009"/>
            <a:chExt cx="320143" cy="338491"/>
          </a:xfrm>
        </p:grpSpPr>
        <p:sp>
          <p:nvSpPr>
            <p:cNvPr id="9314" name="Google Shape;9314;p85"/>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5"/>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85"/>
          <p:cNvGrpSpPr/>
          <p:nvPr/>
        </p:nvGrpSpPr>
        <p:grpSpPr>
          <a:xfrm>
            <a:off x="2623237" y="2250047"/>
            <a:ext cx="355024" cy="332630"/>
            <a:chOff x="2623237" y="2431047"/>
            <a:chExt cx="355024" cy="332630"/>
          </a:xfrm>
        </p:grpSpPr>
        <p:sp>
          <p:nvSpPr>
            <p:cNvPr id="9317" name="Google Shape;9317;p85"/>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5"/>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5"/>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5"/>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85"/>
          <p:cNvGrpSpPr/>
          <p:nvPr/>
        </p:nvGrpSpPr>
        <p:grpSpPr>
          <a:xfrm>
            <a:off x="6657194" y="2253073"/>
            <a:ext cx="375507" cy="367925"/>
            <a:chOff x="6657194" y="2434073"/>
            <a:chExt cx="375507" cy="367925"/>
          </a:xfrm>
        </p:grpSpPr>
        <p:sp>
          <p:nvSpPr>
            <p:cNvPr id="9322" name="Google Shape;9322;p85"/>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5"/>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5"/>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85"/>
          <p:cNvGrpSpPr/>
          <p:nvPr/>
        </p:nvGrpSpPr>
        <p:grpSpPr>
          <a:xfrm>
            <a:off x="7101317" y="2260655"/>
            <a:ext cx="367925" cy="352380"/>
            <a:chOff x="7101317" y="2441655"/>
            <a:chExt cx="367925" cy="352380"/>
          </a:xfrm>
        </p:grpSpPr>
        <p:sp>
          <p:nvSpPr>
            <p:cNvPr id="9326" name="Google Shape;9326;p85"/>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5"/>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85"/>
          <p:cNvGrpSpPr/>
          <p:nvPr/>
        </p:nvGrpSpPr>
        <p:grpSpPr>
          <a:xfrm>
            <a:off x="5756399" y="2253456"/>
            <a:ext cx="367925" cy="367161"/>
            <a:chOff x="5756399" y="2434456"/>
            <a:chExt cx="367925" cy="367161"/>
          </a:xfrm>
        </p:grpSpPr>
        <p:sp>
          <p:nvSpPr>
            <p:cNvPr id="9329" name="Google Shape;9329;p85"/>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5"/>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5"/>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5"/>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5"/>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5"/>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5"/>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6" name="Google Shape;9336;p85"/>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5"/>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8" name="Google Shape;9338;p85"/>
          <p:cNvGrpSpPr/>
          <p:nvPr/>
        </p:nvGrpSpPr>
        <p:grpSpPr>
          <a:xfrm>
            <a:off x="7964906" y="2253073"/>
            <a:ext cx="373627" cy="367925"/>
            <a:chOff x="7964906" y="2434073"/>
            <a:chExt cx="373627" cy="367925"/>
          </a:xfrm>
        </p:grpSpPr>
        <p:sp>
          <p:nvSpPr>
            <p:cNvPr id="9339" name="Google Shape;9339;p85"/>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5"/>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85"/>
          <p:cNvGrpSpPr/>
          <p:nvPr/>
        </p:nvGrpSpPr>
        <p:grpSpPr>
          <a:xfrm>
            <a:off x="6194086" y="2256737"/>
            <a:ext cx="369837" cy="360471"/>
            <a:chOff x="6194086" y="2437737"/>
            <a:chExt cx="369837" cy="360471"/>
          </a:xfrm>
        </p:grpSpPr>
        <p:sp>
          <p:nvSpPr>
            <p:cNvPr id="9342" name="Google Shape;9342;p85"/>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5"/>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4" name="Google Shape;9344;p85"/>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345" name="Google Shape;9345;p85"/>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49" name="Shape 9349"/>
        <p:cNvGrpSpPr/>
        <p:nvPr/>
      </p:nvGrpSpPr>
      <p:grpSpPr>
        <a:xfrm>
          <a:off x="0" y="0"/>
          <a:ext cx="0" cy="0"/>
          <a:chOff x="0" y="0"/>
          <a:chExt cx="0" cy="0"/>
        </a:xfrm>
      </p:grpSpPr>
      <p:grpSp>
        <p:nvGrpSpPr>
          <p:cNvPr id="9350" name="Google Shape;9350;p86"/>
          <p:cNvGrpSpPr/>
          <p:nvPr/>
        </p:nvGrpSpPr>
        <p:grpSpPr>
          <a:xfrm>
            <a:off x="3122257" y="1334344"/>
            <a:ext cx="294850" cy="349434"/>
            <a:chOff x="3122257" y="1508594"/>
            <a:chExt cx="294850" cy="349434"/>
          </a:xfrm>
        </p:grpSpPr>
        <p:sp>
          <p:nvSpPr>
            <p:cNvPr id="9351" name="Google Shape;9351;p86"/>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6"/>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6"/>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6"/>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6"/>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86"/>
          <p:cNvGrpSpPr/>
          <p:nvPr/>
        </p:nvGrpSpPr>
        <p:grpSpPr>
          <a:xfrm>
            <a:off x="910723" y="1333962"/>
            <a:ext cx="251660" cy="350166"/>
            <a:chOff x="910723" y="1508212"/>
            <a:chExt cx="251660" cy="350166"/>
          </a:xfrm>
        </p:grpSpPr>
        <p:sp>
          <p:nvSpPr>
            <p:cNvPr id="9357" name="Google Shape;9357;p86"/>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6"/>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6"/>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6"/>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6"/>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6"/>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6"/>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6"/>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6"/>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6"/>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6"/>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6"/>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6"/>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6"/>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6"/>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6"/>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6"/>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86"/>
          <p:cNvGrpSpPr/>
          <p:nvPr/>
        </p:nvGrpSpPr>
        <p:grpSpPr>
          <a:xfrm>
            <a:off x="1308631" y="1333580"/>
            <a:ext cx="350166" cy="350198"/>
            <a:chOff x="1308631" y="1507830"/>
            <a:chExt cx="350166" cy="350198"/>
          </a:xfrm>
        </p:grpSpPr>
        <p:sp>
          <p:nvSpPr>
            <p:cNvPr id="9375" name="Google Shape;9375;p86"/>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6"/>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6"/>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6"/>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86"/>
          <p:cNvGrpSpPr/>
          <p:nvPr/>
        </p:nvGrpSpPr>
        <p:grpSpPr>
          <a:xfrm>
            <a:off x="1756921" y="1335489"/>
            <a:ext cx="345997" cy="345997"/>
            <a:chOff x="1756921" y="1509739"/>
            <a:chExt cx="345997" cy="345997"/>
          </a:xfrm>
        </p:grpSpPr>
        <p:sp>
          <p:nvSpPr>
            <p:cNvPr id="9380" name="Google Shape;9380;p86"/>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6"/>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6"/>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6"/>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6"/>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6"/>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6"/>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6"/>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6"/>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6"/>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6"/>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6"/>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6"/>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6"/>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6"/>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6"/>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6"/>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86"/>
          <p:cNvGrpSpPr/>
          <p:nvPr/>
        </p:nvGrpSpPr>
        <p:grpSpPr>
          <a:xfrm>
            <a:off x="2216956" y="1336253"/>
            <a:ext cx="318721" cy="345615"/>
            <a:chOff x="2216956" y="1510503"/>
            <a:chExt cx="318721" cy="345615"/>
          </a:xfrm>
        </p:grpSpPr>
        <p:sp>
          <p:nvSpPr>
            <p:cNvPr id="9398" name="Google Shape;9398;p86"/>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6"/>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6"/>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6"/>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6"/>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86"/>
          <p:cNvGrpSpPr/>
          <p:nvPr/>
        </p:nvGrpSpPr>
        <p:grpSpPr>
          <a:xfrm>
            <a:off x="3988156" y="1394211"/>
            <a:ext cx="349052" cy="230049"/>
            <a:chOff x="3988156" y="1568461"/>
            <a:chExt cx="349052" cy="230049"/>
          </a:xfrm>
        </p:grpSpPr>
        <p:sp>
          <p:nvSpPr>
            <p:cNvPr id="9404" name="Google Shape;9404;p86"/>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6"/>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6"/>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6"/>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6"/>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6"/>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6"/>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86"/>
          <p:cNvGrpSpPr/>
          <p:nvPr/>
        </p:nvGrpSpPr>
        <p:grpSpPr>
          <a:xfrm>
            <a:off x="2633037" y="1325623"/>
            <a:ext cx="379002" cy="366112"/>
            <a:chOff x="2633037" y="1499873"/>
            <a:chExt cx="379002" cy="366112"/>
          </a:xfrm>
        </p:grpSpPr>
        <p:sp>
          <p:nvSpPr>
            <p:cNvPr id="9412" name="Google Shape;9412;p86"/>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6"/>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6"/>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6"/>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6"/>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6"/>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86"/>
          <p:cNvGrpSpPr/>
          <p:nvPr/>
        </p:nvGrpSpPr>
        <p:grpSpPr>
          <a:xfrm>
            <a:off x="6675256" y="1341919"/>
            <a:ext cx="327823" cy="357009"/>
            <a:chOff x="6675256" y="1516169"/>
            <a:chExt cx="327823" cy="357009"/>
          </a:xfrm>
        </p:grpSpPr>
        <p:sp>
          <p:nvSpPr>
            <p:cNvPr id="9419" name="Google Shape;9419;p86"/>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6"/>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6"/>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6"/>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6"/>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6"/>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6"/>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6"/>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6"/>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86"/>
          <p:cNvGrpSpPr/>
          <p:nvPr/>
        </p:nvGrpSpPr>
        <p:grpSpPr>
          <a:xfrm>
            <a:off x="8020159" y="1342301"/>
            <a:ext cx="300897" cy="356627"/>
            <a:chOff x="8020159" y="1516551"/>
            <a:chExt cx="300897" cy="356627"/>
          </a:xfrm>
        </p:grpSpPr>
        <p:sp>
          <p:nvSpPr>
            <p:cNvPr id="9429" name="Google Shape;9429;p86"/>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6"/>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6"/>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6"/>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6"/>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86"/>
          <p:cNvGrpSpPr/>
          <p:nvPr/>
        </p:nvGrpSpPr>
        <p:grpSpPr>
          <a:xfrm>
            <a:off x="5377363" y="1341919"/>
            <a:ext cx="257357" cy="356627"/>
            <a:chOff x="5377363" y="1516169"/>
            <a:chExt cx="257357" cy="356627"/>
          </a:xfrm>
        </p:grpSpPr>
        <p:sp>
          <p:nvSpPr>
            <p:cNvPr id="9435" name="Google Shape;9435;p86"/>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6"/>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6"/>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6"/>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6"/>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6"/>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6"/>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6"/>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6"/>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6"/>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6"/>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6"/>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6"/>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6"/>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6"/>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6"/>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6"/>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86"/>
          <p:cNvGrpSpPr/>
          <p:nvPr/>
        </p:nvGrpSpPr>
        <p:grpSpPr>
          <a:xfrm>
            <a:off x="4880567" y="1361620"/>
            <a:ext cx="356245" cy="317607"/>
            <a:chOff x="4880567" y="1535870"/>
            <a:chExt cx="356245" cy="317607"/>
          </a:xfrm>
        </p:grpSpPr>
        <p:sp>
          <p:nvSpPr>
            <p:cNvPr id="9453" name="Google Shape;9453;p86"/>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6"/>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6"/>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6"/>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6"/>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86"/>
          <p:cNvGrpSpPr/>
          <p:nvPr/>
        </p:nvGrpSpPr>
        <p:grpSpPr>
          <a:xfrm>
            <a:off x="5771483" y="1341537"/>
            <a:ext cx="357359" cy="357391"/>
            <a:chOff x="5771483" y="1515787"/>
            <a:chExt cx="357359" cy="357391"/>
          </a:xfrm>
        </p:grpSpPr>
        <p:sp>
          <p:nvSpPr>
            <p:cNvPr id="9459" name="Google Shape;9459;p86"/>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6"/>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6"/>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6"/>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86"/>
          <p:cNvGrpSpPr/>
          <p:nvPr/>
        </p:nvGrpSpPr>
        <p:grpSpPr>
          <a:xfrm>
            <a:off x="7121669" y="1359360"/>
            <a:ext cx="321362" cy="321362"/>
            <a:chOff x="7121669" y="1533610"/>
            <a:chExt cx="321362" cy="321362"/>
          </a:xfrm>
        </p:grpSpPr>
        <p:sp>
          <p:nvSpPr>
            <p:cNvPr id="9464" name="Google Shape;9464;p86"/>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6"/>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6"/>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6"/>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86"/>
          <p:cNvGrpSpPr/>
          <p:nvPr/>
        </p:nvGrpSpPr>
        <p:grpSpPr>
          <a:xfrm>
            <a:off x="7562766" y="1340614"/>
            <a:ext cx="327059" cy="360192"/>
            <a:chOff x="7562766" y="1514864"/>
            <a:chExt cx="327059" cy="360192"/>
          </a:xfrm>
        </p:grpSpPr>
        <p:sp>
          <p:nvSpPr>
            <p:cNvPr id="9469" name="Google Shape;9469;p86"/>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6"/>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6"/>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6"/>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86"/>
          <p:cNvGrpSpPr/>
          <p:nvPr/>
        </p:nvGrpSpPr>
        <p:grpSpPr>
          <a:xfrm>
            <a:off x="6221229" y="1324423"/>
            <a:ext cx="361636" cy="362183"/>
            <a:chOff x="6259175" y="1559008"/>
            <a:chExt cx="271743" cy="272093"/>
          </a:xfrm>
        </p:grpSpPr>
        <p:sp>
          <p:nvSpPr>
            <p:cNvPr id="9474" name="Google Shape;9474;p86"/>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6"/>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6"/>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6"/>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6"/>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6"/>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6"/>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6"/>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6"/>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6"/>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6"/>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6"/>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6"/>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6"/>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6"/>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6"/>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6"/>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86"/>
          <p:cNvGrpSpPr/>
          <p:nvPr/>
        </p:nvGrpSpPr>
        <p:grpSpPr>
          <a:xfrm>
            <a:off x="6671087" y="1835054"/>
            <a:ext cx="332757" cy="281833"/>
            <a:chOff x="6671087" y="2009304"/>
            <a:chExt cx="332757" cy="281833"/>
          </a:xfrm>
        </p:grpSpPr>
        <p:sp>
          <p:nvSpPr>
            <p:cNvPr id="9492" name="Google Shape;9492;p86"/>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6"/>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4" name="Google Shape;9494;p86"/>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5" name="Google Shape;9495;p86"/>
          <p:cNvGrpSpPr/>
          <p:nvPr/>
        </p:nvGrpSpPr>
        <p:grpSpPr>
          <a:xfrm>
            <a:off x="2201806" y="1802335"/>
            <a:ext cx="349784" cy="349434"/>
            <a:chOff x="2201806" y="1976585"/>
            <a:chExt cx="349784" cy="349434"/>
          </a:xfrm>
        </p:grpSpPr>
        <p:sp>
          <p:nvSpPr>
            <p:cNvPr id="9496" name="Google Shape;9496;p86"/>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6"/>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6"/>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6"/>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86"/>
          <p:cNvGrpSpPr/>
          <p:nvPr/>
        </p:nvGrpSpPr>
        <p:grpSpPr>
          <a:xfrm>
            <a:off x="3094217" y="1802335"/>
            <a:ext cx="350198" cy="350548"/>
            <a:chOff x="3094217" y="1976585"/>
            <a:chExt cx="350198" cy="350548"/>
          </a:xfrm>
        </p:grpSpPr>
        <p:sp>
          <p:nvSpPr>
            <p:cNvPr id="9501" name="Google Shape;9501;p86"/>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6"/>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6"/>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6"/>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6"/>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6"/>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6"/>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6"/>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6"/>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6"/>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6"/>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6"/>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6"/>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4" name="Google Shape;9514;p86"/>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5" name="Google Shape;9515;p86"/>
          <p:cNvGrpSpPr/>
          <p:nvPr/>
        </p:nvGrpSpPr>
        <p:grpSpPr>
          <a:xfrm>
            <a:off x="3979435" y="1802335"/>
            <a:ext cx="345265" cy="349848"/>
            <a:chOff x="3979435" y="1976585"/>
            <a:chExt cx="345265" cy="349848"/>
          </a:xfrm>
        </p:grpSpPr>
        <p:sp>
          <p:nvSpPr>
            <p:cNvPr id="9516" name="Google Shape;9516;p86"/>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6"/>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6"/>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6"/>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6"/>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6"/>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6"/>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6"/>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6"/>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6"/>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6"/>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6"/>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6"/>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6"/>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6"/>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6"/>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6"/>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86"/>
          <p:cNvGrpSpPr/>
          <p:nvPr/>
        </p:nvGrpSpPr>
        <p:grpSpPr>
          <a:xfrm>
            <a:off x="3541011" y="1334344"/>
            <a:ext cx="350166" cy="349434"/>
            <a:chOff x="3541011" y="1508594"/>
            <a:chExt cx="350166" cy="349434"/>
          </a:xfrm>
        </p:grpSpPr>
        <p:sp>
          <p:nvSpPr>
            <p:cNvPr id="9534" name="Google Shape;9534;p86"/>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6"/>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6"/>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6"/>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6"/>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6"/>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6"/>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6"/>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6"/>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6"/>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6"/>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6"/>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6"/>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86"/>
          <p:cNvGrpSpPr/>
          <p:nvPr/>
        </p:nvGrpSpPr>
        <p:grpSpPr>
          <a:xfrm>
            <a:off x="3576626" y="1801571"/>
            <a:ext cx="284251" cy="351694"/>
            <a:chOff x="3576626" y="1975821"/>
            <a:chExt cx="284251" cy="351694"/>
          </a:xfrm>
        </p:grpSpPr>
        <p:sp>
          <p:nvSpPr>
            <p:cNvPr id="9548" name="Google Shape;9548;p86"/>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6"/>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6"/>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86"/>
          <p:cNvGrpSpPr/>
          <p:nvPr/>
        </p:nvGrpSpPr>
        <p:grpSpPr>
          <a:xfrm>
            <a:off x="2722090" y="2715912"/>
            <a:ext cx="238770" cy="371841"/>
            <a:chOff x="2722090" y="2890162"/>
            <a:chExt cx="238770" cy="371841"/>
          </a:xfrm>
        </p:grpSpPr>
        <p:sp>
          <p:nvSpPr>
            <p:cNvPr id="9552" name="Google Shape;9552;p86"/>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6"/>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6"/>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5" name="Google Shape;9555;p86"/>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6" name="Google Shape;9556;p86"/>
          <p:cNvGrpSpPr/>
          <p:nvPr/>
        </p:nvGrpSpPr>
        <p:grpSpPr>
          <a:xfrm>
            <a:off x="6216367" y="1795906"/>
            <a:ext cx="361147" cy="361147"/>
            <a:chOff x="6216367" y="1970156"/>
            <a:chExt cx="361147" cy="361147"/>
          </a:xfrm>
        </p:grpSpPr>
        <p:sp>
          <p:nvSpPr>
            <p:cNvPr id="9557" name="Google Shape;9557;p86"/>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6"/>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6"/>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6"/>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86"/>
          <p:cNvGrpSpPr/>
          <p:nvPr/>
        </p:nvGrpSpPr>
        <p:grpSpPr>
          <a:xfrm>
            <a:off x="1289311" y="2751972"/>
            <a:ext cx="408156" cy="299783"/>
            <a:chOff x="1289311" y="2926222"/>
            <a:chExt cx="408156" cy="299783"/>
          </a:xfrm>
        </p:grpSpPr>
        <p:sp>
          <p:nvSpPr>
            <p:cNvPr id="9562" name="Google Shape;9562;p86"/>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6"/>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86"/>
          <p:cNvGrpSpPr/>
          <p:nvPr/>
        </p:nvGrpSpPr>
        <p:grpSpPr>
          <a:xfrm>
            <a:off x="7978465" y="1795142"/>
            <a:ext cx="361147" cy="360797"/>
            <a:chOff x="7978465" y="1969392"/>
            <a:chExt cx="361147" cy="360797"/>
          </a:xfrm>
        </p:grpSpPr>
        <p:sp>
          <p:nvSpPr>
            <p:cNvPr id="9565" name="Google Shape;9565;p86"/>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6"/>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6"/>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6"/>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6"/>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6"/>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6"/>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6"/>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6"/>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4" name="Google Shape;9574;p86"/>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5" name="Google Shape;9575;p86"/>
          <p:cNvGrpSpPr/>
          <p:nvPr/>
        </p:nvGrpSpPr>
        <p:grpSpPr>
          <a:xfrm>
            <a:off x="854261" y="2734563"/>
            <a:ext cx="377474" cy="335748"/>
            <a:chOff x="854261" y="2908813"/>
            <a:chExt cx="377474" cy="335748"/>
          </a:xfrm>
        </p:grpSpPr>
        <p:sp>
          <p:nvSpPr>
            <p:cNvPr id="9576" name="Google Shape;9576;p86"/>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6"/>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6"/>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6"/>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6"/>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86"/>
          <p:cNvGrpSpPr/>
          <p:nvPr/>
        </p:nvGrpSpPr>
        <p:grpSpPr>
          <a:xfrm>
            <a:off x="1749728" y="2720527"/>
            <a:ext cx="386927" cy="363438"/>
            <a:chOff x="1749728" y="2894777"/>
            <a:chExt cx="386927" cy="363438"/>
          </a:xfrm>
        </p:grpSpPr>
        <p:sp>
          <p:nvSpPr>
            <p:cNvPr id="9582" name="Google Shape;9582;p86"/>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6"/>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6"/>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6"/>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6"/>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6"/>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6"/>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86"/>
          <p:cNvGrpSpPr/>
          <p:nvPr/>
        </p:nvGrpSpPr>
        <p:grpSpPr>
          <a:xfrm>
            <a:off x="7098912" y="1795142"/>
            <a:ext cx="359651" cy="361560"/>
            <a:chOff x="7098912" y="1969392"/>
            <a:chExt cx="359651" cy="361560"/>
          </a:xfrm>
        </p:grpSpPr>
        <p:sp>
          <p:nvSpPr>
            <p:cNvPr id="9590" name="Google Shape;9590;p86"/>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6"/>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6"/>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6"/>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6"/>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6"/>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6"/>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6"/>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6"/>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6"/>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6"/>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6"/>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6"/>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3" name="Google Shape;9603;p86"/>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4" name="Google Shape;9604;p86"/>
          <p:cNvGrpSpPr/>
          <p:nvPr/>
        </p:nvGrpSpPr>
        <p:grpSpPr>
          <a:xfrm>
            <a:off x="5352728" y="1815989"/>
            <a:ext cx="327091" cy="322508"/>
            <a:chOff x="5352728" y="1990239"/>
            <a:chExt cx="327091" cy="322508"/>
          </a:xfrm>
        </p:grpSpPr>
        <p:sp>
          <p:nvSpPr>
            <p:cNvPr id="9605" name="Google Shape;9605;p86"/>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6"/>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6"/>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86"/>
          <p:cNvGrpSpPr/>
          <p:nvPr/>
        </p:nvGrpSpPr>
        <p:grpSpPr>
          <a:xfrm>
            <a:off x="7538896" y="1795906"/>
            <a:ext cx="361147" cy="361529"/>
            <a:chOff x="7538896" y="1970156"/>
            <a:chExt cx="361147" cy="361529"/>
          </a:xfrm>
        </p:grpSpPr>
        <p:sp>
          <p:nvSpPr>
            <p:cNvPr id="9609" name="Google Shape;9609;p86"/>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6"/>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6"/>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6"/>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6"/>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6"/>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86"/>
          <p:cNvGrpSpPr/>
          <p:nvPr/>
        </p:nvGrpSpPr>
        <p:grpSpPr>
          <a:xfrm>
            <a:off x="4896099" y="1796670"/>
            <a:ext cx="358155" cy="358123"/>
            <a:chOff x="4896099" y="1970920"/>
            <a:chExt cx="358155" cy="358123"/>
          </a:xfrm>
        </p:grpSpPr>
        <p:sp>
          <p:nvSpPr>
            <p:cNvPr id="9616" name="Google Shape;9616;p86"/>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6"/>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6"/>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86"/>
          <p:cNvGrpSpPr/>
          <p:nvPr/>
        </p:nvGrpSpPr>
        <p:grpSpPr>
          <a:xfrm>
            <a:off x="4048787" y="2802769"/>
            <a:ext cx="283488" cy="198604"/>
            <a:chOff x="4048787" y="2977019"/>
            <a:chExt cx="283488" cy="198604"/>
          </a:xfrm>
        </p:grpSpPr>
        <p:sp>
          <p:nvSpPr>
            <p:cNvPr id="9620" name="Google Shape;9620;p86"/>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6"/>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6"/>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6"/>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6"/>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6"/>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86"/>
          <p:cNvGrpSpPr/>
          <p:nvPr/>
        </p:nvGrpSpPr>
        <p:grpSpPr>
          <a:xfrm>
            <a:off x="4054103" y="2255941"/>
            <a:ext cx="218687" cy="349052"/>
            <a:chOff x="4054103" y="2430191"/>
            <a:chExt cx="218687" cy="349052"/>
          </a:xfrm>
        </p:grpSpPr>
        <p:sp>
          <p:nvSpPr>
            <p:cNvPr id="9627" name="Google Shape;9627;p86"/>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6"/>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86"/>
          <p:cNvGrpSpPr/>
          <p:nvPr/>
        </p:nvGrpSpPr>
        <p:grpSpPr>
          <a:xfrm>
            <a:off x="2185128" y="2253299"/>
            <a:ext cx="382758" cy="356595"/>
            <a:chOff x="2185128" y="2427549"/>
            <a:chExt cx="382758" cy="356595"/>
          </a:xfrm>
        </p:grpSpPr>
        <p:sp>
          <p:nvSpPr>
            <p:cNvPr id="9630" name="Google Shape;9630;p86"/>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6"/>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6"/>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6"/>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86"/>
          <p:cNvGrpSpPr/>
          <p:nvPr/>
        </p:nvGrpSpPr>
        <p:grpSpPr>
          <a:xfrm>
            <a:off x="2656907" y="2265043"/>
            <a:ext cx="332757" cy="332343"/>
            <a:chOff x="2656907" y="2439293"/>
            <a:chExt cx="332757" cy="332343"/>
          </a:xfrm>
        </p:grpSpPr>
        <p:sp>
          <p:nvSpPr>
            <p:cNvPr id="9635" name="Google Shape;9635;p86"/>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6"/>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6"/>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6"/>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6"/>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6"/>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6"/>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86"/>
          <p:cNvGrpSpPr/>
          <p:nvPr/>
        </p:nvGrpSpPr>
        <p:grpSpPr>
          <a:xfrm>
            <a:off x="1731523" y="2248366"/>
            <a:ext cx="399435" cy="365698"/>
            <a:chOff x="1731523" y="2422616"/>
            <a:chExt cx="399435" cy="365698"/>
          </a:xfrm>
        </p:grpSpPr>
        <p:sp>
          <p:nvSpPr>
            <p:cNvPr id="9643" name="Google Shape;9643;p86"/>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6"/>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6"/>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86"/>
          <p:cNvGrpSpPr/>
          <p:nvPr/>
        </p:nvGrpSpPr>
        <p:grpSpPr>
          <a:xfrm>
            <a:off x="3097241" y="2259314"/>
            <a:ext cx="344883" cy="343387"/>
            <a:chOff x="3097241" y="2433564"/>
            <a:chExt cx="344883" cy="343387"/>
          </a:xfrm>
        </p:grpSpPr>
        <p:sp>
          <p:nvSpPr>
            <p:cNvPr id="9647" name="Google Shape;9647;p86"/>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6"/>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6"/>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6"/>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6"/>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6"/>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6"/>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6"/>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6"/>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86"/>
          <p:cNvGrpSpPr/>
          <p:nvPr/>
        </p:nvGrpSpPr>
        <p:grpSpPr>
          <a:xfrm>
            <a:off x="1278299" y="2265043"/>
            <a:ext cx="410829" cy="332343"/>
            <a:chOff x="1278299" y="2439293"/>
            <a:chExt cx="410829" cy="332343"/>
          </a:xfrm>
        </p:grpSpPr>
        <p:sp>
          <p:nvSpPr>
            <p:cNvPr id="9657" name="Google Shape;9657;p86"/>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6"/>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6"/>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6"/>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6"/>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6"/>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6"/>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6"/>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86"/>
          <p:cNvGrpSpPr/>
          <p:nvPr/>
        </p:nvGrpSpPr>
        <p:grpSpPr>
          <a:xfrm>
            <a:off x="2661459" y="1840751"/>
            <a:ext cx="322508" cy="273494"/>
            <a:chOff x="2661459" y="2015001"/>
            <a:chExt cx="322508" cy="273494"/>
          </a:xfrm>
        </p:grpSpPr>
        <p:sp>
          <p:nvSpPr>
            <p:cNvPr id="9666" name="Google Shape;9666;p86"/>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6"/>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86"/>
          <p:cNvGrpSpPr/>
          <p:nvPr/>
        </p:nvGrpSpPr>
        <p:grpSpPr>
          <a:xfrm>
            <a:off x="870939" y="2265043"/>
            <a:ext cx="331993" cy="331993"/>
            <a:chOff x="870939" y="2439293"/>
            <a:chExt cx="331993" cy="331993"/>
          </a:xfrm>
        </p:grpSpPr>
        <p:sp>
          <p:nvSpPr>
            <p:cNvPr id="9669" name="Google Shape;9669;p86"/>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6"/>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6"/>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6"/>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6"/>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6"/>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6"/>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6"/>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6"/>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6"/>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6"/>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6"/>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6"/>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6"/>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6"/>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6"/>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86"/>
          <p:cNvGrpSpPr/>
          <p:nvPr/>
        </p:nvGrpSpPr>
        <p:grpSpPr>
          <a:xfrm>
            <a:off x="6644957" y="2282103"/>
            <a:ext cx="371395" cy="278904"/>
            <a:chOff x="6644957" y="2456353"/>
            <a:chExt cx="371395" cy="278904"/>
          </a:xfrm>
        </p:grpSpPr>
        <p:sp>
          <p:nvSpPr>
            <p:cNvPr id="9686" name="Google Shape;9686;p86"/>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6"/>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6"/>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6"/>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6"/>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86"/>
          <p:cNvGrpSpPr/>
          <p:nvPr/>
        </p:nvGrpSpPr>
        <p:grpSpPr>
          <a:xfrm>
            <a:off x="5388757" y="2240409"/>
            <a:ext cx="260349" cy="362292"/>
            <a:chOff x="5388757" y="2414659"/>
            <a:chExt cx="260349" cy="362292"/>
          </a:xfrm>
        </p:grpSpPr>
        <p:sp>
          <p:nvSpPr>
            <p:cNvPr id="9692" name="Google Shape;9692;p86"/>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6"/>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6"/>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6"/>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6"/>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6"/>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6"/>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6"/>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6"/>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6"/>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6"/>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6"/>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6"/>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6"/>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6"/>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6"/>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6"/>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6"/>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6"/>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6"/>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86"/>
          <p:cNvGrpSpPr/>
          <p:nvPr/>
        </p:nvGrpSpPr>
        <p:grpSpPr>
          <a:xfrm>
            <a:off x="3567142" y="2731507"/>
            <a:ext cx="348288" cy="340331"/>
            <a:chOff x="3567142" y="2905757"/>
            <a:chExt cx="348288" cy="340331"/>
          </a:xfrm>
        </p:grpSpPr>
        <p:sp>
          <p:nvSpPr>
            <p:cNvPr id="9713" name="Google Shape;9713;p86"/>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6"/>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6"/>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6"/>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6"/>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86"/>
          <p:cNvGrpSpPr/>
          <p:nvPr/>
        </p:nvGrpSpPr>
        <p:grpSpPr>
          <a:xfrm>
            <a:off x="870939" y="1801571"/>
            <a:ext cx="332375" cy="350071"/>
            <a:chOff x="870939" y="1975821"/>
            <a:chExt cx="332375" cy="350071"/>
          </a:xfrm>
        </p:grpSpPr>
        <p:sp>
          <p:nvSpPr>
            <p:cNvPr id="9719" name="Google Shape;9719;p86"/>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6"/>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6"/>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6"/>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86"/>
          <p:cNvGrpSpPr/>
          <p:nvPr/>
        </p:nvGrpSpPr>
        <p:grpSpPr>
          <a:xfrm>
            <a:off x="7967103" y="2240791"/>
            <a:ext cx="355863" cy="361911"/>
            <a:chOff x="7967103" y="2415041"/>
            <a:chExt cx="355863" cy="361911"/>
          </a:xfrm>
        </p:grpSpPr>
        <p:sp>
          <p:nvSpPr>
            <p:cNvPr id="9724" name="Google Shape;9724;p86"/>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6"/>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6"/>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6"/>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6"/>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6"/>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6"/>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6"/>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6"/>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6"/>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6"/>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86"/>
          <p:cNvGrpSpPr/>
          <p:nvPr/>
        </p:nvGrpSpPr>
        <p:grpSpPr>
          <a:xfrm>
            <a:off x="7529411" y="2240409"/>
            <a:ext cx="355863" cy="362292"/>
            <a:chOff x="7529411" y="2414659"/>
            <a:chExt cx="355863" cy="362292"/>
          </a:xfrm>
        </p:grpSpPr>
        <p:sp>
          <p:nvSpPr>
            <p:cNvPr id="9736" name="Google Shape;9736;p86"/>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6"/>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6"/>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6"/>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6"/>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6"/>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6"/>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6"/>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6"/>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6"/>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6"/>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6"/>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86"/>
          <p:cNvGrpSpPr/>
          <p:nvPr/>
        </p:nvGrpSpPr>
        <p:grpSpPr>
          <a:xfrm>
            <a:off x="5733194" y="2257468"/>
            <a:ext cx="446826" cy="327059"/>
            <a:chOff x="5733194" y="2431718"/>
            <a:chExt cx="446826" cy="327059"/>
          </a:xfrm>
        </p:grpSpPr>
        <p:sp>
          <p:nvSpPr>
            <p:cNvPr id="9749" name="Google Shape;9749;p86"/>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6"/>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6"/>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86"/>
          <p:cNvGrpSpPr/>
          <p:nvPr/>
        </p:nvGrpSpPr>
        <p:grpSpPr>
          <a:xfrm>
            <a:off x="4876780" y="2243814"/>
            <a:ext cx="407774" cy="356627"/>
            <a:chOff x="4876780" y="2418064"/>
            <a:chExt cx="407774" cy="356627"/>
          </a:xfrm>
        </p:grpSpPr>
        <p:sp>
          <p:nvSpPr>
            <p:cNvPr id="9753" name="Google Shape;9753;p86"/>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6"/>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6"/>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6"/>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6"/>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6"/>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6"/>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6"/>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86"/>
          <p:cNvGrpSpPr/>
          <p:nvPr/>
        </p:nvGrpSpPr>
        <p:grpSpPr>
          <a:xfrm>
            <a:off x="7070872" y="2236621"/>
            <a:ext cx="398321" cy="371013"/>
            <a:chOff x="7070872" y="2410871"/>
            <a:chExt cx="398321" cy="371013"/>
          </a:xfrm>
        </p:grpSpPr>
        <p:sp>
          <p:nvSpPr>
            <p:cNvPr id="9762" name="Google Shape;9762;p86"/>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6"/>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6"/>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6"/>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6" name="Google Shape;9766;p86"/>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7" name="Google Shape;9767;p86"/>
          <p:cNvGrpSpPr/>
          <p:nvPr/>
        </p:nvGrpSpPr>
        <p:grpSpPr>
          <a:xfrm>
            <a:off x="5318259" y="2807861"/>
            <a:ext cx="371013" cy="220787"/>
            <a:chOff x="5318259" y="2982111"/>
            <a:chExt cx="371013" cy="220787"/>
          </a:xfrm>
        </p:grpSpPr>
        <p:sp>
          <p:nvSpPr>
            <p:cNvPr id="9768" name="Google Shape;9768;p86"/>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6"/>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6"/>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6"/>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6"/>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6"/>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6"/>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6"/>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86"/>
          <p:cNvGrpSpPr/>
          <p:nvPr/>
        </p:nvGrpSpPr>
        <p:grpSpPr>
          <a:xfrm>
            <a:off x="7073928" y="2731507"/>
            <a:ext cx="371395" cy="371809"/>
            <a:chOff x="7073928" y="2905757"/>
            <a:chExt cx="371395" cy="371809"/>
          </a:xfrm>
        </p:grpSpPr>
        <p:sp>
          <p:nvSpPr>
            <p:cNvPr id="9777" name="Google Shape;9777;p86"/>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6"/>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6"/>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86"/>
          <p:cNvGrpSpPr/>
          <p:nvPr/>
        </p:nvGrpSpPr>
        <p:grpSpPr>
          <a:xfrm>
            <a:off x="6188327" y="2781158"/>
            <a:ext cx="371395" cy="272857"/>
            <a:chOff x="6188327" y="2955408"/>
            <a:chExt cx="371395" cy="272857"/>
          </a:xfrm>
        </p:grpSpPr>
        <p:sp>
          <p:nvSpPr>
            <p:cNvPr id="9781" name="Google Shape;9781;p86"/>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6"/>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86"/>
          <p:cNvGrpSpPr/>
          <p:nvPr/>
        </p:nvGrpSpPr>
        <p:grpSpPr>
          <a:xfrm>
            <a:off x="7521454" y="2731889"/>
            <a:ext cx="359651" cy="371013"/>
            <a:chOff x="7521454" y="2906139"/>
            <a:chExt cx="359651" cy="371013"/>
          </a:xfrm>
        </p:grpSpPr>
        <p:sp>
          <p:nvSpPr>
            <p:cNvPr id="9784" name="Google Shape;9784;p86"/>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6"/>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6"/>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6"/>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6"/>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86"/>
          <p:cNvGrpSpPr/>
          <p:nvPr/>
        </p:nvGrpSpPr>
        <p:grpSpPr>
          <a:xfrm>
            <a:off x="5782845" y="2732271"/>
            <a:ext cx="301661" cy="371013"/>
            <a:chOff x="5782845" y="2906521"/>
            <a:chExt cx="301661" cy="371013"/>
          </a:xfrm>
        </p:grpSpPr>
        <p:sp>
          <p:nvSpPr>
            <p:cNvPr id="9790" name="Google Shape;9790;p86"/>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6"/>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6"/>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86"/>
          <p:cNvGrpSpPr/>
          <p:nvPr/>
        </p:nvGrpSpPr>
        <p:grpSpPr>
          <a:xfrm>
            <a:off x="3539102" y="2253299"/>
            <a:ext cx="355099" cy="355481"/>
            <a:chOff x="3539102" y="2427549"/>
            <a:chExt cx="355099" cy="355481"/>
          </a:xfrm>
        </p:grpSpPr>
        <p:sp>
          <p:nvSpPr>
            <p:cNvPr id="9794" name="Google Shape;9794;p86"/>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6"/>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86"/>
          <p:cNvGrpSpPr/>
          <p:nvPr/>
        </p:nvGrpSpPr>
        <p:grpSpPr>
          <a:xfrm>
            <a:off x="6630539" y="2743252"/>
            <a:ext cx="371777" cy="349434"/>
            <a:chOff x="6630539" y="2917502"/>
            <a:chExt cx="371777" cy="349434"/>
          </a:xfrm>
        </p:grpSpPr>
        <p:sp>
          <p:nvSpPr>
            <p:cNvPr id="9797" name="Google Shape;9797;p86"/>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6"/>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6"/>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6"/>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6"/>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6"/>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6"/>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86"/>
          <p:cNvGrpSpPr/>
          <p:nvPr/>
        </p:nvGrpSpPr>
        <p:grpSpPr>
          <a:xfrm>
            <a:off x="2171474" y="3194979"/>
            <a:ext cx="408156" cy="343737"/>
            <a:chOff x="2171474" y="3369229"/>
            <a:chExt cx="408156" cy="343737"/>
          </a:xfrm>
        </p:grpSpPr>
        <p:sp>
          <p:nvSpPr>
            <p:cNvPr id="9805" name="Google Shape;9805;p86"/>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6"/>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6"/>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6"/>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9" name="Google Shape;9809;p86"/>
          <p:cNvGrpSpPr/>
          <p:nvPr/>
        </p:nvGrpSpPr>
        <p:grpSpPr>
          <a:xfrm>
            <a:off x="4891198" y="2750858"/>
            <a:ext cx="334634" cy="334634"/>
            <a:chOff x="4891198" y="2925108"/>
            <a:chExt cx="334634" cy="334634"/>
          </a:xfrm>
        </p:grpSpPr>
        <p:sp>
          <p:nvSpPr>
            <p:cNvPr id="9810" name="Google Shape;9810;p86"/>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6"/>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6"/>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6"/>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6"/>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6"/>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6"/>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6"/>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86"/>
          <p:cNvGrpSpPr/>
          <p:nvPr/>
        </p:nvGrpSpPr>
        <p:grpSpPr>
          <a:xfrm>
            <a:off x="7976174" y="2750858"/>
            <a:ext cx="334666" cy="334634"/>
            <a:chOff x="7976174" y="2925108"/>
            <a:chExt cx="334666" cy="334634"/>
          </a:xfrm>
        </p:grpSpPr>
        <p:sp>
          <p:nvSpPr>
            <p:cNvPr id="9819" name="Google Shape;9819;p86"/>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6"/>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6"/>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6"/>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6"/>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6"/>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6"/>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6"/>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6"/>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8" name="Google Shape;9828;p86"/>
          <p:cNvGrpSpPr/>
          <p:nvPr/>
        </p:nvGrpSpPr>
        <p:grpSpPr>
          <a:xfrm>
            <a:off x="3091957" y="3199881"/>
            <a:ext cx="354717" cy="332757"/>
            <a:chOff x="3091957" y="3374131"/>
            <a:chExt cx="354717" cy="332757"/>
          </a:xfrm>
        </p:grpSpPr>
        <p:sp>
          <p:nvSpPr>
            <p:cNvPr id="9829" name="Google Shape;9829;p86"/>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6"/>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6"/>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6"/>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6"/>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6"/>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86"/>
          <p:cNvGrpSpPr/>
          <p:nvPr/>
        </p:nvGrpSpPr>
        <p:grpSpPr>
          <a:xfrm>
            <a:off x="3988156" y="3205960"/>
            <a:ext cx="353954" cy="318880"/>
            <a:chOff x="3988156" y="3380210"/>
            <a:chExt cx="353954" cy="318880"/>
          </a:xfrm>
        </p:grpSpPr>
        <p:sp>
          <p:nvSpPr>
            <p:cNvPr id="9836" name="Google Shape;9836;p86"/>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6"/>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6"/>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6"/>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6"/>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86"/>
          <p:cNvGrpSpPr/>
          <p:nvPr/>
        </p:nvGrpSpPr>
        <p:grpSpPr>
          <a:xfrm>
            <a:off x="3541011" y="3193070"/>
            <a:ext cx="348257" cy="346188"/>
            <a:chOff x="3541011" y="3367320"/>
            <a:chExt cx="348257" cy="346188"/>
          </a:xfrm>
        </p:grpSpPr>
        <p:sp>
          <p:nvSpPr>
            <p:cNvPr id="9842" name="Google Shape;9842;p86"/>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6"/>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6"/>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6"/>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86"/>
          <p:cNvGrpSpPr/>
          <p:nvPr/>
        </p:nvGrpSpPr>
        <p:grpSpPr>
          <a:xfrm>
            <a:off x="1314678" y="3183967"/>
            <a:ext cx="334666" cy="365348"/>
            <a:chOff x="1314678" y="3358217"/>
            <a:chExt cx="334666" cy="365348"/>
          </a:xfrm>
        </p:grpSpPr>
        <p:sp>
          <p:nvSpPr>
            <p:cNvPr id="9847" name="Google Shape;9847;p86"/>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6"/>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6"/>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6"/>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6"/>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86"/>
          <p:cNvGrpSpPr/>
          <p:nvPr/>
        </p:nvGrpSpPr>
        <p:grpSpPr>
          <a:xfrm>
            <a:off x="1748582" y="3198385"/>
            <a:ext cx="359269" cy="335780"/>
            <a:chOff x="1748582" y="3372635"/>
            <a:chExt cx="359269" cy="335780"/>
          </a:xfrm>
        </p:grpSpPr>
        <p:sp>
          <p:nvSpPr>
            <p:cNvPr id="9853" name="Google Shape;9853;p86"/>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4" name="Google Shape;9854;p86"/>
            <p:cNvGrpSpPr/>
            <p:nvPr/>
          </p:nvGrpSpPr>
          <p:grpSpPr>
            <a:xfrm>
              <a:off x="1748582" y="3372635"/>
              <a:ext cx="333520" cy="335780"/>
              <a:chOff x="1748582" y="3372635"/>
              <a:chExt cx="333520" cy="335780"/>
            </a:xfrm>
          </p:grpSpPr>
          <p:sp>
            <p:nvSpPr>
              <p:cNvPr id="9855" name="Google Shape;9855;p86"/>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6"/>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6"/>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58" name="Google Shape;9858;p86"/>
          <p:cNvGrpSpPr/>
          <p:nvPr/>
        </p:nvGrpSpPr>
        <p:grpSpPr>
          <a:xfrm>
            <a:off x="2640993" y="3183585"/>
            <a:ext cx="365348" cy="364966"/>
            <a:chOff x="2640993" y="3357835"/>
            <a:chExt cx="365348" cy="364966"/>
          </a:xfrm>
        </p:grpSpPr>
        <p:sp>
          <p:nvSpPr>
            <p:cNvPr id="9859" name="Google Shape;9859;p86"/>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6"/>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6"/>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6"/>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6"/>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6"/>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6"/>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6"/>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6"/>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6"/>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86"/>
          <p:cNvGrpSpPr/>
          <p:nvPr/>
        </p:nvGrpSpPr>
        <p:grpSpPr>
          <a:xfrm>
            <a:off x="4886264" y="3191924"/>
            <a:ext cx="350548" cy="350198"/>
            <a:chOff x="4886264" y="3366174"/>
            <a:chExt cx="350548" cy="350198"/>
          </a:xfrm>
        </p:grpSpPr>
        <p:sp>
          <p:nvSpPr>
            <p:cNvPr id="9870" name="Google Shape;9870;p86"/>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6"/>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6"/>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6"/>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6"/>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6"/>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6"/>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6"/>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6"/>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6"/>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6"/>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6"/>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6"/>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86"/>
          <p:cNvGrpSpPr/>
          <p:nvPr/>
        </p:nvGrpSpPr>
        <p:grpSpPr>
          <a:xfrm>
            <a:off x="5331913" y="3239697"/>
            <a:ext cx="347143" cy="254684"/>
            <a:chOff x="5331913" y="3413947"/>
            <a:chExt cx="347143" cy="254684"/>
          </a:xfrm>
        </p:grpSpPr>
        <p:sp>
          <p:nvSpPr>
            <p:cNvPr id="9884" name="Google Shape;9884;p86"/>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6"/>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6"/>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6"/>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6"/>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6"/>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86"/>
          <p:cNvGrpSpPr/>
          <p:nvPr/>
        </p:nvGrpSpPr>
        <p:grpSpPr>
          <a:xfrm>
            <a:off x="5776798" y="3235528"/>
            <a:ext cx="346379" cy="264518"/>
            <a:chOff x="5776798" y="3409778"/>
            <a:chExt cx="346379" cy="264518"/>
          </a:xfrm>
        </p:grpSpPr>
        <p:sp>
          <p:nvSpPr>
            <p:cNvPr id="9891" name="Google Shape;9891;p86"/>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6"/>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6"/>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6"/>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6"/>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6"/>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86"/>
          <p:cNvGrpSpPr/>
          <p:nvPr/>
        </p:nvGrpSpPr>
        <p:grpSpPr>
          <a:xfrm>
            <a:off x="7108015" y="3222255"/>
            <a:ext cx="344883" cy="290299"/>
            <a:chOff x="7108015" y="3396505"/>
            <a:chExt cx="344883" cy="290299"/>
          </a:xfrm>
        </p:grpSpPr>
        <p:sp>
          <p:nvSpPr>
            <p:cNvPr id="9898" name="Google Shape;9898;p86"/>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6"/>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6"/>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6"/>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86"/>
          <p:cNvGrpSpPr/>
          <p:nvPr/>
        </p:nvGrpSpPr>
        <p:grpSpPr>
          <a:xfrm>
            <a:off x="7551754" y="3216558"/>
            <a:ext cx="344883" cy="301311"/>
            <a:chOff x="7551754" y="3390808"/>
            <a:chExt cx="344883" cy="301311"/>
          </a:xfrm>
        </p:grpSpPr>
        <p:sp>
          <p:nvSpPr>
            <p:cNvPr id="9903" name="Google Shape;9903;p86"/>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6"/>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6"/>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6"/>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6"/>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6"/>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6"/>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6"/>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6"/>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6"/>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6"/>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86"/>
          <p:cNvGrpSpPr/>
          <p:nvPr/>
        </p:nvGrpSpPr>
        <p:grpSpPr>
          <a:xfrm>
            <a:off x="6707084" y="3213153"/>
            <a:ext cx="261145" cy="308504"/>
            <a:chOff x="6707084" y="3387403"/>
            <a:chExt cx="261145" cy="308504"/>
          </a:xfrm>
        </p:grpSpPr>
        <p:sp>
          <p:nvSpPr>
            <p:cNvPr id="9915" name="Google Shape;9915;p86"/>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6"/>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6"/>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6"/>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86"/>
          <p:cNvGrpSpPr/>
          <p:nvPr/>
        </p:nvGrpSpPr>
        <p:grpSpPr>
          <a:xfrm>
            <a:off x="848978" y="4123387"/>
            <a:ext cx="377824" cy="324418"/>
            <a:chOff x="848978" y="4297637"/>
            <a:chExt cx="377824" cy="324418"/>
          </a:xfrm>
        </p:grpSpPr>
        <p:sp>
          <p:nvSpPr>
            <p:cNvPr id="9920" name="Google Shape;9920;p86"/>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6"/>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86"/>
          <p:cNvGrpSpPr/>
          <p:nvPr/>
        </p:nvGrpSpPr>
        <p:grpSpPr>
          <a:xfrm>
            <a:off x="1754279" y="4112343"/>
            <a:ext cx="351439" cy="345965"/>
            <a:chOff x="1754279" y="4286593"/>
            <a:chExt cx="351439" cy="345965"/>
          </a:xfrm>
        </p:grpSpPr>
        <p:sp>
          <p:nvSpPr>
            <p:cNvPr id="9923" name="Google Shape;9923;p86"/>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6"/>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6"/>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6"/>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6"/>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86"/>
          <p:cNvGrpSpPr/>
          <p:nvPr/>
        </p:nvGrpSpPr>
        <p:grpSpPr>
          <a:xfrm>
            <a:off x="3996113" y="4116926"/>
            <a:ext cx="336512" cy="335048"/>
            <a:chOff x="3996113" y="4291176"/>
            <a:chExt cx="336512" cy="335048"/>
          </a:xfrm>
        </p:grpSpPr>
        <p:sp>
          <p:nvSpPr>
            <p:cNvPr id="9929" name="Google Shape;9929;p86"/>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6"/>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6"/>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2" name="Google Shape;9932;p86"/>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3" name="Google Shape;9933;p86"/>
          <p:cNvGrpSpPr/>
          <p:nvPr/>
        </p:nvGrpSpPr>
        <p:grpSpPr>
          <a:xfrm>
            <a:off x="2179081" y="4111261"/>
            <a:ext cx="397525" cy="348670"/>
            <a:chOff x="2179081" y="4285511"/>
            <a:chExt cx="397525" cy="348670"/>
          </a:xfrm>
        </p:grpSpPr>
        <p:sp>
          <p:nvSpPr>
            <p:cNvPr id="9934" name="Google Shape;9934;p86"/>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6"/>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86"/>
          <p:cNvGrpSpPr/>
          <p:nvPr/>
        </p:nvGrpSpPr>
        <p:grpSpPr>
          <a:xfrm>
            <a:off x="3584201" y="4120746"/>
            <a:ext cx="267574" cy="329415"/>
            <a:chOff x="3584201" y="4294996"/>
            <a:chExt cx="267574" cy="329415"/>
          </a:xfrm>
        </p:grpSpPr>
        <p:sp>
          <p:nvSpPr>
            <p:cNvPr id="9937" name="Google Shape;9937;p86"/>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6"/>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6"/>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6"/>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86"/>
          <p:cNvGrpSpPr/>
          <p:nvPr/>
        </p:nvGrpSpPr>
        <p:grpSpPr>
          <a:xfrm>
            <a:off x="3082855" y="4121478"/>
            <a:ext cx="375946" cy="327823"/>
            <a:chOff x="3082855" y="4295728"/>
            <a:chExt cx="375946" cy="327823"/>
          </a:xfrm>
        </p:grpSpPr>
        <p:sp>
          <p:nvSpPr>
            <p:cNvPr id="9942" name="Google Shape;9942;p86"/>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6"/>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6"/>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6"/>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6"/>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6"/>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6"/>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6"/>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6"/>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6"/>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6"/>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86"/>
          <p:cNvGrpSpPr/>
          <p:nvPr/>
        </p:nvGrpSpPr>
        <p:grpSpPr>
          <a:xfrm>
            <a:off x="2749016" y="4116926"/>
            <a:ext cx="150831" cy="336926"/>
            <a:chOff x="2749016" y="4291176"/>
            <a:chExt cx="150831" cy="336926"/>
          </a:xfrm>
        </p:grpSpPr>
        <p:sp>
          <p:nvSpPr>
            <p:cNvPr id="9954" name="Google Shape;9954;p86"/>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6"/>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6"/>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6"/>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86"/>
          <p:cNvGrpSpPr/>
          <p:nvPr/>
        </p:nvGrpSpPr>
        <p:grpSpPr>
          <a:xfrm>
            <a:off x="7127716" y="4105182"/>
            <a:ext cx="248254" cy="361942"/>
            <a:chOff x="7127716" y="4279432"/>
            <a:chExt cx="248254" cy="361942"/>
          </a:xfrm>
        </p:grpSpPr>
        <p:sp>
          <p:nvSpPr>
            <p:cNvPr id="9959" name="Google Shape;9959;p86"/>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6"/>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6"/>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6"/>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6"/>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6"/>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6"/>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6"/>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6"/>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86"/>
          <p:cNvGrpSpPr/>
          <p:nvPr/>
        </p:nvGrpSpPr>
        <p:grpSpPr>
          <a:xfrm>
            <a:off x="7565408" y="4105182"/>
            <a:ext cx="248255" cy="361942"/>
            <a:chOff x="7565408" y="4279432"/>
            <a:chExt cx="248255" cy="361942"/>
          </a:xfrm>
        </p:grpSpPr>
        <p:sp>
          <p:nvSpPr>
            <p:cNvPr id="9969" name="Google Shape;9969;p86"/>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6"/>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6"/>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6"/>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6"/>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6"/>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6"/>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6"/>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86"/>
          <p:cNvGrpSpPr/>
          <p:nvPr/>
        </p:nvGrpSpPr>
        <p:grpSpPr>
          <a:xfrm>
            <a:off x="6264109" y="4105182"/>
            <a:ext cx="225498" cy="361560"/>
            <a:chOff x="6264109" y="4279432"/>
            <a:chExt cx="225498" cy="361560"/>
          </a:xfrm>
        </p:grpSpPr>
        <p:sp>
          <p:nvSpPr>
            <p:cNvPr id="9978" name="Google Shape;9978;p86"/>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6"/>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86"/>
          <p:cNvGrpSpPr/>
          <p:nvPr/>
        </p:nvGrpSpPr>
        <p:grpSpPr>
          <a:xfrm>
            <a:off x="7929578" y="4110115"/>
            <a:ext cx="395266" cy="351312"/>
            <a:chOff x="7929578" y="4284365"/>
            <a:chExt cx="395266" cy="351312"/>
          </a:xfrm>
        </p:grpSpPr>
        <p:sp>
          <p:nvSpPr>
            <p:cNvPr id="9981" name="Google Shape;9981;p86"/>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6"/>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6"/>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6"/>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86"/>
          <p:cNvGrpSpPr/>
          <p:nvPr/>
        </p:nvGrpSpPr>
        <p:grpSpPr>
          <a:xfrm>
            <a:off x="6595502" y="4149527"/>
            <a:ext cx="426315" cy="332826"/>
            <a:chOff x="6639652" y="4323777"/>
            <a:chExt cx="426315" cy="332826"/>
          </a:xfrm>
        </p:grpSpPr>
        <p:sp>
          <p:nvSpPr>
            <p:cNvPr id="9986" name="Google Shape;9986;p86"/>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6"/>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6"/>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6"/>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6"/>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6"/>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6"/>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6"/>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6"/>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6"/>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86"/>
          <p:cNvGrpSpPr/>
          <p:nvPr/>
        </p:nvGrpSpPr>
        <p:grpSpPr>
          <a:xfrm>
            <a:off x="5357662" y="4123387"/>
            <a:ext cx="287275" cy="326296"/>
            <a:chOff x="5357662" y="4297637"/>
            <a:chExt cx="287275" cy="326296"/>
          </a:xfrm>
        </p:grpSpPr>
        <p:sp>
          <p:nvSpPr>
            <p:cNvPr id="9997" name="Google Shape;9997;p86"/>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6"/>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6"/>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6"/>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6"/>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86"/>
          <p:cNvGrpSpPr/>
          <p:nvPr/>
        </p:nvGrpSpPr>
        <p:grpSpPr>
          <a:xfrm>
            <a:off x="5774124" y="4120300"/>
            <a:ext cx="331611" cy="331674"/>
            <a:chOff x="5774124" y="4294550"/>
            <a:chExt cx="331611" cy="331674"/>
          </a:xfrm>
        </p:grpSpPr>
        <p:sp>
          <p:nvSpPr>
            <p:cNvPr id="10003" name="Google Shape;10003;p86"/>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6"/>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86"/>
          <p:cNvGrpSpPr/>
          <p:nvPr/>
        </p:nvGrpSpPr>
        <p:grpSpPr>
          <a:xfrm>
            <a:off x="4890434" y="4113139"/>
            <a:ext cx="345997" cy="346029"/>
            <a:chOff x="4890434" y="4287389"/>
            <a:chExt cx="345997" cy="346029"/>
          </a:xfrm>
        </p:grpSpPr>
        <p:sp>
          <p:nvSpPr>
            <p:cNvPr id="10006" name="Google Shape;10006;p86"/>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6"/>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6"/>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6"/>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6"/>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6"/>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6"/>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86"/>
          <p:cNvGrpSpPr/>
          <p:nvPr/>
        </p:nvGrpSpPr>
        <p:grpSpPr>
          <a:xfrm>
            <a:off x="2165809" y="3636809"/>
            <a:ext cx="422542" cy="342973"/>
            <a:chOff x="2165809" y="3811059"/>
            <a:chExt cx="422542" cy="342973"/>
          </a:xfrm>
        </p:grpSpPr>
        <p:sp>
          <p:nvSpPr>
            <p:cNvPr id="10014" name="Google Shape;10014;p86"/>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6"/>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6"/>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6"/>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6"/>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6"/>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6"/>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6"/>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6"/>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6"/>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6"/>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6"/>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6"/>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6"/>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6"/>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6"/>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6"/>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6"/>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2" name="Google Shape;10032;p86"/>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3" name="Google Shape;10033;p86"/>
          <p:cNvGrpSpPr/>
          <p:nvPr/>
        </p:nvGrpSpPr>
        <p:grpSpPr>
          <a:xfrm>
            <a:off x="903530" y="3631875"/>
            <a:ext cx="264550" cy="353222"/>
            <a:chOff x="903530" y="3806125"/>
            <a:chExt cx="264550" cy="353222"/>
          </a:xfrm>
        </p:grpSpPr>
        <p:sp>
          <p:nvSpPr>
            <p:cNvPr id="10034" name="Google Shape;10034;p86"/>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6"/>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6"/>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6"/>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86"/>
          <p:cNvGrpSpPr/>
          <p:nvPr/>
        </p:nvGrpSpPr>
        <p:grpSpPr>
          <a:xfrm>
            <a:off x="850092" y="3178684"/>
            <a:ext cx="369517" cy="375660"/>
            <a:chOff x="850092" y="3352934"/>
            <a:chExt cx="369517" cy="375660"/>
          </a:xfrm>
        </p:grpSpPr>
        <p:sp>
          <p:nvSpPr>
            <p:cNvPr id="10039" name="Google Shape;10039;p86"/>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6"/>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6"/>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6"/>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6"/>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86"/>
          <p:cNvGrpSpPr/>
          <p:nvPr/>
        </p:nvGrpSpPr>
        <p:grpSpPr>
          <a:xfrm>
            <a:off x="2611458" y="3642124"/>
            <a:ext cx="426329" cy="332375"/>
            <a:chOff x="2611458" y="3816374"/>
            <a:chExt cx="426329" cy="332375"/>
          </a:xfrm>
        </p:grpSpPr>
        <p:sp>
          <p:nvSpPr>
            <p:cNvPr id="10045" name="Google Shape;10045;p86"/>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6"/>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6"/>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6"/>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6"/>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6"/>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6"/>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6"/>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6"/>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6"/>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5" name="Google Shape;10055;p86"/>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6" name="Google Shape;10056;p86"/>
          <p:cNvGrpSpPr/>
          <p:nvPr/>
        </p:nvGrpSpPr>
        <p:grpSpPr>
          <a:xfrm>
            <a:off x="4019984" y="3631143"/>
            <a:ext cx="293704" cy="353954"/>
            <a:chOff x="4019984" y="3805393"/>
            <a:chExt cx="293704" cy="353954"/>
          </a:xfrm>
        </p:grpSpPr>
        <p:sp>
          <p:nvSpPr>
            <p:cNvPr id="10057" name="Google Shape;10057;p86"/>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6"/>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86"/>
          <p:cNvGrpSpPr/>
          <p:nvPr/>
        </p:nvGrpSpPr>
        <p:grpSpPr>
          <a:xfrm>
            <a:off x="8006505" y="3215794"/>
            <a:ext cx="323654" cy="303189"/>
            <a:chOff x="8006505" y="3390044"/>
            <a:chExt cx="323654" cy="303189"/>
          </a:xfrm>
        </p:grpSpPr>
        <p:sp>
          <p:nvSpPr>
            <p:cNvPr id="10060" name="Google Shape;10060;p86"/>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6"/>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6"/>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6"/>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6"/>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6"/>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86"/>
          <p:cNvGrpSpPr/>
          <p:nvPr/>
        </p:nvGrpSpPr>
        <p:grpSpPr>
          <a:xfrm>
            <a:off x="1299146" y="3632257"/>
            <a:ext cx="367990" cy="351312"/>
            <a:chOff x="1299146" y="3806507"/>
            <a:chExt cx="367990" cy="351312"/>
          </a:xfrm>
        </p:grpSpPr>
        <p:sp>
          <p:nvSpPr>
            <p:cNvPr id="10067" name="Google Shape;10067;p86"/>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6"/>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9" name="Google Shape;10069;p86"/>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0" name="Google Shape;10070;p86"/>
          <p:cNvGrpSpPr/>
          <p:nvPr/>
        </p:nvGrpSpPr>
        <p:grpSpPr>
          <a:xfrm>
            <a:off x="7550258" y="3658420"/>
            <a:ext cx="371395" cy="301279"/>
            <a:chOff x="7550258" y="3832670"/>
            <a:chExt cx="371395" cy="301279"/>
          </a:xfrm>
        </p:grpSpPr>
        <p:sp>
          <p:nvSpPr>
            <p:cNvPr id="10071" name="Google Shape;10071;p86"/>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6"/>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6"/>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6"/>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6"/>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6"/>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6"/>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6"/>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6"/>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6"/>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6"/>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6"/>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6"/>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6"/>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6"/>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6"/>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6"/>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6"/>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9" name="Google Shape;10089;p86"/>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0" name="Google Shape;10090;p86"/>
          <p:cNvGrpSpPr/>
          <p:nvPr/>
        </p:nvGrpSpPr>
        <p:grpSpPr>
          <a:xfrm>
            <a:off x="6659725" y="3633785"/>
            <a:ext cx="367608" cy="350548"/>
            <a:chOff x="6659725" y="3808035"/>
            <a:chExt cx="367608" cy="350548"/>
          </a:xfrm>
        </p:grpSpPr>
        <p:sp>
          <p:nvSpPr>
            <p:cNvPr id="10091" name="Google Shape;10091;p86"/>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6"/>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86"/>
          <p:cNvGrpSpPr/>
          <p:nvPr/>
        </p:nvGrpSpPr>
        <p:grpSpPr>
          <a:xfrm>
            <a:off x="6219391" y="3642506"/>
            <a:ext cx="356627" cy="334252"/>
            <a:chOff x="6219391" y="3816756"/>
            <a:chExt cx="356627" cy="334252"/>
          </a:xfrm>
        </p:grpSpPr>
        <p:sp>
          <p:nvSpPr>
            <p:cNvPr id="10094" name="Google Shape;10094;p86"/>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6"/>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6"/>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6"/>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86"/>
          <p:cNvGrpSpPr/>
          <p:nvPr/>
        </p:nvGrpSpPr>
        <p:grpSpPr>
          <a:xfrm>
            <a:off x="5778676" y="3652722"/>
            <a:ext cx="349052" cy="313055"/>
            <a:chOff x="5778676" y="3826972"/>
            <a:chExt cx="349052" cy="313055"/>
          </a:xfrm>
        </p:grpSpPr>
        <p:sp>
          <p:nvSpPr>
            <p:cNvPr id="10099" name="Google Shape;10099;p86"/>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6"/>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6"/>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6"/>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6"/>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86"/>
          <p:cNvGrpSpPr/>
          <p:nvPr/>
        </p:nvGrpSpPr>
        <p:grpSpPr>
          <a:xfrm>
            <a:off x="5355784" y="3660297"/>
            <a:ext cx="299019" cy="297905"/>
            <a:chOff x="5355784" y="3834547"/>
            <a:chExt cx="299019" cy="297905"/>
          </a:xfrm>
        </p:grpSpPr>
        <p:sp>
          <p:nvSpPr>
            <p:cNvPr id="10105" name="Google Shape;10105;p86"/>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6"/>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6"/>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6"/>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86"/>
          <p:cNvGrpSpPr/>
          <p:nvPr/>
        </p:nvGrpSpPr>
        <p:grpSpPr>
          <a:xfrm>
            <a:off x="8036455" y="3633021"/>
            <a:ext cx="292176" cy="353985"/>
            <a:chOff x="8036455" y="3807271"/>
            <a:chExt cx="292176" cy="353985"/>
          </a:xfrm>
        </p:grpSpPr>
        <p:sp>
          <p:nvSpPr>
            <p:cNvPr id="10110" name="Google Shape;10110;p86"/>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6"/>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2" name="Google Shape;10112;p8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113" name="Google Shape;10113;p8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114" name="Google Shape;10114;p86"/>
          <p:cNvGrpSpPr/>
          <p:nvPr/>
        </p:nvGrpSpPr>
        <p:grpSpPr>
          <a:xfrm>
            <a:off x="4874902" y="3634549"/>
            <a:ext cx="345615" cy="350835"/>
            <a:chOff x="4874902" y="3808799"/>
            <a:chExt cx="345615" cy="350835"/>
          </a:xfrm>
        </p:grpSpPr>
        <p:sp>
          <p:nvSpPr>
            <p:cNvPr id="10115" name="Google Shape;10115;p86"/>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6"/>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6"/>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6"/>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6"/>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6"/>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6"/>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6"/>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6"/>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6"/>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6"/>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6"/>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6"/>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6"/>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6"/>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6"/>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6"/>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86"/>
          <p:cNvGrpSpPr/>
          <p:nvPr/>
        </p:nvGrpSpPr>
        <p:grpSpPr>
          <a:xfrm>
            <a:off x="3095745" y="3631143"/>
            <a:ext cx="352840" cy="354717"/>
            <a:chOff x="3095745" y="3805393"/>
            <a:chExt cx="352840" cy="354717"/>
          </a:xfrm>
        </p:grpSpPr>
        <p:sp>
          <p:nvSpPr>
            <p:cNvPr id="10133" name="Google Shape;10133;p86"/>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6"/>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6"/>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6"/>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6"/>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6"/>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42" name="Shape 10142"/>
        <p:cNvGrpSpPr/>
        <p:nvPr/>
      </p:nvGrpSpPr>
      <p:grpSpPr>
        <a:xfrm>
          <a:off x="0" y="0"/>
          <a:ext cx="0" cy="0"/>
          <a:chOff x="0" y="0"/>
          <a:chExt cx="0" cy="0"/>
        </a:xfrm>
      </p:grpSpPr>
      <p:grpSp>
        <p:nvGrpSpPr>
          <p:cNvPr id="10143" name="Google Shape;10143;p87"/>
          <p:cNvGrpSpPr/>
          <p:nvPr/>
        </p:nvGrpSpPr>
        <p:grpSpPr>
          <a:xfrm>
            <a:off x="2733780" y="4039081"/>
            <a:ext cx="342144" cy="362704"/>
            <a:chOff x="2704005" y="4258781"/>
            <a:chExt cx="342144" cy="362704"/>
          </a:xfrm>
        </p:grpSpPr>
        <p:sp>
          <p:nvSpPr>
            <p:cNvPr id="10144" name="Google Shape;10144;p87"/>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7"/>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7"/>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7"/>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7"/>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7"/>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7"/>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87"/>
          <p:cNvGrpSpPr/>
          <p:nvPr/>
        </p:nvGrpSpPr>
        <p:grpSpPr>
          <a:xfrm>
            <a:off x="2157462" y="4083096"/>
            <a:ext cx="347435" cy="363370"/>
            <a:chOff x="2157462" y="4258496"/>
            <a:chExt cx="347435" cy="363370"/>
          </a:xfrm>
        </p:grpSpPr>
        <p:sp>
          <p:nvSpPr>
            <p:cNvPr id="10152" name="Google Shape;10152;p87"/>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7"/>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7"/>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87"/>
          <p:cNvGrpSpPr/>
          <p:nvPr/>
        </p:nvGrpSpPr>
        <p:grpSpPr>
          <a:xfrm>
            <a:off x="4010963" y="3588381"/>
            <a:ext cx="343665" cy="363211"/>
            <a:chOff x="4010963" y="3763781"/>
            <a:chExt cx="343665" cy="363211"/>
          </a:xfrm>
        </p:grpSpPr>
        <p:sp>
          <p:nvSpPr>
            <p:cNvPr id="10156" name="Google Shape;10156;p87"/>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7"/>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7"/>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7"/>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7"/>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87"/>
          <p:cNvGrpSpPr/>
          <p:nvPr/>
        </p:nvGrpSpPr>
        <p:grpSpPr>
          <a:xfrm>
            <a:off x="2214042" y="3635109"/>
            <a:ext cx="368153" cy="311193"/>
            <a:chOff x="2214042" y="3810509"/>
            <a:chExt cx="368153" cy="311193"/>
          </a:xfrm>
        </p:grpSpPr>
        <p:sp>
          <p:nvSpPr>
            <p:cNvPr id="10162" name="Google Shape;10162;p87"/>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7"/>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87"/>
          <p:cNvGrpSpPr/>
          <p:nvPr/>
        </p:nvGrpSpPr>
        <p:grpSpPr>
          <a:xfrm>
            <a:off x="1797413" y="3606819"/>
            <a:ext cx="367805" cy="367773"/>
            <a:chOff x="1768938" y="3782219"/>
            <a:chExt cx="367805" cy="367773"/>
          </a:xfrm>
        </p:grpSpPr>
        <p:sp>
          <p:nvSpPr>
            <p:cNvPr id="10165" name="Google Shape;10165;p87"/>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7"/>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7"/>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7"/>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7"/>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87"/>
          <p:cNvGrpSpPr/>
          <p:nvPr/>
        </p:nvGrpSpPr>
        <p:grpSpPr>
          <a:xfrm>
            <a:off x="2681385" y="3623039"/>
            <a:ext cx="325544" cy="327413"/>
            <a:chOff x="2681385" y="3798439"/>
            <a:chExt cx="325544" cy="327413"/>
          </a:xfrm>
        </p:grpSpPr>
        <p:sp>
          <p:nvSpPr>
            <p:cNvPr id="10171" name="Google Shape;10171;p87"/>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7"/>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7"/>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7"/>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7"/>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7"/>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7"/>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87"/>
          <p:cNvGrpSpPr/>
          <p:nvPr/>
        </p:nvGrpSpPr>
        <p:grpSpPr>
          <a:xfrm>
            <a:off x="6243928" y="4088102"/>
            <a:ext cx="274254" cy="350824"/>
            <a:chOff x="6243928" y="4263502"/>
            <a:chExt cx="274254" cy="350824"/>
          </a:xfrm>
        </p:grpSpPr>
        <p:sp>
          <p:nvSpPr>
            <p:cNvPr id="10179" name="Google Shape;10179;p87"/>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7"/>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7"/>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7"/>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7"/>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7"/>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7"/>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7"/>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87"/>
          <p:cNvGrpSpPr/>
          <p:nvPr/>
        </p:nvGrpSpPr>
        <p:grpSpPr>
          <a:xfrm>
            <a:off x="3560600" y="3587938"/>
            <a:ext cx="352345" cy="363655"/>
            <a:chOff x="3560600" y="3763338"/>
            <a:chExt cx="352345" cy="363655"/>
          </a:xfrm>
        </p:grpSpPr>
        <p:sp>
          <p:nvSpPr>
            <p:cNvPr id="10188" name="Google Shape;10188;p87"/>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7"/>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7"/>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87"/>
          <p:cNvGrpSpPr/>
          <p:nvPr/>
        </p:nvGrpSpPr>
        <p:grpSpPr>
          <a:xfrm>
            <a:off x="5790556" y="4085852"/>
            <a:ext cx="279513" cy="356083"/>
            <a:chOff x="5790556" y="4261252"/>
            <a:chExt cx="279513" cy="356083"/>
          </a:xfrm>
        </p:grpSpPr>
        <p:sp>
          <p:nvSpPr>
            <p:cNvPr id="10192" name="Google Shape;10192;p87"/>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7"/>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7"/>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7"/>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7"/>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7"/>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7"/>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87"/>
          <p:cNvGrpSpPr/>
          <p:nvPr/>
        </p:nvGrpSpPr>
        <p:grpSpPr>
          <a:xfrm>
            <a:off x="5341333" y="4085852"/>
            <a:ext cx="278752" cy="356463"/>
            <a:chOff x="5341333" y="4261252"/>
            <a:chExt cx="278752" cy="356463"/>
          </a:xfrm>
        </p:grpSpPr>
        <p:sp>
          <p:nvSpPr>
            <p:cNvPr id="10200" name="Google Shape;10200;p87"/>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7"/>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7"/>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7"/>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7"/>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7"/>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7"/>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7" name="Google Shape;10207;p87"/>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8" name="Google Shape;10208;p87"/>
          <p:cNvGrpSpPr/>
          <p:nvPr/>
        </p:nvGrpSpPr>
        <p:grpSpPr>
          <a:xfrm>
            <a:off x="3103646" y="3590676"/>
            <a:ext cx="360233" cy="362451"/>
            <a:chOff x="3107608" y="3763401"/>
            <a:chExt cx="360233" cy="362451"/>
          </a:xfrm>
        </p:grpSpPr>
        <p:sp>
          <p:nvSpPr>
            <p:cNvPr id="10209" name="Google Shape;10209;p87"/>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7"/>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7"/>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87"/>
          <p:cNvGrpSpPr/>
          <p:nvPr/>
        </p:nvGrpSpPr>
        <p:grpSpPr>
          <a:xfrm>
            <a:off x="889343" y="3625827"/>
            <a:ext cx="351585" cy="339705"/>
            <a:chOff x="889343" y="3801227"/>
            <a:chExt cx="351585" cy="339705"/>
          </a:xfrm>
        </p:grpSpPr>
        <p:sp>
          <p:nvSpPr>
            <p:cNvPr id="10213" name="Google Shape;10213;p87"/>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7"/>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7"/>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7"/>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7"/>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87"/>
          <p:cNvGrpSpPr/>
          <p:nvPr/>
        </p:nvGrpSpPr>
        <p:grpSpPr>
          <a:xfrm>
            <a:off x="4896609" y="4085472"/>
            <a:ext cx="278784" cy="355323"/>
            <a:chOff x="4896609" y="4260872"/>
            <a:chExt cx="278784" cy="355323"/>
          </a:xfrm>
        </p:grpSpPr>
        <p:sp>
          <p:nvSpPr>
            <p:cNvPr id="10219" name="Google Shape;10219;p87"/>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7"/>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7"/>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7"/>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7"/>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7"/>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87"/>
          <p:cNvGrpSpPr/>
          <p:nvPr/>
        </p:nvGrpSpPr>
        <p:grpSpPr>
          <a:xfrm>
            <a:off x="7598438" y="4090731"/>
            <a:ext cx="260283" cy="345914"/>
            <a:chOff x="7598438" y="4266131"/>
            <a:chExt cx="260283" cy="345914"/>
          </a:xfrm>
        </p:grpSpPr>
        <p:sp>
          <p:nvSpPr>
            <p:cNvPr id="10226" name="Google Shape;10226;p87"/>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7"/>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7"/>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7"/>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7"/>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7"/>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7"/>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87"/>
          <p:cNvGrpSpPr/>
          <p:nvPr/>
        </p:nvGrpSpPr>
        <p:grpSpPr>
          <a:xfrm>
            <a:off x="1767069" y="3184746"/>
            <a:ext cx="286324" cy="348163"/>
            <a:chOff x="1767069" y="3360146"/>
            <a:chExt cx="286324" cy="348163"/>
          </a:xfrm>
        </p:grpSpPr>
        <p:sp>
          <p:nvSpPr>
            <p:cNvPr id="10234" name="Google Shape;10234;p87"/>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7"/>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7"/>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7"/>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7"/>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7"/>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7"/>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87"/>
          <p:cNvGrpSpPr/>
          <p:nvPr/>
        </p:nvGrpSpPr>
        <p:grpSpPr>
          <a:xfrm>
            <a:off x="7149944" y="4090731"/>
            <a:ext cx="260283" cy="345914"/>
            <a:chOff x="7149944" y="4266131"/>
            <a:chExt cx="260283" cy="345914"/>
          </a:xfrm>
        </p:grpSpPr>
        <p:sp>
          <p:nvSpPr>
            <p:cNvPr id="10242" name="Google Shape;10242;p87"/>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7"/>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7"/>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7"/>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7"/>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7"/>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87"/>
          <p:cNvGrpSpPr/>
          <p:nvPr/>
        </p:nvGrpSpPr>
        <p:grpSpPr>
          <a:xfrm>
            <a:off x="6695051" y="4083951"/>
            <a:ext cx="270104" cy="360233"/>
            <a:chOff x="6695051" y="4259351"/>
            <a:chExt cx="270104" cy="360233"/>
          </a:xfrm>
        </p:grpSpPr>
        <p:sp>
          <p:nvSpPr>
            <p:cNvPr id="10249" name="Google Shape;10249;p87"/>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7"/>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7"/>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7"/>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87"/>
          <p:cNvGrpSpPr/>
          <p:nvPr/>
        </p:nvGrpSpPr>
        <p:grpSpPr>
          <a:xfrm>
            <a:off x="8047661" y="4082051"/>
            <a:ext cx="277263" cy="362514"/>
            <a:chOff x="8047661" y="4257451"/>
            <a:chExt cx="277263" cy="362514"/>
          </a:xfrm>
        </p:grpSpPr>
        <p:sp>
          <p:nvSpPr>
            <p:cNvPr id="10254" name="Google Shape;10254;p87"/>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7"/>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7"/>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7"/>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87"/>
          <p:cNvGrpSpPr/>
          <p:nvPr/>
        </p:nvGrpSpPr>
        <p:grpSpPr>
          <a:xfrm>
            <a:off x="6248078" y="3609068"/>
            <a:ext cx="277263" cy="356115"/>
            <a:chOff x="6248078" y="3784468"/>
            <a:chExt cx="277263" cy="356115"/>
          </a:xfrm>
        </p:grpSpPr>
        <p:sp>
          <p:nvSpPr>
            <p:cNvPr id="10259" name="Google Shape;10259;p87"/>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7"/>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7"/>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7"/>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7"/>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87"/>
          <p:cNvGrpSpPr/>
          <p:nvPr/>
        </p:nvGrpSpPr>
        <p:grpSpPr>
          <a:xfrm>
            <a:off x="5800725" y="3610589"/>
            <a:ext cx="277644" cy="354594"/>
            <a:chOff x="5800725" y="3785989"/>
            <a:chExt cx="277644" cy="354594"/>
          </a:xfrm>
        </p:grpSpPr>
        <p:sp>
          <p:nvSpPr>
            <p:cNvPr id="10265" name="Google Shape;10265;p87"/>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7"/>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7"/>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7"/>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7"/>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7"/>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7"/>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87"/>
          <p:cNvGrpSpPr/>
          <p:nvPr/>
        </p:nvGrpSpPr>
        <p:grpSpPr>
          <a:xfrm>
            <a:off x="2206122" y="3185348"/>
            <a:ext cx="308183" cy="347561"/>
            <a:chOff x="2206122" y="3360748"/>
            <a:chExt cx="308183" cy="347561"/>
          </a:xfrm>
        </p:grpSpPr>
        <p:sp>
          <p:nvSpPr>
            <p:cNvPr id="10273" name="Google Shape;10273;p87"/>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7"/>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7"/>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7"/>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7"/>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87"/>
          <p:cNvGrpSpPr/>
          <p:nvPr/>
        </p:nvGrpSpPr>
        <p:grpSpPr>
          <a:xfrm>
            <a:off x="5353403" y="3610209"/>
            <a:ext cx="277992" cy="354974"/>
            <a:chOff x="5353403" y="3785609"/>
            <a:chExt cx="277992" cy="354974"/>
          </a:xfrm>
        </p:grpSpPr>
        <p:sp>
          <p:nvSpPr>
            <p:cNvPr id="10279" name="Google Shape;10279;p87"/>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7"/>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7"/>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7"/>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7"/>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7"/>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87"/>
          <p:cNvGrpSpPr/>
          <p:nvPr/>
        </p:nvGrpSpPr>
        <p:grpSpPr>
          <a:xfrm>
            <a:off x="4896229" y="3610589"/>
            <a:ext cx="278784" cy="354594"/>
            <a:chOff x="4896229" y="3785989"/>
            <a:chExt cx="278784" cy="354594"/>
          </a:xfrm>
        </p:grpSpPr>
        <p:sp>
          <p:nvSpPr>
            <p:cNvPr id="10286" name="Google Shape;10286;p87"/>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7"/>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7"/>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7"/>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7"/>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7"/>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87"/>
          <p:cNvGrpSpPr/>
          <p:nvPr/>
        </p:nvGrpSpPr>
        <p:grpSpPr>
          <a:xfrm>
            <a:off x="7592387" y="3612458"/>
            <a:ext cx="273874" cy="351204"/>
            <a:chOff x="7592387" y="3787858"/>
            <a:chExt cx="273874" cy="351204"/>
          </a:xfrm>
        </p:grpSpPr>
        <p:sp>
          <p:nvSpPr>
            <p:cNvPr id="10293" name="Google Shape;10293;p87"/>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7"/>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7"/>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7"/>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87"/>
          <p:cNvGrpSpPr/>
          <p:nvPr/>
        </p:nvGrpSpPr>
        <p:grpSpPr>
          <a:xfrm>
            <a:off x="7145794" y="3612458"/>
            <a:ext cx="274254" cy="350444"/>
            <a:chOff x="7145794" y="3787858"/>
            <a:chExt cx="274254" cy="350444"/>
          </a:xfrm>
        </p:grpSpPr>
        <p:sp>
          <p:nvSpPr>
            <p:cNvPr id="10298" name="Google Shape;10298;p87"/>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7"/>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7"/>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7"/>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7"/>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7"/>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87"/>
          <p:cNvGrpSpPr/>
          <p:nvPr/>
        </p:nvGrpSpPr>
        <p:grpSpPr>
          <a:xfrm>
            <a:off x="8054060" y="3611698"/>
            <a:ext cx="266334" cy="353834"/>
            <a:chOff x="8054060" y="3787098"/>
            <a:chExt cx="266334" cy="353834"/>
          </a:xfrm>
        </p:grpSpPr>
        <p:sp>
          <p:nvSpPr>
            <p:cNvPr id="10305" name="Google Shape;10305;p87"/>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7"/>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7"/>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7"/>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87"/>
          <p:cNvGrpSpPr/>
          <p:nvPr/>
        </p:nvGrpSpPr>
        <p:grpSpPr>
          <a:xfrm>
            <a:off x="6702211" y="3607199"/>
            <a:ext cx="270104" cy="361754"/>
            <a:chOff x="6702211" y="3782599"/>
            <a:chExt cx="270104" cy="361754"/>
          </a:xfrm>
        </p:grpSpPr>
        <p:sp>
          <p:nvSpPr>
            <p:cNvPr id="10310" name="Google Shape;10310;p87"/>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7"/>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7"/>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7"/>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7"/>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87"/>
          <p:cNvGrpSpPr/>
          <p:nvPr/>
        </p:nvGrpSpPr>
        <p:grpSpPr>
          <a:xfrm>
            <a:off x="3516886" y="3263327"/>
            <a:ext cx="391854" cy="269922"/>
            <a:chOff x="3516850" y="3406526"/>
            <a:chExt cx="369674" cy="254644"/>
          </a:xfrm>
        </p:grpSpPr>
        <p:sp>
          <p:nvSpPr>
            <p:cNvPr id="10316" name="Google Shape;10316;p87"/>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7"/>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7"/>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7"/>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87"/>
          <p:cNvGrpSpPr/>
          <p:nvPr/>
        </p:nvGrpSpPr>
        <p:grpSpPr>
          <a:xfrm>
            <a:off x="1310655" y="3185127"/>
            <a:ext cx="306314" cy="347403"/>
            <a:chOff x="1310655" y="3360527"/>
            <a:chExt cx="306314" cy="347403"/>
          </a:xfrm>
        </p:grpSpPr>
        <p:sp>
          <p:nvSpPr>
            <p:cNvPr id="10321" name="Google Shape;10321;p87"/>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7"/>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7"/>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7"/>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7"/>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87"/>
          <p:cNvGrpSpPr/>
          <p:nvPr/>
        </p:nvGrpSpPr>
        <p:grpSpPr>
          <a:xfrm>
            <a:off x="3119678" y="3184746"/>
            <a:ext cx="269343" cy="348543"/>
            <a:chOff x="3119678" y="3360146"/>
            <a:chExt cx="269343" cy="348543"/>
          </a:xfrm>
        </p:grpSpPr>
        <p:sp>
          <p:nvSpPr>
            <p:cNvPr id="10327" name="Google Shape;10327;p87"/>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7"/>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7"/>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7"/>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7"/>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7"/>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7"/>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87"/>
          <p:cNvGrpSpPr/>
          <p:nvPr/>
        </p:nvGrpSpPr>
        <p:grpSpPr>
          <a:xfrm>
            <a:off x="3967213" y="3181547"/>
            <a:ext cx="368185" cy="354753"/>
            <a:chOff x="3967213" y="3356947"/>
            <a:chExt cx="368185" cy="354753"/>
          </a:xfrm>
        </p:grpSpPr>
        <p:sp>
          <p:nvSpPr>
            <p:cNvPr id="10335" name="Google Shape;10335;p87"/>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7"/>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7"/>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7"/>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7"/>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87"/>
          <p:cNvGrpSpPr/>
          <p:nvPr/>
        </p:nvGrpSpPr>
        <p:grpSpPr>
          <a:xfrm>
            <a:off x="871254" y="3184746"/>
            <a:ext cx="285183" cy="347023"/>
            <a:chOff x="871254" y="3360146"/>
            <a:chExt cx="285183" cy="347023"/>
          </a:xfrm>
        </p:grpSpPr>
        <p:sp>
          <p:nvSpPr>
            <p:cNvPr id="10341" name="Google Shape;10341;p87"/>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7"/>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7"/>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7"/>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87"/>
          <p:cNvGrpSpPr/>
          <p:nvPr/>
        </p:nvGrpSpPr>
        <p:grpSpPr>
          <a:xfrm>
            <a:off x="2665165" y="3184746"/>
            <a:ext cx="281794" cy="349684"/>
            <a:chOff x="2665165" y="3360146"/>
            <a:chExt cx="281794" cy="349684"/>
          </a:xfrm>
        </p:grpSpPr>
        <p:sp>
          <p:nvSpPr>
            <p:cNvPr id="10346" name="Google Shape;10346;p87"/>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7"/>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7"/>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7"/>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7"/>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87"/>
          <p:cNvGrpSpPr/>
          <p:nvPr/>
        </p:nvGrpSpPr>
        <p:grpSpPr>
          <a:xfrm>
            <a:off x="7156344" y="3172296"/>
            <a:ext cx="264465" cy="353074"/>
            <a:chOff x="7156344" y="3347696"/>
            <a:chExt cx="264465" cy="353074"/>
          </a:xfrm>
        </p:grpSpPr>
        <p:sp>
          <p:nvSpPr>
            <p:cNvPr id="10352" name="Google Shape;10352;p87"/>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7"/>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7"/>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7"/>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7"/>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87"/>
          <p:cNvGrpSpPr/>
          <p:nvPr/>
        </p:nvGrpSpPr>
        <p:grpSpPr>
          <a:xfrm>
            <a:off x="6703732" y="3171536"/>
            <a:ext cx="264813" cy="352693"/>
            <a:chOff x="6703732" y="3346936"/>
            <a:chExt cx="264813" cy="352693"/>
          </a:xfrm>
        </p:grpSpPr>
        <p:sp>
          <p:nvSpPr>
            <p:cNvPr id="10358" name="Google Shape;10358;p87"/>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7"/>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7"/>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7"/>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7"/>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87"/>
          <p:cNvGrpSpPr/>
          <p:nvPr/>
        </p:nvGrpSpPr>
        <p:grpSpPr>
          <a:xfrm>
            <a:off x="6252228" y="3171536"/>
            <a:ext cx="265193" cy="352693"/>
            <a:chOff x="6252228" y="3346936"/>
            <a:chExt cx="265193" cy="352693"/>
          </a:xfrm>
        </p:grpSpPr>
        <p:sp>
          <p:nvSpPr>
            <p:cNvPr id="10364" name="Google Shape;10364;p87"/>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7"/>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7"/>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87"/>
          <p:cNvGrpSpPr/>
          <p:nvPr/>
        </p:nvGrpSpPr>
        <p:grpSpPr>
          <a:xfrm>
            <a:off x="5801105" y="3172296"/>
            <a:ext cx="264813" cy="351933"/>
            <a:chOff x="5801105" y="3347696"/>
            <a:chExt cx="264813" cy="351933"/>
          </a:xfrm>
        </p:grpSpPr>
        <p:sp>
          <p:nvSpPr>
            <p:cNvPr id="10368" name="Google Shape;10368;p87"/>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7"/>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7"/>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7"/>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87"/>
          <p:cNvGrpSpPr/>
          <p:nvPr/>
        </p:nvGrpSpPr>
        <p:grpSpPr>
          <a:xfrm>
            <a:off x="5349253" y="3171536"/>
            <a:ext cx="265922" cy="352693"/>
            <a:chOff x="5349253" y="3346936"/>
            <a:chExt cx="265922" cy="352693"/>
          </a:xfrm>
        </p:grpSpPr>
        <p:sp>
          <p:nvSpPr>
            <p:cNvPr id="10373" name="Google Shape;10373;p87"/>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7"/>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7"/>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7"/>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7"/>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7"/>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87"/>
          <p:cNvGrpSpPr/>
          <p:nvPr/>
        </p:nvGrpSpPr>
        <p:grpSpPr>
          <a:xfrm>
            <a:off x="4907159" y="3171536"/>
            <a:ext cx="264845" cy="354214"/>
            <a:chOff x="4907159" y="3346936"/>
            <a:chExt cx="264845" cy="354214"/>
          </a:xfrm>
        </p:grpSpPr>
        <p:sp>
          <p:nvSpPr>
            <p:cNvPr id="10380" name="Google Shape;10380;p87"/>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7"/>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87"/>
          <p:cNvGrpSpPr/>
          <p:nvPr/>
        </p:nvGrpSpPr>
        <p:grpSpPr>
          <a:xfrm>
            <a:off x="8048421" y="3159086"/>
            <a:ext cx="276503" cy="369674"/>
            <a:chOff x="8048421" y="3334486"/>
            <a:chExt cx="276503" cy="369674"/>
          </a:xfrm>
        </p:grpSpPr>
        <p:sp>
          <p:nvSpPr>
            <p:cNvPr id="10383" name="Google Shape;10383;p87"/>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7"/>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7"/>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7"/>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7"/>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7"/>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87"/>
          <p:cNvGrpSpPr/>
          <p:nvPr/>
        </p:nvGrpSpPr>
        <p:grpSpPr>
          <a:xfrm>
            <a:off x="7575787" y="3154555"/>
            <a:ext cx="295384" cy="376834"/>
            <a:chOff x="7575787" y="3329955"/>
            <a:chExt cx="295384" cy="376834"/>
          </a:xfrm>
        </p:grpSpPr>
        <p:sp>
          <p:nvSpPr>
            <p:cNvPr id="10390" name="Google Shape;10390;p87"/>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7"/>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7"/>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7"/>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7"/>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7"/>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87"/>
          <p:cNvGrpSpPr/>
          <p:nvPr/>
        </p:nvGrpSpPr>
        <p:grpSpPr>
          <a:xfrm>
            <a:off x="864062" y="2709103"/>
            <a:ext cx="264084" cy="347783"/>
            <a:chOff x="864062" y="2884503"/>
            <a:chExt cx="264084" cy="347783"/>
          </a:xfrm>
        </p:grpSpPr>
        <p:sp>
          <p:nvSpPr>
            <p:cNvPr id="10397" name="Google Shape;10397;p87"/>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7"/>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7"/>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7"/>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7"/>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7"/>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7"/>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7"/>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7"/>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7"/>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87"/>
          <p:cNvGrpSpPr/>
          <p:nvPr/>
        </p:nvGrpSpPr>
        <p:grpSpPr>
          <a:xfrm>
            <a:off x="3978523" y="2709261"/>
            <a:ext cx="348955" cy="346516"/>
            <a:chOff x="3978523" y="2884661"/>
            <a:chExt cx="348955" cy="346516"/>
          </a:xfrm>
        </p:grpSpPr>
        <p:sp>
          <p:nvSpPr>
            <p:cNvPr id="10408" name="Google Shape;10408;p87"/>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7"/>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7"/>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7"/>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7"/>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7"/>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7"/>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7"/>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87"/>
          <p:cNvGrpSpPr/>
          <p:nvPr/>
        </p:nvGrpSpPr>
        <p:grpSpPr>
          <a:xfrm>
            <a:off x="3556255" y="2709863"/>
            <a:ext cx="347435" cy="345534"/>
            <a:chOff x="3527780" y="2885263"/>
            <a:chExt cx="347435" cy="345534"/>
          </a:xfrm>
        </p:grpSpPr>
        <p:sp>
          <p:nvSpPr>
            <p:cNvPr id="10417" name="Google Shape;10417;p87"/>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7"/>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7"/>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7"/>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7"/>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7"/>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7"/>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7"/>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7"/>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7"/>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7"/>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7"/>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7"/>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7"/>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7"/>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7"/>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7"/>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7"/>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7"/>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7"/>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7"/>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7"/>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7"/>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87"/>
          <p:cNvGrpSpPr/>
          <p:nvPr/>
        </p:nvGrpSpPr>
        <p:grpSpPr>
          <a:xfrm>
            <a:off x="2239671" y="2709103"/>
            <a:ext cx="218053" cy="348543"/>
            <a:chOff x="2239671" y="2884503"/>
            <a:chExt cx="218053" cy="348543"/>
          </a:xfrm>
        </p:grpSpPr>
        <p:sp>
          <p:nvSpPr>
            <p:cNvPr id="10441" name="Google Shape;10441;p87"/>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7"/>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7"/>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7"/>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7"/>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87"/>
          <p:cNvGrpSpPr/>
          <p:nvPr/>
        </p:nvGrpSpPr>
        <p:grpSpPr>
          <a:xfrm>
            <a:off x="2691555" y="2709103"/>
            <a:ext cx="215044" cy="348924"/>
            <a:chOff x="2691555" y="2884503"/>
            <a:chExt cx="215044" cy="348924"/>
          </a:xfrm>
        </p:grpSpPr>
        <p:sp>
          <p:nvSpPr>
            <p:cNvPr id="10447" name="Google Shape;10447;p87"/>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7"/>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7"/>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87"/>
          <p:cNvGrpSpPr/>
          <p:nvPr/>
        </p:nvGrpSpPr>
        <p:grpSpPr>
          <a:xfrm>
            <a:off x="1770459" y="2709103"/>
            <a:ext cx="254644" cy="348828"/>
            <a:chOff x="1770459" y="2884503"/>
            <a:chExt cx="254644" cy="348828"/>
          </a:xfrm>
        </p:grpSpPr>
        <p:sp>
          <p:nvSpPr>
            <p:cNvPr id="10451" name="Google Shape;10451;p87"/>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7"/>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7"/>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7"/>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7"/>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7"/>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7"/>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7"/>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87"/>
          <p:cNvGrpSpPr/>
          <p:nvPr/>
        </p:nvGrpSpPr>
        <p:grpSpPr>
          <a:xfrm>
            <a:off x="1317466" y="2709483"/>
            <a:ext cx="258382" cy="348543"/>
            <a:chOff x="1317466" y="2884883"/>
            <a:chExt cx="258382" cy="348543"/>
          </a:xfrm>
        </p:grpSpPr>
        <p:sp>
          <p:nvSpPr>
            <p:cNvPr id="10460" name="Google Shape;10460;p87"/>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7"/>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7"/>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7"/>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7"/>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7"/>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7"/>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7"/>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87"/>
          <p:cNvGrpSpPr/>
          <p:nvPr/>
        </p:nvGrpSpPr>
        <p:grpSpPr>
          <a:xfrm>
            <a:off x="3121167" y="2709483"/>
            <a:ext cx="258414" cy="348543"/>
            <a:chOff x="3121167" y="2884883"/>
            <a:chExt cx="258414" cy="348543"/>
          </a:xfrm>
        </p:grpSpPr>
        <p:sp>
          <p:nvSpPr>
            <p:cNvPr id="10469" name="Google Shape;10469;p87"/>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7"/>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7"/>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7"/>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7"/>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7"/>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7"/>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7"/>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87"/>
          <p:cNvGrpSpPr/>
          <p:nvPr/>
        </p:nvGrpSpPr>
        <p:grpSpPr>
          <a:xfrm>
            <a:off x="4899999" y="2706695"/>
            <a:ext cx="271244" cy="346801"/>
            <a:chOff x="4899999" y="2882095"/>
            <a:chExt cx="271244" cy="346801"/>
          </a:xfrm>
        </p:grpSpPr>
        <p:sp>
          <p:nvSpPr>
            <p:cNvPr id="10478" name="Google Shape;10478;p87"/>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7"/>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7"/>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7"/>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7"/>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7"/>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7"/>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7"/>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7"/>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7"/>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87"/>
          <p:cNvGrpSpPr/>
          <p:nvPr/>
        </p:nvGrpSpPr>
        <p:grpSpPr>
          <a:xfrm>
            <a:off x="7162775" y="2705713"/>
            <a:ext cx="259523" cy="346294"/>
            <a:chOff x="7162775" y="2881113"/>
            <a:chExt cx="259523" cy="346294"/>
          </a:xfrm>
        </p:grpSpPr>
        <p:sp>
          <p:nvSpPr>
            <p:cNvPr id="10489" name="Google Shape;10489;p87"/>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7"/>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7"/>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7"/>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7"/>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7"/>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87"/>
          <p:cNvGrpSpPr/>
          <p:nvPr/>
        </p:nvGrpSpPr>
        <p:grpSpPr>
          <a:xfrm>
            <a:off x="6709751" y="2706442"/>
            <a:ext cx="261075" cy="347815"/>
            <a:chOff x="6709751" y="2881842"/>
            <a:chExt cx="261075" cy="347815"/>
          </a:xfrm>
        </p:grpSpPr>
        <p:sp>
          <p:nvSpPr>
            <p:cNvPr id="10496" name="Google Shape;10496;p87"/>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7"/>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7"/>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7"/>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7"/>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7"/>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87"/>
          <p:cNvGrpSpPr/>
          <p:nvPr/>
        </p:nvGrpSpPr>
        <p:grpSpPr>
          <a:xfrm>
            <a:off x="5807156" y="2705713"/>
            <a:ext cx="261043" cy="348163"/>
            <a:chOff x="5807156" y="2881113"/>
            <a:chExt cx="261043" cy="348163"/>
          </a:xfrm>
        </p:grpSpPr>
        <p:sp>
          <p:nvSpPr>
            <p:cNvPr id="10503" name="Google Shape;10503;p87"/>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7"/>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7"/>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7"/>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7"/>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87"/>
          <p:cNvGrpSpPr/>
          <p:nvPr/>
        </p:nvGrpSpPr>
        <p:grpSpPr>
          <a:xfrm>
            <a:off x="5355653" y="2706093"/>
            <a:ext cx="262184" cy="346643"/>
            <a:chOff x="5355653" y="2881493"/>
            <a:chExt cx="262184" cy="346643"/>
          </a:xfrm>
        </p:grpSpPr>
        <p:sp>
          <p:nvSpPr>
            <p:cNvPr id="10509" name="Google Shape;10509;p87"/>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7"/>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7"/>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7"/>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7"/>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87"/>
          <p:cNvGrpSpPr/>
          <p:nvPr/>
        </p:nvGrpSpPr>
        <p:grpSpPr>
          <a:xfrm>
            <a:off x="8055961" y="2706442"/>
            <a:ext cx="260283" cy="345914"/>
            <a:chOff x="8055961" y="2881842"/>
            <a:chExt cx="260283" cy="345914"/>
          </a:xfrm>
        </p:grpSpPr>
        <p:sp>
          <p:nvSpPr>
            <p:cNvPr id="10515" name="Google Shape;10515;p87"/>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7"/>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7"/>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7"/>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87"/>
          <p:cNvGrpSpPr/>
          <p:nvPr/>
        </p:nvGrpSpPr>
        <p:grpSpPr>
          <a:xfrm>
            <a:off x="7609368" y="2718512"/>
            <a:ext cx="264813" cy="353105"/>
            <a:chOff x="7609368" y="2893912"/>
            <a:chExt cx="264813" cy="353105"/>
          </a:xfrm>
        </p:grpSpPr>
        <p:sp>
          <p:nvSpPr>
            <p:cNvPr id="10520" name="Google Shape;10520;p87"/>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7"/>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7"/>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7"/>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7"/>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7"/>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87"/>
          <p:cNvGrpSpPr/>
          <p:nvPr/>
        </p:nvGrpSpPr>
        <p:grpSpPr>
          <a:xfrm>
            <a:off x="6248458" y="2694372"/>
            <a:ext cx="270864" cy="360645"/>
            <a:chOff x="6248458" y="2869772"/>
            <a:chExt cx="270864" cy="360645"/>
          </a:xfrm>
        </p:grpSpPr>
        <p:sp>
          <p:nvSpPr>
            <p:cNvPr id="10527" name="Google Shape;10527;p87"/>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7"/>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7"/>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7"/>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7"/>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87"/>
          <p:cNvGrpSpPr/>
          <p:nvPr/>
        </p:nvGrpSpPr>
        <p:grpSpPr>
          <a:xfrm>
            <a:off x="3075928" y="2270398"/>
            <a:ext cx="363243" cy="300675"/>
            <a:chOff x="3075928" y="2445798"/>
            <a:chExt cx="363243" cy="300675"/>
          </a:xfrm>
        </p:grpSpPr>
        <p:sp>
          <p:nvSpPr>
            <p:cNvPr id="10533" name="Google Shape;10533;p87"/>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7"/>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7"/>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7"/>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7"/>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7"/>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7"/>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7"/>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7"/>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7"/>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7"/>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87"/>
          <p:cNvGrpSpPr/>
          <p:nvPr/>
        </p:nvGrpSpPr>
        <p:grpSpPr>
          <a:xfrm>
            <a:off x="2633105" y="2256459"/>
            <a:ext cx="363243" cy="328585"/>
            <a:chOff x="2633105" y="2431859"/>
            <a:chExt cx="363243" cy="328585"/>
          </a:xfrm>
        </p:grpSpPr>
        <p:sp>
          <p:nvSpPr>
            <p:cNvPr id="10545" name="Google Shape;10545;p87"/>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7"/>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7"/>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7"/>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7"/>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7"/>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7"/>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7"/>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87"/>
          <p:cNvGrpSpPr/>
          <p:nvPr/>
        </p:nvGrpSpPr>
        <p:grpSpPr>
          <a:xfrm>
            <a:off x="2189142" y="2245910"/>
            <a:ext cx="365904" cy="350064"/>
            <a:chOff x="2189142" y="2421310"/>
            <a:chExt cx="365904" cy="350064"/>
          </a:xfrm>
        </p:grpSpPr>
        <p:sp>
          <p:nvSpPr>
            <p:cNvPr id="10554" name="Google Shape;10554;p87"/>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7"/>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7"/>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7"/>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7"/>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7"/>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7"/>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7"/>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7"/>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3" name="Google Shape;10563;p87"/>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4" name="Google Shape;10564;p87"/>
          <p:cNvGrpSpPr/>
          <p:nvPr/>
        </p:nvGrpSpPr>
        <p:grpSpPr>
          <a:xfrm>
            <a:off x="3961923" y="2310917"/>
            <a:ext cx="364415" cy="220936"/>
            <a:chOff x="3961923" y="2486317"/>
            <a:chExt cx="364415" cy="220936"/>
          </a:xfrm>
        </p:grpSpPr>
        <p:sp>
          <p:nvSpPr>
            <p:cNvPr id="10565" name="Google Shape;10565;p87"/>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7"/>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7"/>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7"/>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9" name="Google Shape;10569;p87"/>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0" name="Google Shape;10570;p87"/>
          <p:cNvGrpSpPr/>
          <p:nvPr/>
        </p:nvGrpSpPr>
        <p:grpSpPr>
          <a:xfrm>
            <a:off x="1303876" y="2243977"/>
            <a:ext cx="363275" cy="354626"/>
            <a:chOff x="1303876" y="2419377"/>
            <a:chExt cx="363275" cy="354626"/>
          </a:xfrm>
        </p:grpSpPr>
        <p:sp>
          <p:nvSpPr>
            <p:cNvPr id="10571" name="Google Shape;10571;p87"/>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7"/>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7"/>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7"/>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7"/>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7"/>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7"/>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7"/>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87"/>
          <p:cNvGrpSpPr/>
          <p:nvPr/>
        </p:nvGrpSpPr>
        <p:grpSpPr>
          <a:xfrm>
            <a:off x="861053" y="2239510"/>
            <a:ext cx="362134" cy="363623"/>
            <a:chOff x="861053" y="2414910"/>
            <a:chExt cx="362134" cy="363623"/>
          </a:xfrm>
        </p:grpSpPr>
        <p:sp>
          <p:nvSpPr>
            <p:cNvPr id="10580" name="Google Shape;10580;p87"/>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7"/>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7"/>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7"/>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7"/>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87"/>
          <p:cNvGrpSpPr/>
          <p:nvPr/>
        </p:nvGrpSpPr>
        <p:grpSpPr>
          <a:xfrm>
            <a:off x="7594288" y="2239859"/>
            <a:ext cx="279513" cy="355735"/>
            <a:chOff x="7594288" y="2415259"/>
            <a:chExt cx="279513" cy="355735"/>
          </a:xfrm>
        </p:grpSpPr>
        <p:sp>
          <p:nvSpPr>
            <p:cNvPr id="10586" name="Google Shape;10586;p87"/>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7"/>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7"/>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7"/>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7"/>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7"/>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87"/>
          <p:cNvGrpSpPr/>
          <p:nvPr/>
        </p:nvGrpSpPr>
        <p:grpSpPr>
          <a:xfrm>
            <a:off x="7145794" y="2240239"/>
            <a:ext cx="278784" cy="355735"/>
            <a:chOff x="7145794" y="2415639"/>
            <a:chExt cx="278784" cy="355735"/>
          </a:xfrm>
        </p:grpSpPr>
        <p:sp>
          <p:nvSpPr>
            <p:cNvPr id="10593" name="Google Shape;10593;p87"/>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7"/>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7"/>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7"/>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7"/>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7"/>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7"/>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7"/>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7"/>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7"/>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87"/>
          <p:cNvGrpSpPr/>
          <p:nvPr/>
        </p:nvGrpSpPr>
        <p:grpSpPr>
          <a:xfrm>
            <a:off x="6698441" y="2239130"/>
            <a:ext cx="277644" cy="357984"/>
            <a:chOff x="6698441" y="2414530"/>
            <a:chExt cx="277644" cy="357984"/>
          </a:xfrm>
        </p:grpSpPr>
        <p:sp>
          <p:nvSpPr>
            <p:cNvPr id="10604" name="Google Shape;10604;p87"/>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7"/>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7"/>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7"/>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7"/>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7"/>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87"/>
          <p:cNvGrpSpPr/>
          <p:nvPr/>
        </p:nvGrpSpPr>
        <p:grpSpPr>
          <a:xfrm>
            <a:off x="4897750" y="2240239"/>
            <a:ext cx="279513" cy="357255"/>
            <a:chOff x="4897750" y="2415639"/>
            <a:chExt cx="279513" cy="357255"/>
          </a:xfrm>
        </p:grpSpPr>
        <p:sp>
          <p:nvSpPr>
            <p:cNvPr id="10611" name="Google Shape;10611;p87"/>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7"/>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7"/>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7"/>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7"/>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7"/>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7"/>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7"/>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87"/>
          <p:cNvGrpSpPr/>
          <p:nvPr/>
        </p:nvGrpSpPr>
        <p:grpSpPr>
          <a:xfrm>
            <a:off x="5812066" y="2240619"/>
            <a:ext cx="264813" cy="353454"/>
            <a:chOff x="5812066" y="2416019"/>
            <a:chExt cx="264813" cy="353454"/>
          </a:xfrm>
        </p:grpSpPr>
        <p:sp>
          <p:nvSpPr>
            <p:cNvPr id="10620" name="Google Shape;10620;p87"/>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7"/>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7"/>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7"/>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7"/>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7"/>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7"/>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87"/>
          <p:cNvGrpSpPr/>
          <p:nvPr/>
        </p:nvGrpSpPr>
        <p:grpSpPr>
          <a:xfrm>
            <a:off x="8054820" y="2240999"/>
            <a:ext cx="264433" cy="353454"/>
            <a:chOff x="8054820" y="2416399"/>
            <a:chExt cx="264433" cy="353454"/>
          </a:xfrm>
        </p:grpSpPr>
        <p:sp>
          <p:nvSpPr>
            <p:cNvPr id="10628" name="Google Shape;10628;p87"/>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7"/>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7"/>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7"/>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7"/>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7"/>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87"/>
          <p:cNvGrpSpPr/>
          <p:nvPr/>
        </p:nvGrpSpPr>
        <p:grpSpPr>
          <a:xfrm>
            <a:off x="5356413" y="2237990"/>
            <a:ext cx="271212" cy="361374"/>
            <a:chOff x="5356413" y="2413390"/>
            <a:chExt cx="271212" cy="361374"/>
          </a:xfrm>
        </p:grpSpPr>
        <p:sp>
          <p:nvSpPr>
            <p:cNvPr id="10635" name="Google Shape;10635;p87"/>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7"/>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7"/>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7"/>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7"/>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87"/>
          <p:cNvGrpSpPr/>
          <p:nvPr/>
        </p:nvGrpSpPr>
        <p:grpSpPr>
          <a:xfrm>
            <a:off x="6255238" y="2236849"/>
            <a:ext cx="271244" cy="360994"/>
            <a:chOff x="6255238" y="2412249"/>
            <a:chExt cx="271244" cy="360994"/>
          </a:xfrm>
        </p:grpSpPr>
        <p:sp>
          <p:nvSpPr>
            <p:cNvPr id="10641" name="Google Shape;10641;p87"/>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7"/>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7"/>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7"/>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7"/>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7"/>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87"/>
          <p:cNvGrpSpPr/>
          <p:nvPr/>
        </p:nvGrpSpPr>
        <p:grpSpPr>
          <a:xfrm>
            <a:off x="2185372" y="1782399"/>
            <a:ext cx="366664" cy="366981"/>
            <a:chOff x="2185372" y="1957799"/>
            <a:chExt cx="366664" cy="366981"/>
          </a:xfrm>
        </p:grpSpPr>
        <p:sp>
          <p:nvSpPr>
            <p:cNvPr id="10648" name="Google Shape;10648;p87"/>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7"/>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7"/>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7"/>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7"/>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7"/>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7"/>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7"/>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87"/>
          <p:cNvGrpSpPr/>
          <p:nvPr/>
        </p:nvGrpSpPr>
        <p:grpSpPr>
          <a:xfrm>
            <a:off x="1737258" y="1812971"/>
            <a:ext cx="370814" cy="307359"/>
            <a:chOff x="1737258" y="1988371"/>
            <a:chExt cx="370814" cy="307359"/>
          </a:xfrm>
        </p:grpSpPr>
        <p:sp>
          <p:nvSpPr>
            <p:cNvPr id="10657" name="Google Shape;10657;p87"/>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7"/>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7"/>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7"/>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87"/>
          <p:cNvGrpSpPr/>
          <p:nvPr/>
        </p:nvGrpSpPr>
        <p:grpSpPr>
          <a:xfrm>
            <a:off x="848983" y="1814111"/>
            <a:ext cx="369294" cy="304350"/>
            <a:chOff x="848983" y="1989511"/>
            <a:chExt cx="369294" cy="304350"/>
          </a:xfrm>
        </p:grpSpPr>
        <p:sp>
          <p:nvSpPr>
            <p:cNvPr id="10662" name="Google Shape;10662;p87"/>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7"/>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7"/>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7"/>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7"/>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87"/>
          <p:cNvGrpSpPr/>
          <p:nvPr/>
        </p:nvGrpSpPr>
        <p:grpSpPr>
          <a:xfrm>
            <a:off x="3074027" y="1808377"/>
            <a:ext cx="380604" cy="313854"/>
            <a:chOff x="3074027" y="1983777"/>
            <a:chExt cx="380604" cy="313854"/>
          </a:xfrm>
        </p:grpSpPr>
        <p:sp>
          <p:nvSpPr>
            <p:cNvPr id="10668" name="Google Shape;10668;p87"/>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7"/>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7"/>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7"/>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7"/>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87"/>
          <p:cNvGrpSpPr/>
          <p:nvPr/>
        </p:nvGrpSpPr>
        <p:grpSpPr>
          <a:xfrm>
            <a:off x="3522521" y="1800457"/>
            <a:ext cx="367013" cy="331278"/>
            <a:chOff x="3522521" y="1975857"/>
            <a:chExt cx="367013" cy="331278"/>
          </a:xfrm>
        </p:grpSpPr>
        <p:sp>
          <p:nvSpPr>
            <p:cNvPr id="10674" name="Google Shape;10674;p87"/>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7"/>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7"/>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7"/>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7"/>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7"/>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7"/>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87"/>
          <p:cNvGrpSpPr/>
          <p:nvPr/>
        </p:nvGrpSpPr>
        <p:grpSpPr>
          <a:xfrm>
            <a:off x="2630824" y="1801566"/>
            <a:ext cx="368185" cy="330454"/>
            <a:chOff x="2630824" y="1976966"/>
            <a:chExt cx="368185" cy="330454"/>
          </a:xfrm>
        </p:grpSpPr>
        <p:sp>
          <p:nvSpPr>
            <p:cNvPr id="10682" name="Google Shape;10682;p87"/>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7"/>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7"/>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7"/>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7"/>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7"/>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7"/>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7"/>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87"/>
          <p:cNvGrpSpPr/>
          <p:nvPr/>
        </p:nvGrpSpPr>
        <p:grpSpPr>
          <a:xfrm>
            <a:off x="1293706" y="1791016"/>
            <a:ext cx="369294" cy="350444"/>
            <a:chOff x="1293706" y="1966416"/>
            <a:chExt cx="369294" cy="350444"/>
          </a:xfrm>
        </p:grpSpPr>
        <p:sp>
          <p:nvSpPr>
            <p:cNvPr id="10691" name="Google Shape;10691;p87"/>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7"/>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7"/>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7"/>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7"/>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7"/>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7"/>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7"/>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87"/>
          <p:cNvGrpSpPr/>
          <p:nvPr/>
        </p:nvGrpSpPr>
        <p:grpSpPr>
          <a:xfrm>
            <a:off x="3967213" y="1800077"/>
            <a:ext cx="368185" cy="331816"/>
            <a:chOff x="3967213" y="1975477"/>
            <a:chExt cx="368185" cy="331816"/>
          </a:xfrm>
        </p:grpSpPr>
        <p:sp>
          <p:nvSpPr>
            <p:cNvPr id="10700" name="Google Shape;10700;p87"/>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7"/>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7"/>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87"/>
          <p:cNvGrpSpPr/>
          <p:nvPr/>
        </p:nvGrpSpPr>
        <p:grpSpPr>
          <a:xfrm>
            <a:off x="8047661" y="1793646"/>
            <a:ext cx="279132" cy="356875"/>
            <a:chOff x="8047661" y="1969046"/>
            <a:chExt cx="279132" cy="356875"/>
          </a:xfrm>
        </p:grpSpPr>
        <p:sp>
          <p:nvSpPr>
            <p:cNvPr id="10704" name="Google Shape;10704;p87"/>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7"/>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7"/>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7"/>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87"/>
          <p:cNvGrpSpPr/>
          <p:nvPr/>
        </p:nvGrpSpPr>
        <p:grpSpPr>
          <a:xfrm>
            <a:off x="7596157" y="1792759"/>
            <a:ext cx="279544" cy="358142"/>
            <a:chOff x="7596157" y="1968159"/>
            <a:chExt cx="279544" cy="358142"/>
          </a:xfrm>
        </p:grpSpPr>
        <p:sp>
          <p:nvSpPr>
            <p:cNvPr id="10709" name="Google Shape;10709;p87"/>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7"/>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7"/>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7"/>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7"/>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7"/>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87"/>
          <p:cNvGrpSpPr/>
          <p:nvPr/>
        </p:nvGrpSpPr>
        <p:grpSpPr>
          <a:xfrm>
            <a:off x="7147315" y="1793646"/>
            <a:ext cx="279513" cy="357636"/>
            <a:chOff x="7147315" y="1969046"/>
            <a:chExt cx="279513" cy="357636"/>
          </a:xfrm>
        </p:grpSpPr>
        <p:sp>
          <p:nvSpPr>
            <p:cNvPr id="10716" name="Google Shape;10716;p87"/>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7"/>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7"/>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7"/>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7"/>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7"/>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7"/>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87"/>
          <p:cNvGrpSpPr/>
          <p:nvPr/>
        </p:nvGrpSpPr>
        <p:grpSpPr>
          <a:xfrm>
            <a:off x="6697681" y="1792917"/>
            <a:ext cx="280305" cy="359093"/>
            <a:chOff x="6697681" y="1968317"/>
            <a:chExt cx="280305" cy="359093"/>
          </a:xfrm>
        </p:grpSpPr>
        <p:sp>
          <p:nvSpPr>
            <p:cNvPr id="10724" name="Google Shape;10724;p87"/>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7"/>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7"/>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7"/>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7"/>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7"/>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7"/>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87"/>
          <p:cNvGrpSpPr/>
          <p:nvPr/>
        </p:nvGrpSpPr>
        <p:grpSpPr>
          <a:xfrm>
            <a:off x="6248839" y="1792537"/>
            <a:ext cx="280273" cy="358744"/>
            <a:chOff x="6248839" y="1967937"/>
            <a:chExt cx="280273" cy="358744"/>
          </a:xfrm>
        </p:grpSpPr>
        <p:sp>
          <p:nvSpPr>
            <p:cNvPr id="10732" name="Google Shape;10732;p87"/>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7"/>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7"/>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7"/>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7"/>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7"/>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87"/>
          <p:cNvGrpSpPr/>
          <p:nvPr/>
        </p:nvGrpSpPr>
        <p:grpSpPr>
          <a:xfrm>
            <a:off x="5801485" y="1793646"/>
            <a:ext cx="279164" cy="357794"/>
            <a:chOff x="5801485" y="1969046"/>
            <a:chExt cx="279164" cy="357794"/>
          </a:xfrm>
        </p:grpSpPr>
        <p:sp>
          <p:nvSpPr>
            <p:cNvPr id="10739" name="Google Shape;10739;p87"/>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7"/>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7"/>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7"/>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7"/>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7"/>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7"/>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7"/>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7"/>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7"/>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7"/>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7"/>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7"/>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87"/>
          <p:cNvGrpSpPr/>
          <p:nvPr/>
        </p:nvGrpSpPr>
        <p:grpSpPr>
          <a:xfrm>
            <a:off x="5352643" y="1793646"/>
            <a:ext cx="278404" cy="358364"/>
            <a:chOff x="5352643" y="1969046"/>
            <a:chExt cx="278404" cy="358364"/>
          </a:xfrm>
        </p:grpSpPr>
        <p:sp>
          <p:nvSpPr>
            <p:cNvPr id="10753" name="Google Shape;10753;p87"/>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7"/>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7"/>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7"/>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87"/>
          <p:cNvGrpSpPr/>
          <p:nvPr/>
        </p:nvGrpSpPr>
        <p:grpSpPr>
          <a:xfrm>
            <a:off x="4897750" y="1792917"/>
            <a:ext cx="279132" cy="358364"/>
            <a:chOff x="4897750" y="1968317"/>
            <a:chExt cx="279132" cy="358364"/>
          </a:xfrm>
        </p:grpSpPr>
        <p:sp>
          <p:nvSpPr>
            <p:cNvPr id="10758" name="Google Shape;10758;p87"/>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7"/>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7"/>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7"/>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7"/>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7"/>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7"/>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7"/>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7"/>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7"/>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7"/>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7"/>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7"/>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1" name="Google Shape;10771;p87"/>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2" name="Google Shape;10772;p87"/>
          <p:cNvGrpSpPr/>
          <p:nvPr/>
        </p:nvGrpSpPr>
        <p:grpSpPr>
          <a:xfrm>
            <a:off x="1767449" y="1337644"/>
            <a:ext cx="324403" cy="347783"/>
            <a:chOff x="1767449" y="1513044"/>
            <a:chExt cx="324403" cy="347783"/>
          </a:xfrm>
        </p:grpSpPr>
        <p:sp>
          <p:nvSpPr>
            <p:cNvPr id="10773" name="Google Shape;10773;p87"/>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7"/>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7"/>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7"/>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7"/>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7"/>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7"/>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7"/>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7"/>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87"/>
          <p:cNvGrpSpPr/>
          <p:nvPr/>
        </p:nvGrpSpPr>
        <p:grpSpPr>
          <a:xfrm>
            <a:off x="4007193" y="1337327"/>
            <a:ext cx="320633" cy="348100"/>
            <a:chOff x="4007193" y="1512727"/>
            <a:chExt cx="320633" cy="348100"/>
          </a:xfrm>
        </p:grpSpPr>
        <p:sp>
          <p:nvSpPr>
            <p:cNvPr id="10783" name="Google Shape;10783;p87"/>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7"/>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7"/>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7"/>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7"/>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87"/>
          <p:cNvGrpSpPr/>
          <p:nvPr/>
        </p:nvGrpSpPr>
        <p:grpSpPr>
          <a:xfrm>
            <a:off x="3530425" y="1333347"/>
            <a:ext cx="368175" cy="344594"/>
            <a:chOff x="3530425" y="1508747"/>
            <a:chExt cx="368175" cy="344594"/>
          </a:xfrm>
        </p:grpSpPr>
        <p:sp>
          <p:nvSpPr>
            <p:cNvPr id="10789" name="Google Shape;10789;p87"/>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7"/>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7"/>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7"/>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87"/>
          <p:cNvGrpSpPr/>
          <p:nvPr/>
        </p:nvGrpSpPr>
        <p:grpSpPr>
          <a:xfrm>
            <a:off x="3127598" y="1337834"/>
            <a:ext cx="289714" cy="347593"/>
            <a:chOff x="3127598" y="1513234"/>
            <a:chExt cx="289714" cy="347593"/>
          </a:xfrm>
        </p:grpSpPr>
        <p:sp>
          <p:nvSpPr>
            <p:cNvPr id="10794" name="Google Shape;10794;p87"/>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7"/>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7"/>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7"/>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7"/>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87"/>
          <p:cNvGrpSpPr/>
          <p:nvPr/>
        </p:nvGrpSpPr>
        <p:grpSpPr>
          <a:xfrm>
            <a:off x="2662884" y="1337644"/>
            <a:ext cx="322914" cy="348543"/>
            <a:chOff x="2662884" y="1513044"/>
            <a:chExt cx="322914" cy="348543"/>
          </a:xfrm>
        </p:grpSpPr>
        <p:sp>
          <p:nvSpPr>
            <p:cNvPr id="10800" name="Google Shape;10800;p87"/>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7"/>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7"/>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7"/>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7"/>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7"/>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7"/>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7"/>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7"/>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7"/>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87"/>
          <p:cNvGrpSpPr/>
          <p:nvPr/>
        </p:nvGrpSpPr>
        <p:grpSpPr>
          <a:xfrm>
            <a:off x="2232511" y="1337359"/>
            <a:ext cx="299534" cy="348068"/>
            <a:chOff x="2232511" y="1512759"/>
            <a:chExt cx="299534" cy="348068"/>
          </a:xfrm>
        </p:grpSpPr>
        <p:sp>
          <p:nvSpPr>
            <p:cNvPr id="10811" name="Google Shape;10811;p87"/>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7"/>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7"/>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7"/>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7"/>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7"/>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7"/>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7"/>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7"/>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7"/>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7"/>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87"/>
          <p:cNvGrpSpPr/>
          <p:nvPr/>
        </p:nvGrpSpPr>
        <p:grpSpPr>
          <a:xfrm>
            <a:off x="1331406" y="1337961"/>
            <a:ext cx="301784" cy="348607"/>
            <a:chOff x="1331406" y="1513361"/>
            <a:chExt cx="301784" cy="348607"/>
          </a:xfrm>
        </p:grpSpPr>
        <p:sp>
          <p:nvSpPr>
            <p:cNvPr id="10823" name="Google Shape;10823;p87"/>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7"/>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7"/>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7"/>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87"/>
          <p:cNvGrpSpPr/>
          <p:nvPr/>
        </p:nvGrpSpPr>
        <p:grpSpPr>
          <a:xfrm>
            <a:off x="7144274" y="1324814"/>
            <a:ext cx="282174" cy="355735"/>
            <a:chOff x="7144274" y="1500214"/>
            <a:chExt cx="282174" cy="355735"/>
          </a:xfrm>
        </p:grpSpPr>
        <p:sp>
          <p:nvSpPr>
            <p:cNvPr id="10828" name="Google Shape;10828;p87"/>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7"/>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7"/>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7"/>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7"/>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7"/>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87"/>
          <p:cNvGrpSpPr/>
          <p:nvPr/>
        </p:nvGrpSpPr>
        <p:grpSpPr>
          <a:xfrm>
            <a:off x="6685262" y="1324814"/>
            <a:ext cx="289682" cy="354594"/>
            <a:chOff x="6685262" y="1500214"/>
            <a:chExt cx="289682" cy="354594"/>
          </a:xfrm>
        </p:grpSpPr>
        <p:sp>
          <p:nvSpPr>
            <p:cNvPr id="10835" name="Google Shape;10835;p87"/>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7"/>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7"/>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7"/>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87"/>
          <p:cNvGrpSpPr/>
          <p:nvPr/>
        </p:nvGrpSpPr>
        <p:grpSpPr>
          <a:xfrm>
            <a:off x="6200938" y="1325194"/>
            <a:ext cx="322154" cy="355355"/>
            <a:chOff x="6200938" y="1500594"/>
            <a:chExt cx="322154" cy="355355"/>
          </a:xfrm>
        </p:grpSpPr>
        <p:sp>
          <p:nvSpPr>
            <p:cNvPr id="10840" name="Google Shape;10840;p87"/>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7"/>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7"/>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7"/>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7"/>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87"/>
          <p:cNvGrpSpPr/>
          <p:nvPr/>
        </p:nvGrpSpPr>
        <p:grpSpPr>
          <a:xfrm>
            <a:off x="5289631" y="1324814"/>
            <a:ext cx="332355" cy="354974"/>
            <a:chOff x="5289631" y="1500214"/>
            <a:chExt cx="332355" cy="354974"/>
          </a:xfrm>
        </p:grpSpPr>
        <p:sp>
          <p:nvSpPr>
            <p:cNvPr id="10846" name="Google Shape;10846;p87"/>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7"/>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7"/>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7"/>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7"/>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7"/>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87"/>
          <p:cNvGrpSpPr/>
          <p:nvPr/>
        </p:nvGrpSpPr>
        <p:grpSpPr>
          <a:xfrm>
            <a:off x="5748295" y="1324433"/>
            <a:ext cx="323294" cy="356115"/>
            <a:chOff x="5748295" y="1499833"/>
            <a:chExt cx="323294" cy="356115"/>
          </a:xfrm>
        </p:grpSpPr>
        <p:sp>
          <p:nvSpPr>
            <p:cNvPr id="10853" name="Google Shape;10853;p87"/>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7"/>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7"/>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7"/>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7"/>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7"/>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7"/>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87"/>
          <p:cNvGrpSpPr/>
          <p:nvPr/>
        </p:nvGrpSpPr>
        <p:grpSpPr>
          <a:xfrm>
            <a:off x="8047661" y="1325637"/>
            <a:ext cx="278404" cy="355260"/>
            <a:chOff x="8047661" y="1501037"/>
            <a:chExt cx="278404" cy="355260"/>
          </a:xfrm>
        </p:grpSpPr>
        <p:sp>
          <p:nvSpPr>
            <p:cNvPr id="10861" name="Google Shape;10861;p87"/>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7"/>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7"/>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7"/>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87"/>
          <p:cNvGrpSpPr/>
          <p:nvPr/>
        </p:nvGrpSpPr>
        <p:grpSpPr>
          <a:xfrm>
            <a:off x="4903389" y="1324814"/>
            <a:ext cx="267854" cy="355735"/>
            <a:chOff x="4903389" y="1500214"/>
            <a:chExt cx="267854" cy="355735"/>
          </a:xfrm>
        </p:grpSpPr>
        <p:sp>
          <p:nvSpPr>
            <p:cNvPr id="10866" name="Google Shape;10866;p87"/>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7"/>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7"/>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7"/>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7"/>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87"/>
          <p:cNvGrpSpPr/>
          <p:nvPr/>
        </p:nvGrpSpPr>
        <p:grpSpPr>
          <a:xfrm>
            <a:off x="7613518" y="1325954"/>
            <a:ext cx="264433" cy="353074"/>
            <a:chOff x="7613518" y="1501354"/>
            <a:chExt cx="264433" cy="353074"/>
          </a:xfrm>
        </p:grpSpPr>
        <p:sp>
          <p:nvSpPr>
            <p:cNvPr id="10872" name="Google Shape;10872;p87"/>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7"/>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7"/>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7"/>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7"/>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7"/>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8" name="Google Shape;10878;p87"/>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879" name="Google Shape;10879;p87"/>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83" name="Shape 10883"/>
        <p:cNvGrpSpPr/>
        <p:nvPr/>
      </p:nvGrpSpPr>
      <p:grpSpPr>
        <a:xfrm>
          <a:off x="0" y="0"/>
          <a:ext cx="0" cy="0"/>
          <a:chOff x="0" y="0"/>
          <a:chExt cx="0" cy="0"/>
        </a:xfrm>
      </p:grpSpPr>
      <p:grpSp>
        <p:nvGrpSpPr>
          <p:cNvPr id="10884" name="Google Shape;10884;p88"/>
          <p:cNvGrpSpPr/>
          <p:nvPr/>
        </p:nvGrpSpPr>
        <p:grpSpPr>
          <a:xfrm>
            <a:off x="1757085" y="1325225"/>
            <a:ext cx="371069" cy="359396"/>
            <a:chOff x="1757085" y="1500675"/>
            <a:chExt cx="371069" cy="359396"/>
          </a:xfrm>
        </p:grpSpPr>
        <p:sp>
          <p:nvSpPr>
            <p:cNvPr id="10885" name="Google Shape;10885;p88"/>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8"/>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8"/>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8"/>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8"/>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8"/>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8"/>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8"/>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8"/>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8"/>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8"/>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8"/>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8"/>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8"/>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8"/>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8"/>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8"/>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88"/>
          <p:cNvGrpSpPr/>
          <p:nvPr/>
        </p:nvGrpSpPr>
        <p:grpSpPr>
          <a:xfrm>
            <a:off x="2774209" y="1779241"/>
            <a:ext cx="116693" cy="374186"/>
            <a:chOff x="2774209" y="1954691"/>
            <a:chExt cx="116693" cy="374186"/>
          </a:xfrm>
        </p:grpSpPr>
        <p:sp>
          <p:nvSpPr>
            <p:cNvPr id="10915" name="Google Shape;10915;p88"/>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8"/>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88"/>
          <p:cNvGrpSpPr/>
          <p:nvPr/>
        </p:nvGrpSpPr>
        <p:grpSpPr>
          <a:xfrm>
            <a:off x="4017435" y="1324462"/>
            <a:ext cx="315092" cy="359397"/>
            <a:chOff x="4017435" y="1499912"/>
            <a:chExt cx="315092" cy="359397"/>
          </a:xfrm>
        </p:grpSpPr>
        <p:sp>
          <p:nvSpPr>
            <p:cNvPr id="10918" name="Google Shape;10918;p88"/>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8"/>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88"/>
          <p:cNvGrpSpPr/>
          <p:nvPr/>
        </p:nvGrpSpPr>
        <p:grpSpPr>
          <a:xfrm>
            <a:off x="3963652" y="1824309"/>
            <a:ext cx="374154" cy="284050"/>
            <a:chOff x="3963652" y="1999759"/>
            <a:chExt cx="374154" cy="284050"/>
          </a:xfrm>
        </p:grpSpPr>
        <p:sp>
          <p:nvSpPr>
            <p:cNvPr id="10921" name="Google Shape;10921;p88"/>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8"/>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8"/>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88"/>
          <p:cNvGrpSpPr/>
          <p:nvPr/>
        </p:nvGrpSpPr>
        <p:grpSpPr>
          <a:xfrm>
            <a:off x="1777536" y="1839416"/>
            <a:ext cx="376444" cy="253772"/>
            <a:chOff x="1777536" y="2014866"/>
            <a:chExt cx="376444" cy="253772"/>
          </a:xfrm>
        </p:grpSpPr>
        <p:sp>
          <p:nvSpPr>
            <p:cNvPr id="10925" name="Google Shape;10925;p88"/>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8"/>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8"/>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8"/>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8"/>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88"/>
          <p:cNvGrpSpPr/>
          <p:nvPr/>
        </p:nvGrpSpPr>
        <p:grpSpPr>
          <a:xfrm>
            <a:off x="1309875" y="1881876"/>
            <a:ext cx="374154" cy="169680"/>
            <a:chOff x="1309875" y="2057326"/>
            <a:chExt cx="374154" cy="169680"/>
          </a:xfrm>
        </p:grpSpPr>
        <p:sp>
          <p:nvSpPr>
            <p:cNvPr id="10931" name="Google Shape;10931;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8"/>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8"/>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8"/>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8"/>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8"/>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8"/>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2" name="Google Shape;10942;p88"/>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3" name="Google Shape;10943;p88"/>
          <p:cNvGrpSpPr/>
          <p:nvPr/>
        </p:nvGrpSpPr>
        <p:grpSpPr>
          <a:xfrm>
            <a:off x="2347450" y="1779114"/>
            <a:ext cx="113639" cy="373168"/>
            <a:chOff x="2347450" y="1954564"/>
            <a:chExt cx="113639" cy="373168"/>
          </a:xfrm>
        </p:grpSpPr>
        <p:sp>
          <p:nvSpPr>
            <p:cNvPr id="10944" name="Google Shape;10944;p88"/>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8"/>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6" name="Google Shape;10946;p88"/>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7" name="Google Shape;10947;p88"/>
          <p:cNvGrpSpPr/>
          <p:nvPr/>
        </p:nvGrpSpPr>
        <p:grpSpPr>
          <a:xfrm>
            <a:off x="3110102" y="1324430"/>
            <a:ext cx="330613" cy="358379"/>
            <a:chOff x="3110102" y="1499880"/>
            <a:chExt cx="330613" cy="358379"/>
          </a:xfrm>
        </p:grpSpPr>
        <p:sp>
          <p:nvSpPr>
            <p:cNvPr id="10948" name="Google Shape;10948;p88"/>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8"/>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8"/>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8"/>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8"/>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8"/>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8"/>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5" name="Google Shape;10955;p88"/>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6" name="Google Shape;10956;p88"/>
          <p:cNvGrpSpPr/>
          <p:nvPr/>
        </p:nvGrpSpPr>
        <p:grpSpPr>
          <a:xfrm>
            <a:off x="3485575" y="1824309"/>
            <a:ext cx="373772" cy="284050"/>
            <a:chOff x="3531200" y="1999759"/>
            <a:chExt cx="373772" cy="284050"/>
          </a:xfrm>
        </p:grpSpPr>
        <p:sp>
          <p:nvSpPr>
            <p:cNvPr id="10957" name="Google Shape;10957;p88"/>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8"/>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8"/>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8"/>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88"/>
          <p:cNvGrpSpPr/>
          <p:nvPr/>
        </p:nvGrpSpPr>
        <p:grpSpPr>
          <a:xfrm>
            <a:off x="2667058" y="1324843"/>
            <a:ext cx="330231" cy="359015"/>
            <a:chOff x="2667058" y="1500293"/>
            <a:chExt cx="330231" cy="359015"/>
          </a:xfrm>
        </p:grpSpPr>
        <p:sp>
          <p:nvSpPr>
            <p:cNvPr id="10962" name="Google Shape;10962;p88"/>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8"/>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8"/>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8"/>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8"/>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8"/>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8"/>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8"/>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8"/>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8"/>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8"/>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8"/>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88"/>
          <p:cNvGrpSpPr/>
          <p:nvPr/>
        </p:nvGrpSpPr>
        <p:grpSpPr>
          <a:xfrm>
            <a:off x="3567553" y="1324462"/>
            <a:ext cx="320022" cy="359778"/>
            <a:chOff x="3567553" y="1499912"/>
            <a:chExt cx="320022" cy="359778"/>
          </a:xfrm>
        </p:grpSpPr>
        <p:sp>
          <p:nvSpPr>
            <p:cNvPr id="10981" name="Google Shape;10981;p88"/>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8"/>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8"/>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8"/>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8"/>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8"/>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88"/>
          <p:cNvGrpSpPr/>
          <p:nvPr/>
        </p:nvGrpSpPr>
        <p:grpSpPr>
          <a:xfrm>
            <a:off x="1309875" y="1324462"/>
            <a:ext cx="359015" cy="358633"/>
            <a:chOff x="1309875" y="1499912"/>
            <a:chExt cx="359015" cy="358633"/>
          </a:xfrm>
        </p:grpSpPr>
        <p:sp>
          <p:nvSpPr>
            <p:cNvPr id="10988" name="Google Shape;10988;p88"/>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8"/>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8"/>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8"/>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8"/>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8"/>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8"/>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8"/>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8"/>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88"/>
          <p:cNvGrpSpPr/>
          <p:nvPr/>
        </p:nvGrpSpPr>
        <p:grpSpPr>
          <a:xfrm>
            <a:off x="2219466" y="1324843"/>
            <a:ext cx="330613" cy="359015"/>
            <a:chOff x="2219466" y="1500293"/>
            <a:chExt cx="330613" cy="359015"/>
          </a:xfrm>
        </p:grpSpPr>
        <p:sp>
          <p:nvSpPr>
            <p:cNvPr id="10998" name="Google Shape;10998;p88"/>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8"/>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88"/>
          <p:cNvGrpSpPr/>
          <p:nvPr/>
        </p:nvGrpSpPr>
        <p:grpSpPr>
          <a:xfrm>
            <a:off x="5343544" y="1333908"/>
            <a:ext cx="244676" cy="351095"/>
            <a:chOff x="5343544" y="1509358"/>
            <a:chExt cx="244676" cy="351095"/>
          </a:xfrm>
        </p:grpSpPr>
        <p:sp>
          <p:nvSpPr>
            <p:cNvPr id="11001" name="Google Shape;11001;p88"/>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8"/>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8"/>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88"/>
          <p:cNvGrpSpPr/>
          <p:nvPr/>
        </p:nvGrpSpPr>
        <p:grpSpPr>
          <a:xfrm>
            <a:off x="4882340" y="1333908"/>
            <a:ext cx="246171" cy="351095"/>
            <a:chOff x="4882340" y="1509358"/>
            <a:chExt cx="246171" cy="351095"/>
          </a:xfrm>
        </p:grpSpPr>
        <p:sp>
          <p:nvSpPr>
            <p:cNvPr id="11005" name="Google Shape;11005;p88"/>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8"/>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8"/>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8"/>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8"/>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88"/>
          <p:cNvGrpSpPr/>
          <p:nvPr/>
        </p:nvGrpSpPr>
        <p:grpSpPr>
          <a:xfrm>
            <a:off x="6273204" y="1333558"/>
            <a:ext cx="236343" cy="351445"/>
            <a:chOff x="6273204" y="1509008"/>
            <a:chExt cx="236343" cy="351445"/>
          </a:xfrm>
        </p:grpSpPr>
        <p:sp>
          <p:nvSpPr>
            <p:cNvPr id="11011" name="Google Shape;11011;p88"/>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8"/>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3" name="Google Shape;11013;p88"/>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4" name="Google Shape;11014;p88"/>
          <p:cNvGrpSpPr/>
          <p:nvPr/>
        </p:nvGrpSpPr>
        <p:grpSpPr>
          <a:xfrm>
            <a:off x="7219530" y="1332794"/>
            <a:ext cx="191625" cy="352209"/>
            <a:chOff x="7219530" y="1508244"/>
            <a:chExt cx="191625" cy="352209"/>
          </a:xfrm>
        </p:grpSpPr>
        <p:sp>
          <p:nvSpPr>
            <p:cNvPr id="11015" name="Google Shape;11015;p88"/>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8"/>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88"/>
          <p:cNvGrpSpPr/>
          <p:nvPr/>
        </p:nvGrpSpPr>
        <p:grpSpPr>
          <a:xfrm>
            <a:off x="7699309" y="1333176"/>
            <a:ext cx="154922" cy="351827"/>
            <a:chOff x="7699309" y="1508626"/>
            <a:chExt cx="154922" cy="351827"/>
          </a:xfrm>
        </p:grpSpPr>
        <p:sp>
          <p:nvSpPr>
            <p:cNvPr id="11018" name="Google Shape;11018;p88"/>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8"/>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8"/>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8"/>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8"/>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8"/>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8"/>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88"/>
          <p:cNvGrpSpPr/>
          <p:nvPr/>
        </p:nvGrpSpPr>
        <p:grpSpPr>
          <a:xfrm>
            <a:off x="8161690" y="1333558"/>
            <a:ext cx="153396" cy="351064"/>
            <a:chOff x="8161690" y="1509008"/>
            <a:chExt cx="153396" cy="351064"/>
          </a:xfrm>
        </p:grpSpPr>
        <p:sp>
          <p:nvSpPr>
            <p:cNvPr id="11026" name="Google Shape;11026;p88"/>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8"/>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8"/>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8"/>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88"/>
          <p:cNvGrpSpPr/>
          <p:nvPr/>
        </p:nvGrpSpPr>
        <p:grpSpPr>
          <a:xfrm>
            <a:off x="6746940" y="1333431"/>
            <a:ext cx="213221" cy="352304"/>
            <a:chOff x="6746940" y="1508881"/>
            <a:chExt cx="213221" cy="352304"/>
          </a:xfrm>
        </p:grpSpPr>
        <p:sp>
          <p:nvSpPr>
            <p:cNvPr id="11031" name="Google Shape;11031;p88"/>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8"/>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8"/>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8"/>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88"/>
          <p:cNvGrpSpPr/>
          <p:nvPr/>
        </p:nvGrpSpPr>
        <p:grpSpPr>
          <a:xfrm>
            <a:off x="5770336" y="1832165"/>
            <a:ext cx="350682" cy="292097"/>
            <a:chOff x="5770336" y="2007615"/>
            <a:chExt cx="350682" cy="292097"/>
          </a:xfrm>
        </p:grpSpPr>
        <p:sp>
          <p:nvSpPr>
            <p:cNvPr id="11036" name="Google Shape;11036;p88"/>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8"/>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8"/>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8"/>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88"/>
          <p:cNvGrpSpPr/>
          <p:nvPr/>
        </p:nvGrpSpPr>
        <p:grpSpPr>
          <a:xfrm>
            <a:off x="5326878" y="1804908"/>
            <a:ext cx="350332" cy="346229"/>
            <a:chOff x="5326878" y="1980358"/>
            <a:chExt cx="350332" cy="346229"/>
          </a:xfrm>
        </p:grpSpPr>
        <p:sp>
          <p:nvSpPr>
            <p:cNvPr id="11041" name="Google Shape;11041;p88"/>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8"/>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8"/>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8"/>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5" name="Google Shape;11045;p88"/>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6" name="Google Shape;11046;p88"/>
          <p:cNvGrpSpPr/>
          <p:nvPr/>
        </p:nvGrpSpPr>
        <p:grpSpPr>
          <a:xfrm>
            <a:off x="4883835" y="1817121"/>
            <a:ext cx="350300" cy="323043"/>
            <a:chOff x="4883835" y="1992571"/>
            <a:chExt cx="350300" cy="323043"/>
          </a:xfrm>
        </p:grpSpPr>
        <p:sp>
          <p:nvSpPr>
            <p:cNvPr id="11047" name="Google Shape;11047;p88"/>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8"/>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8"/>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8"/>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8"/>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8"/>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88"/>
          <p:cNvGrpSpPr/>
          <p:nvPr/>
        </p:nvGrpSpPr>
        <p:grpSpPr>
          <a:xfrm>
            <a:off x="7548967" y="1803477"/>
            <a:ext cx="333285" cy="349950"/>
            <a:chOff x="7548967" y="1978927"/>
            <a:chExt cx="333285" cy="349950"/>
          </a:xfrm>
        </p:grpSpPr>
        <p:sp>
          <p:nvSpPr>
            <p:cNvPr id="11054" name="Google Shape;11054;p88"/>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8"/>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8"/>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8"/>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8"/>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8"/>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8"/>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88"/>
          <p:cNvGrpSpPr/>
          <p:nvPr/>
        </p:nvGrpSpPr>
        <p:grpSpPr>
          <a:xfrm>
            <a:off x="6214142" y="1803477"/>
            <a:ext cx="346515" cy="350300"/>
            <a:chOff x="6214142" y="1978927"/>
            <a:chExt cx="346515" cy="350300"/>
          </a:xfrm>
        </p:grpSpPr>
        <p:sp>
          <p:nvSpPr>
            <p:cNvPr id="11062" name="Google Shape;11062;p88"/>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8"/>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88"/>
          <p:cNvGrpSpPr/>
          <p:nvPr/>
        </p:nvGrpSpPr>
        <p:grpSpPr>
          <a:xfrm>
            <a:off x="7105923" y="1803095"/>
            <a:ext cx="333285" cy="350682"/>
            <a:chOff x="7105923" y="1978545"/>
            <a:chExt cx="333285" cy="350682"/>
          </a:xfrm>
        </p:grpSpPr>
        <p:sp>
          <p:nvSpPr>
            <p:cNvPr id="11065" name="Google Shape;11065;p88"/>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8"/>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8"/>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8"/>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8"/>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8"/>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8"/>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2" name="Google Shape;11072;p88"/>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8"/>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4" name="Google Shape;11074;p88"/>
          <p:cNvGrpSpPr/>
          <p:nvPr/>
        </p:nvGrpSpPr>
        <p:grpSpPr>
          <a:xfrm>
            <a:off x="3616406" y="2246902"/>
            <a:ext cx="203393" cy="351827"/>
            <a:chOff x="3616406" y="2422352"/>
            <a:chExt cx="203393" cy="351827"/>
          </a:xfrm>
        </p:grpSpPr>
        <p:sp>
          <p:nvSpPr>
            <p:cNvPr id="11075" name="Google Shape;11075;p88"/>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8"/>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88"/>
          <p:cNvGrpSpPr/>
          <p:nvPr/>
        </p:nvGrpSpPr>
        <p:grpSpPr>
          <a:xfrm>
            <a:off x="878187" y="2246520"/>
            <a:ext cx="272696" cy="351827"/>
            <a:chOff x="913012" y="2421970"/>
            <a:chExt cx="272696" cy="351827"/>
          </a:xfrm>
        </p:grpSpPr>
        <p:sp>
          <p:nvSpPr>
            <p:cNvPr id="11078" name="Google Shape;11078;p88"/>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8"/>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8"/>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8"/>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88"/>
          <p:cNvGrpSpPr/>
          <p:nvPr/>
        </p:nvGrpSpPr>
        <p:grpSpPr>
          <a:xfrm>
            <a:off x="2274743" y="2246902"/>
            <a:ext cx="255649" cy="351445"/>
            <a:chOff x="2274743" y="2422352"/>
            <a:chExt cx="255649" cy="351445"/>
          </a:xfrm>
        </p:grpSpPr>
        <p:sp>
          <p:nvSpPr>
            <p:cNvPr id="11083" name="Google Shape;11083;p88"/>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8"/>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8"/>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88"/>
          <p:cNvGrpSpPr/>
          <p:nvPr/>
        </p:nvGrpSpPr>
        <p:grpSpPr>
          <a:xfrm>
            <a:off x="2708723" y="2245789"/>
            <a:ext cx="246552" cy="352558"/>
            <a:chOff x="2708723" y="2421239"/>
            <a:chExt cx="246552" cy="352558"/>
          </a:xfrm>
        </p:grpSpPr>
        <p:sp>
          <p:nvSpPr>
            <p:cNvPr id="11087" name="Google Shape;11087;p88"/>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8"/>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88"/>
          <p:cNvGrpSpPr/>
          <p:nvPr/>
        </p:nvGrpSpPr>
        <p:grpSpPr>
          <a:xfrm>
            <a:off x="1835485" y="2246902"/>
            <a:ext cx="259433" cy="350714"/>
            <a:chOff x="1835485" y="2422352"/>
            <a:chExt cx="259433" cy="350714"/>
          </a:xfrm>
        </p:grpSpPr>
        <p:sp>
          <p:nvSpPr>
            <p:cNvPr id="11090" name="Google Shape;11090;p88"/>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8"/>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8"/>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8"/>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8"/>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8"/>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8"/>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88"/>
          <p:cNvGrpSpPr/>
          <p:nvPr/>
        </p:nvGrpSpPr>
        <p:grpSpPr>
          <a:xfrm>
            <a:off x="3150240" y="2246902"/>
            <a:ext cx="212489" cy="351445"/>
            <a:chOff x="3150240" y="2422352"/>
            <a:chExt cx="212489" cy="351445"/>
          </a:xfrm>
        </p:grpSpPr>
        <p:sp>
          <p:nvSpPr>
            <p:cNvPr id="11098" name="Google Shape;11098;p88"/>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8"/>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88"/>
          <p:cNvGrpSpPr/>
          <p:nvPr/>
        </p:nvGrpSpPr>
        <p:grpSpPr>
          <a:xfrm>
            <a:off x="1367060" y="2246679"/>
            <a:ext cx="269261" cy="352050"/>
            <a:chOff x="1367060" y="2422129"/>
            <a:chExt cx="269261" cy="352050"/>
          </a:xfrm>
        </p:grpSpPr>
        <p:sp>
          <p:nvSpPr>
            <p:cNvPr id="11101" name="Google Shape;11101;p88"/>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8"/>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8"/>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8"/>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8"/>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8"/>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8"/>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8"/>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8"/>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8"/>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8"/>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8"/>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8"/>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8"/>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5" name="Google Shape;11115;p88"/>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6" name="Google Shape;11116;p88"/>
          <p:cNvGrpSpPr/>
          <p:nvPr/>
        </p:nvGrpSpPr>
        <p:grpSpPr>
          <a:xfrm>
            <a:off x="4882690" y="2249955"/>
            <a:ext cx="274573" cy="350682"/>
            <a:chOff x="4882690" y="2425405"/>
            <a:chExt cx="274573" cy="350682"/>
          </a:xfrm>
        </p:grpSpPr>
        <p:sp>
          <p:nvSpPr>
            <p:cNvPr id="11117" name="Google Shape;11117;p88"/>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8"/>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88"/>
          <p:cNvGrpSpPr/>
          <p:nvPr/>
        </p:nvGrpSpPr>
        <p:grpSpPr>
          <a:xfrm>
            <a:off x="6627639" y="2268434"/>
            <a:ext cx="355993" cy="313247"/>
            <a:chOff x="6627639" y="2443884"/>
            <a:chExt cx="355993" cy="313247"/>
          </a:xfrm>
        </p:grpSpPr>
        <p:sp>
          <p:nvSpPr>
            <p:cNvPr id="11120" name="Google Shape;11120;p88"/>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8"/>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8"/>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88"/>
          <p:cNvGrpSpPr/>
          <p:nvPr/>
        </p:nvGrpSpPr>
        <p:grpSpPr>
          <a:xfrm>
            <a:off x="6183451" y="2286690"/>
            <a:ext cx="351445" cy="277976"/>
            <a:chOff x="6183451" y="2462140"/>
            <a:chExt cx="351445" cy="277976"/>
          </a:xfrm>
        </p:grpSpPr>
        <p:sp>
          <p:nvSpPr>
            <p:cNvPr id="11124" name="Google Shape;11124;p88"/>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8"/>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8"/>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8"/>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8"/>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8"/>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8"/>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88"/>
          <p:cNvGrpSpPr/>
          <p:nvPr/>
        </p:nvGrpSpPr>
        <p:grpSpPr>
          <a:xfrm>
            <a:off x="5735477" y="2254408"/>
            <a:ext cx="353354" cy="341299"/>
            <a:chOff x="5735477" y="2429858"/>
            <a:chExt cx="353354" cy="341299"/>
          </a:xfrm>
        </p:grpSpPr>
        <p:sp>
          <p:nvSpPr>
            <p:cNvPr id="11132" name="Google Shape;11132;p88"/>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8"/>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8"/>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8"/>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8"/>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8"/>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88"/>
          <p:cNvGrpSpPr/>
          <p:nvPr/>
        </p:nvGrpSpPr>
        <p:grpSpPr>
          <a:xfrm>
            <a:off x="5243735" y="2271523"/>
            <a:ext cx="405255" cy="275499"/>
            <a:chOff x="5283337" y="2478774"/>
            <a:chExt cx="358633" cy="243913"/>
          </a:xfrm>
        </p:grpSpPr>
        <p:sp>
          <p:nvSpPr>
            <p:cNvPr id="11139" name="Google Shape;11139;p88"/>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8"/>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8"/>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8"/>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8"/>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8"/>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8"/>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8"/>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8"/>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8"/>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8"/>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8"/>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8"/>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8"/>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8"/>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8"/>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8"/>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88"/>
          <p:cNvGrpSpPr/>
          <p:nvPr/>
        </p:nvGrpSpPr>
        <p:grpSpPr>
          <a:xfrm>
            <a:off x="7964753" y="2295373"/>
            <a:ext cx="362068" cy="258670"/>
            <a:chOff x="7964753" y="2470823"/>
            <a:chExt cx="362068" cy="258670"/>
          </a:xfrm>
        </p:grpSpPr>
        <p:sp>
          <p:nvSpPr>
            <p:cNvPr id="11157" name="Google Shape;11157;p88"/>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8"/>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8"/>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8"/>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8"/>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8"/>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8"/>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8"/>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8"/>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88"/>
          <p:cNvGrpSpPr/>
          <p:nvPr/>
        </p:nvGrpSpPr>
        <p:grpSpPr>
          <a:xfrm>
            <a:off x="7524349" y="2280997"/>
            <a:ext cx="350332" cy="288948"/>
            <a:chOff x="7524349" y="2456447"/>
            <a:chExt cx="350332" cy="288948"/>
          </a:xfrm>
        </p:grpSpPr>
        <p:sp>
          <p:nvSpPr>
            <p:cNvPr id="11167" name="Google Shape;11167;p88"/>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8"/>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8"/>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8"/>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8"/>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88"/>
          <p:cNvGrpSpPr/>
          <p:nvPr/>
        </p:nvGrpSpPr>
        <p:grpSpPr>
          <a:xfrm>
            <a:off x="3972749" y="2719143"/>
            <a:ext cx="355230" cy="356725"/>
            <a:chOff x="3972749" y="2894211"/>
            <a:chExt cx="355230" cy="356725"/>
          </a:xfrm>
        </p:grpSpPr>
        <p:sp>
          <p:nvSpPr>
            <p:cNvPr id="11173" name="Google Shape;11173;p88"/>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8"/>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8"/>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8"/>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8"/>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88"/>
          <p:cNvGrpSpPr/>
          <p:nvPr/>
        </p:nvGrpSpPr>
        <p:grpSpPr>
          <a:xfrm>
            <a:off x="3527797" y="2743553"/>
            <a:ext cx="355993" cy="307904"/>
            <a:chOff x="3527797" y="2918796"/>
            <a:chExt cx="355993" cy="307904"/>
          </a:xfrm>
        </p:grpSpPr>
        <p:sp>
          <p:nvSpPr>
            <p:cNvPr id="11179" name="Google Shape;11179;p88"/>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8"/>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8"/>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8"/>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8"/>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8"/>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8"/>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8"/>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8"/>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8"/>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88"/>
          <p:cNvGrpSpPr/>
          <p:nvPr/>
        </p:nvGrpSpPr>
        <p:grpSpPr>
          <a:xfrm>
            <a:off x="3082845" y="2746336"/>
            <a:ext cx="356375" cy="302338"/>
            <a:chOff x="3082845" y="2920959"/>
            <a:chExt cx="356375" cy="302338"/>
          </a:xfrm>
        </p:grpSpPr>
        <p:sp>
          <p:nvSpPr>
            <p:cNvPr id="11190" name="Google Shape;11190;p88"/>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8"/>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88"/>
          <p:cNvGrpSpPr/>
          <p:nvPr/>
        </p:nvGrpSpPr>
        <p:grpSpPr>
          <a:xfrm>
            <a:off x="2639038" y="2719699"/>
            <a:ext cx="355612" cy="355612"/>
            <a:chOff x="2639038" y="2894942"/>
            <a:chExt cx="355612" cy="355612"/>
          </a:xfrm>
        </p:grpSpPr>
        <p:sp>
          <p:nvSpPr>
            <p:cNvPr id="11193" name="Google Shape;11193;p88"/>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8"/>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88"/>
          <p:cNvGrpSpPr/>
          <p:nvPr/>
        </p:nvGrpSpPr>
        <p:grpSpPr>
          <a:xfrm>
            <a:off x="2194468" y="2763622"/>
            <a:ext cx="355993" cy="267766"/>
            <a:chOff x="2194468" y="2938865"/>
            <a:chExt cx="355993" cy="267766"/>
          </a:xfrm>
        </p:grpSpPr>
        <p:sp>
          <p:nvSpPr>
            <p:cNvPr id="11196" name="Google Shape;11196;p88"/>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8"/>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8"/>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8"/>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8"/>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8"/>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8"/>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8"/>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8"/>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8"/>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8"/>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8"/>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8"/>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8"/>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8"/>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8"/>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8"/>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8"/>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8"/>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8"/>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88"/>
          <p:cNvGrpSpPr/>
          <p:nvPr/>
        </p:nvGrpSpPr>
        <p:grpSpPr>
          <a:xfrm>
            <a:off x="1749897" y="2719699"/>
            <a:ext cx="355993" cy="355612"/>
            <a:chOff x="1749897" y="2894561"/>
            <a:chExt cx="355993" cy="355612"/>
          </a:xfrm>
        </p:grpSpPr>
        <p:sp>
          <p:nvSpPr>
            <p:cNvPr id="11217" name="Google Shape;11217;p88"/>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8"/>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8"/>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8"/>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8"/>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8"/>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8"/>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8"/>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8"/>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8"/>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8"/>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88"/>
          <p:cNvGrpSpPr/>
          <p:nvPr/>
        </p:nvGrpSpPr>
        <p:grpSpPr>
          <a:xfrm>
            <a:off x="1305327" y="2718761"/>
            <a:ext cx="357520" cy="357488"/>
            <a:chOff x="1305327" y="2894211"/>
            <a:chExt cx="357520" cy="357488"/>
          </a:xfrm>
        </p:grpSpPr>
        <p:sp>
          <p:nvSpPr>
            <p:cNvPr id="11229" name="Google Shape;11229;p88"/>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8"/>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8"/>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8"/>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8"/>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88"/>
          <p:cNvGrpSpPr/>
          <p:nvPr/>
        </p:nvGrpSpPr>
        <p:grpSpPr>
          <a:xfrm>
            <a:off x="853950" y="2720860"/>
            <a:ext cx="364104" cy="353290"/>
            <a:chOff x="853950" y="2894720"/>
            <a:chExt cx="364104" cy="353290"/>
          </a:xfrm>
        </p:grpSpPr>
        <p:sp>
          <p:nvSpPr>
            <p:cNvPr id="11235" name="Google Shape;11235;p88"/>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8"/>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8"/>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8"/>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8"/>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8"/>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8"/>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88"/>
          <p:cNvGrpSpPr/>
          <p:nvPr/>
        </p:nvGrpSpPr>
        <p:grpSpPr>
          <a:xfrm>
            <a:off x="7066548" y="2737144"/>
            <a:ext cx="352209" cy="334938"/>
            <a:chOff x="7066548" y="2912594"/>
            <a:chExt cx="352209" cy="334938"/>
          </a:xfrm>
        </p:grpSpPr>
        <p:sp>
          <p:nvSpPr>
            <p:cNvPr id="11243" name="Google Shape;11243;p88"/>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8"/>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8"/>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8"/>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8"/>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8"/>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9" name="Google Shape;11249;p88"/>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8"/>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1" name="Google Shape;11251;p88"/>
          <p:cNvGrpSpPr/>
          <p:nvPr/>
        </p:nvGrpSpPr>
        <p:grpSpPr>
          <a:xfrm>
            <a:off x="7541397" y="2729352"/>
            <a:ext cx="318495" cy="352209"/>
            <a:chOff x="7541397" y="2904802"/>
            <a:chExt cx="318495" cy="352209"/>
          </a:xfrm>
        </p:grpSpPr>
        <p:sp>
          <p:nvSpPr>
            <p:cNvPr id="11252" name="Google Shape;11252;p88"/>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8"/>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88"/>
          <p:cNvGrpSpPr/>
          <p:nvPr/>
        </p:nvGrpSpPr>
        <p:grpSpPr>
          <a:xfrm>
            <a:off x="8003015" y="2728589"/>
            <a:ext cx="306759" cy="351445"/>
            <a:chOff x="8003015" y="2904039"/>
            <a:chExt cx="306759" cy="351445"/>
          </a:xfrm>
        </p:grpSpPr>
        <p:sp>
          <p:nvSpPr>
            <p:cNvPr id="11255" name="Google Shape;11255;p88"/>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8"/>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8"/>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8"/>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8"/>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8"/>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88"/>
          <p:cNvGrpSpPr/>
          <p:nvPr/>
        </p:nvGrpSpPr>
        <p:grpSpPr>
          <a:xfrm>
            <a:off x="5687770" y="2710046"/>
            <a:ext cx="369638" cy="369606"/>
            <a:chOff x="5687770" y="2885496"/>
            <a:chExt cx="369638" cy="369606"/>
          </a:xfrm>
        </p:grpSpPr>
        <p:sp>
          <p:nvSpPr>
            <p:cNvPr id="11262" name="Google Shape;11262;p88"/>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8"/>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8"/>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8"/>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8"/>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8"/>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8"/>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8"/>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8"/>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8"/>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88"/>
          <p:cNvGrpSpPr/>
          <p:nvPr/>
        </p:nvGrpSpPr>
        <p:grpSpPr>
          <a:xfrm>
            <a:off x="4881958" y="2729352"/>
            <a:ext cx="156417" cy="349537"/>
            <a:chOff x="4881958" y="2904802"/>
            <a:chExt cx="156417" cy="349537"/>
          </a:xfrm>
        </p:grpSpPr>
        <p:sp>
          <p:nvSpPr>
            <p:cNvPr id="11273" name="Google Shape;11273;p88"/>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8"/>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8"/>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8"/>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8"/>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8"/>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8"/>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88"/>
          <p:cNvGrpSpPr/>
          <p:nvPr/>
        </p:nvGrpSpPr>
        <p:grpSpPr>
          <a:xfrm>
            <a:off x="5230318" y="2711064"/>
            <a:ext cx="371133" cy="367443"/>
            <a:chOff x="5230318" y="2886514"/>
            <a:chExt cx="371133" cy="367443"/>
          </a:xfrm>
        </p:grpSpPr>
        <p:sp>
          <p:nvSpPr>
            <p:cNvPr id="11281" name="Google Shape;11281;p88"/>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8"/>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8"/>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8"/>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8"/>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8"/>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8"/>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8"/>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8"/>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88"/>
          <p:cNvGrpSpPr/>
          <p:nvPr/>
        </p:nvGrpSpPr>
        <p:grpSpPr>
          <a:xfrm>
            <a:off x="5748358" y="3259128"/>
            <a:ext cx="352590" cy="182561"/>
            <a:chOff x="5748358" y="3434578"/>
            <a:chExt cx="352590" cy="182561"/>
          </a:xfrm>
        </p:grpSpPr>
        <p:sp>
          <p:nvSpPr>
            <p:cNvPr id="11291" name="Google Shape;11291;p88"/>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8"/>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8"/>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8"/>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8"/>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8"/>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88"/>
          <p:cNvGrpSpPr/>
          <p:nvPr/>
        </p:nvGrpSpPr>
        <p:grpSpPr>
          <a:xfrm>
            <a:off x="862283" y="4099321"/>
            <a:ext cx="341204" cy="359301"/>
            <a:chOff x="862283" y="4274771"/>
            <a:chExt cx="341204" cy="359301"/>
          </a:xfrm>
        </p:grpSpPr>
        <p:sp>
          <p:nvSpPr>
            <p:cNvPr id="11298" name="Google Shape;11298;p88"/>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8"/>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8"/>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88"/>
          <p:cNvGrpSpPr/>
          <p:nvPr/>
        </p:nvGrpSpPr>
        <p:grpSpPr>
          <a:xfrm>
            <a:off x="1396957" y="4111915"/>
            <a:ext cx="301861" cy="332871"/>
            <a:chOff x="1396957" y="4287365"/>
            <a:chExt cx="301861" cy="332871"/>
          </a:xfrm>
        </p:grpSpPr>
        <p:sp>
          <p:nvSpPr>
            <p:cNvPr id="11302" name="Google Shape;11302;p88"/>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8"/>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8"/>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8"/>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8"/>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8"/>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8"/>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8"/>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8"/>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8"/>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8"/>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8"/>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8"/>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8"/>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8"/>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88"/>
          <p:cNvGrpSpPr/>
          <p:nvPr/>
        </p:nvGrpSpPr>
        <p:grpSpPr>
          <a:xfrm>
            <a:off x="1865381" y="4102056"/>
            <a:ext cx="396131" cy="355612"/>
            <a:chOff x="1865381" y="4277506"/>
            <a:chExt cx="396131" cy="355612"/>
          </a:xfrm>
        </p:grpSpPr>
        <p:sp>
          <p:nvSpPr>
            <p:cNvPr id="11318" name="Google Shape;11318;p88"/>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8"/>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8"/>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8"/>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8"/>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8"/>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88"/>
          <p:cNvGrpSpPr/>
          <p:nvPr/>
        </p:nvGrpSpPr>
        <p:grpSpPr>
          <a:xfrm>
            <a:off x="2411823" y="4128549"/>
            <a:ext cx="334398" cy="299953"/>
            <a:chOff x="2411823" y="4303999"/>
            <a:chExt cx="334398" cy="299953"/>
          </a:xfrm>
        </p:grpSpPr>
        <p:sp>
          <p:nvSpPr>
            <p:cNvPr id="11325" name="Google Shape;11325;p88"/>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8"/>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8"/>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8"/>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8"/>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8"/>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8"/>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88"/>
          <p:cNvGrpSpPr/>
          <p:nvPr/>
        </p:nvGrpSpPr>
        <p:grpSpPr>
          <a:xfrm>
            <a:off x="2903337" y="4103582"/>
            <a:ext cx="382519" cy="350682"/>
            <a:chOff x="2903337" y="4279032"/>
            <a:chExt cx="382519" cy="350682"/>
          </a:xfrm>
        </p:grpSpPr>
        <p:sp>
          <p:nvSpPr>
            <p:cNvPr id="11333" name="Google Shape;11333;p88"/>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8"/>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8"/>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8"/>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8"/>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8"/>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8"/>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8"/>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8"/>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8"/>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8"/>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8"/>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8"/>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8"/>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8"/>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88"/>
          <p:cNvGrpSpPr/>
          <p:nvPr/>
        </p:nvGrpSpPr>
        <p:grpSpPr>
          <a:xfrm>
            <a:off x="3933342" y="4140317"/>
            <a:ext cx="383632" cy="276449"/>
            <a:chOff x="3933342" y="4315767"/>
            <a:chExt cx="383632" cy="276449"/>
          </a:xfrm>
        </p:grpSpPr>
        <p:sp>
          <p:nvSpPr>
            <p:cNvPr id="11349" name="Google Shape;11349;p88"/>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8"/>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8"/>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8"/>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8"/>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8"/>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5" name="Google Shape;11355;p88"/>
          <p:cNvGrpSpPr/>
          <p:nvPr/>
        </p:nvGrpSpPr>
        <p:grpSpPr>
          <a:xfrm>
            <a:off x="3441065" y="4127055"/>
            <a:ext cx="337069" cy="302593"/>
            <a:chOff x="3441065" y="4302505"/>
            <a:chExt cx="337069" cy="302593"/>
          </a:xfrm>
        </p:grpSpPr>
        <p:sp>
          <p:nvSpPr>
            <p:cNvPr id="11356" name="Google Shape;11356;p88"/>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8"/>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8"/>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8"/>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8"/>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8"/>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8"/>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8"/>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8"/>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8"/>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8"/>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8"/>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8"/>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88"/>
          <p:cNvGrpSpPr/>
          <p:nvPr/>
        </p:nvGrpSpPr>
        <p:grpSpPr>
          <a:xfrm>
            <a:off x="3532345" y="3187185"/>
            <a:ext cx="339328" cy="336274"/>
            <a:chOff x="3532345" y="3362635"/>
            <a:chExt cx="339328" cy="336274"/>
          </a:xfrm>
        </p:grpSpPr>
        <p:sp>
          <p:nvSpPr>
            <p:cNvPr id="11370" name="Google Shape;11370;p8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8"/>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8"/>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8"/>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5" name="Google Shape;11375;p88"/>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6" name="Google Shape;11376;p88"/>
          <p:cNvGrpSpPr/>
          <p:nvPr/>
        </p:nvGrpSpPr>
        <p:grpSpPr>
          <a:xfrm>
            <a:off x="1883955" y="3633250"/>
            <a:ext cx="162873" cy="351445"/>
            <a:chOff x="1883955" y="3808700"/>
            <a:chExt cx="162873" cy="351445"/>
          </a:xfrm>
        </p:grpSpPr>
        <p:sp>
          <p:nvSpPr>
            <p:cNvPr id="11377" name="Google Shape;11377;p88"/>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8"/>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88"/>
          <p:cNvGrpSpPr/>
          <p:nvPr/>
        </p:nvGrpSpPr>
        <p:grpSpPr>
          <a:xfrm>
            <a:off x="939156" y="3633759"/>
            <a:ext cx="192007" cy="351318"/>
            <a:chOff x="939156" y="3809209"/>
            <a:chExt cx="192007" cy="351318"/>
          </a:xfrm>
        </p:grpSpPr>
        <p:sp>
          <p:nvSpPr>
            <p:cNvPr id="11380" name="Google Shape;11380;p88"/>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8"/>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88"/>
          <p:cNvGrpSpPr/>
          <p:nvPr/>
        </p:nvGrpSpPr>
        <p:grpSpPr>
          <a:xfrm>
            <a:off x="2306167" y="3634395"/>
            <a:ext cx="193915" cy="349155"/>
            <a:chOff x="2306167" y="3809845"/>
            <a:chExt cx="193915" cy="349155"/>
          </a:xfrm>
        </p:grpSpPr>
        <p:sp>
          <p:nvSpPr>
            <p:cNvPr id="11383" name="Google Shape;11383;p88"/>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8"/>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8"/>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8"/>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8"/>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8"/>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8"/>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88"/>
          <p:cNvGrpSpPr/>
          <p:nvPr/>
        </p:nvGrpSpPr>
        <p:grpSpPr>
          <a:xfrm>
            <a:off x="1323901" y="3631723"/>
            <a:ext cx="356343" cy="356757"/>
            <a:chOff x="1323901" y="3807173"/>
            <a:chExt cx="356343" cy="356757"/>
          </a:xfrm>
        </p:grpSpPr>
        <p:sp>
          <p:nvSpPr>
            <p:cNvPr id="11391" name="Google Shape;11391;p88"/>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8"/>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8"/>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8"/>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8"/>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8"/>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8"/>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8"/>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8"/>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8"/>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8"/>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8"/>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8"/>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8"/>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8"/>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8"/>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8"/>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8"/>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8"/>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8"/>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8"/>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8"/>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8"/>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8"/>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5" name="Google Shape;11415;p88"/>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6" name="Google Shape;11416;p88"/>
          <p:cNvGrpSpPr/>
          <p:nvPr/>
        </p:nvGrpSpPr>
        <p:grpSpPr>
          <a:xfrm>
            <a:off x="859262" y="3178470"/>
            <a:ext cx="306759" cy="351445"/>
            <a:chOff x="859262" y="3353920"/>
            <a:chExt cx="306759" cy="351445"/>
          </a:xfrm>
        </p:grpSpPr>
        <p:sp>
          <p:nvSpPr>
            <p:cNvPr id="11417" name="Google Shape;11417;p88"/>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8"/>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8"/>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8"/>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8"/>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2" name="Google Shape;11422;p88"/>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3" name="Google Shape;11423;p88"/>
          <p:cNvGrpSpPr/>
          <p:nvPr/>
        </p:nvGrpSpPr>
        <p:grpSpPr>
          <a:xfrm>
            <a:off x="3967437" y="3661652"/>
            <a:ext cx="364708" cy="295405"/>
            <a:chOff x="3967437" y="3837102"/>
            <a:chExt cx="364708" cy="295405"/>
          </a:xfrm>
        </p:grpSpPr>
        <p:sp>
          <p:nvSpPr>
            <p:cNvPr id="11424" name="Google Shape;11424;p88"/>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8"/>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8"/>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8"/>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8"/>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9" name="Google Shape;11429;p88"/>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8"/>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8"/>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2" name="Google Shape;11432;p88"/>
          <p:cNvGrpSpPr/>
          <p:nvPr/>
        </p:nvGrpSpPr>
        <p:grpSpPr>
          <a:xfrm>
            <a:off x="5811827" y="3631001"/>
            <a:ext cx="283743" cy="308444"/>
            <a:chOff x="5964227" y="3858701"/>
            <a:chExt cx="283743" cy="308444"/>
          </a:xfrm>
        </p:grpSpPr>
        <p:sp>
          <p:nvSpPr>
            <p:cNvPr id="11433" name="Google Shape;11433;p88"/>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8"/>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8"/>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8"/>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88"/>
          <p:cNvGrpSpPr/>
          <p:nvPr/>
        </p:nvGrpSpPr>
        <p:grpSpPr>
          <a:xfrm>
            <a:off x="6243508" y="3697623"/>
            <a:ext cx="320372" cy="213602"/>
            <a:chOff x="6395908" y="3873073"/>
            <a:chExt cx="320372" cy="213602"/>
          </a:xfrm>
        </p:grpSpPr>
        <p:sp>
          <p:nvSpPr>
            <p:cNvPr id="11438" name="Google Shape;11438;p88"/>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8"/>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8"/>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8"/>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8"/>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8"/>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8"/>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8"/>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8"/>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8"/>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88"/>
          <p:cNvGrpSpPr/>
          <p:nvPr/>
        </p:nvGrpSpPr>
        <p:grpSpPr>
          <a:xfrm>
            <a:off x="7262890" y="3627366"/>
            <a:ext cx="357138" cy="352018"/>
            <a:chOff x="7415290" y="3802816"/>
            <a:chExt cx="357138" cy="352018"/>
          </a:xfrm>
        </p:grpSpPr>
        <p:sp>
          <p:nvSpPr>
            <p:cNvPr id="11449" name="Google Shape;11449;p88"/>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8"/>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8"/>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8"/>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8"/>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8"/>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8"/>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8"/>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88"/>
          <p:cNvGrpSpPr/>
          <p:nvPr/>
        </p:nvGrpSpPr>
        <p:grpSpPr>
          <a:xfrm>
            <a:off x="6737312" y="3657963"/>
            <a:ext cx="355230" cy="293401"/>
            <a:chOff x="6889712" y="3833413"/>
            <a:chExt cx="355230" cy="293401"/>
          </a:xfrm>
        </p:grpSpPr>
        <p:sp>
          <p:nvSpPr>
            <p:cNvPr id="11458" name="Google Shape;11458;p88"/>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8"/>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8"/>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8"/>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8"/>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88"/>
          <p:cNvGrpSpPr/>
          <p:nvPr/>
        </p:nvGrpSpPr>
        <p:grpSpPr>
          <a:xfrm>
            <a:off x="7707152" y="3660420"/>
            <a:ext cx="282318" cy="337168"/>
            <a:chOff x="1635875" y="237775"/>
            <a:chExt cx="4370250" cy="5219325"/>
          </a:xfrm>
        </p:grpSpPr>
        <p:sp>
          <p:nvSpPr>
            <p:cNvPr id="11464" name="Google Shape;11464;p88"/>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8"/>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88"/>
          <p:cNvGrpSpPr/>
          <p:nvPr/>
        </p:nvGrpSpPr>
        <p:grpSpPr>
          <a:xfrm>
            <a:off x="3103963" y="3185690"/>
            <a:ext cx="297886" cy="337578"/>
            <a:chOff x="3103963" y="3361140"/>
            <a:chExt cx="297886" cy="337578"/>
          </a:xfrm>
        </p:grpSpPr>
        <p:sp>
          <p:nvSpPr>
            <p:cNvPr id="11467" name="Google Shape;11467;p88"/>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8"/>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8"/>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8"/>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8"/>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8"/>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8"/>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8"/>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8"/>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8"/>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8"/>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8"/>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88"/>
          <p:cNvGrpSpPr/>
          <p:nvPr/>
        </p:nvGrpSpPr>
        <p:grpSpPr>
          <a:xfrm>
            <a:off x="2667821" y="3185658"/>
            <a:ext cx="273046" cy="337801"/>
            <a:chOff x="2667821" y="3361108"/>
            <a:chExt cx="273046" cy="337801"/>
          </a:xfrm>
        </p:grpSpPr>
        <p:sp>
          <p:nvSpPr>
            <p:cNvPr id="11492" name="Google Shape;11492;p88"/>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8"/>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8"/>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8"/>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8"/>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8"/>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8"/>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8"/>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8"/>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8"/>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8"/>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8"/>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8"/>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8"/>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8"/>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8"/>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8"/>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8"/>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8"/>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88"/>
          <p:cNvGrpSpPr/>
          <p:nvPr/>
        </p:nvGrpSpPr>
        <p:grpSpPr>
          <a:xfrm>
            <a:off x="2212469" y="3184863"/>
            <a:ext cx="282715" cy="338660"/>
            <a:chOff x="2212469" y="3360313"/>
            <a:chExt cx="282715" cy="338660"/>
          </a:xfrm>
        </p:grpSpPr>
        <p:sp>
          <p:nvSpPr>
            <p:cNvPr id="11512" name="Google Shape;11512;p88"/>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8"/>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8"/>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88"/>
          <p:cNvGrpSpPr/>
          <p:nvPr/>
        </p:nvGrpSpPr>
        <p:grpSpPr>
          <a:xfrm>
            <a:off x="1768821" y="3185658"/>
            <a:ext cx="278739" cy="339073"/>
            <a:chOff x="1768821" y="3361108"/>
            <a:chExt cx="278739" cy="339073"/>
          </a:xfrm>
        </p:grpSpPr>
        <p:sp>
          <p:nvSpPr>
            <p:cNvPr id="11516" name="Google Shape;11516;p88"/>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8"/>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8"/>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8"/>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8"/>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8"/>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8"/>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8"/>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8"/>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8"/>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8"/>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88"/>
          <p:cNvGrpSpPr/>
          <p:nvPr/>
        </p:nvGrpSpPr>
        <p:grpSpPr>
          <a:xfrm>
            <a:off x="5337883" y="3161423"/>
            <a:ext cx="307141" cy="376826"/>
            <a:chOff x="5337883" y="3336873"/>
            <a:chExt cx="307141" cy="376826"/>
          </a:xfrm>
        </p:grpSpPr>
        <p:sp>
          <p:nvSpPr>
            <p:cNvPr id="11528" name="Google Shape;11528;p88"/>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8"/>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88"/>
          <p:cNvGrpSpPr/>
          <p:nvPr/>
        </p:nvGrpSpPr>
        <p:grpSpPr>
          <a:xfrm>
            <a:off x="4883835" y="3161805"/>
            <a:ext cx="323425" cy="377557"/>
            <a:chOff x="4883835" y="3337255"/>
            <a:chExt cx="323425" cy="377557"/>
          </a:xfrm>
        </p:grpSpPr>
        <p:sp>
          <p:nvSpPr>
            <p:cNvPr id="11531" name="Google Shape;11531;p88"/>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8"/>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8"/>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88"/>
          <p:cNvGrpSpPr/>
          <p:nvPr/>
        </p:nvGrpSpPr>
        <p:grpSpPr>
          <a:xfrm>
            <a:off x="6193310" y="3231839"/>
            <a:ext cx="352590" cy="237488"/>
            <a:chOff x="6193310" y="3407289"/>
            <a:chExt cx="352590" cy="237488"/>
          </a:xfrm>
        </p:grpSpPr>
        <p:sp>
          <p:nvSpPr>
            <p:cNvPr id="11535" name="Google Shape;11535;p88"/>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8"/>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8"/>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8"/>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8"/>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88"/>
          <p:cNvGrpSpPr/>
          <p:nvPr/>
        </p:nvGrpSpPr>
        <p:grpSpPr>
          <a:xfrm>
            <a:off x="6637117" y="3222393"/>
            <a:ext cx="353735" cy="254504"/>
            <a:chOff x="6637117" y="3397843"/>
            <a:chExt cx="353735" cy="254504"/>
          </a:xfrm>
        </p:grpSpPr>
        <p:sp>
          <p:nvSpPr>
            <p:cNvPr id="11541" name="Google Shape;11541;p88"/>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8"/>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8"/>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8"/>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8"/>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8"/>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88"/>
          <p:cNvGrpSpPr/>
          <p:nvPr/>
        </p:nvGrpSpPr>
        <p:grpSpPr>
          <a:xfrm>
            <a:off x="7075994" y="3174081"/>
            <a:ext cx="360637" cy="352336"/>
            <a:chOff x="7075994" y="3349531"/>
            <a:chExt cx="360637" cy="352336"/>
          </a:xfrm>
        </p:grpSpPr>
        <p:sp>
          <p:nvSpPr>
            <p:cNvPr id="11548" name="Google Shape;11548;p88"/>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8"/>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8"/>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8"/>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8"/>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8"/>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8"/>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88"/>
          <p:cNvGrpSpPr/>
          <p:nvPr/>
        </p:nvGrpSpPr>
        <p:grpSpPr>
          <a:xfrm>
            <a:off x="7651983" y="3173731"/>
            <a:ext cx="107183" cy="352399"/>
            <a:chOff x="7651983" y="3349181"/>
            <a:chExt cx="107183" cy="352399"/>
          </a:xfrm>
        </p:grpSpPr>
        <p:sp>
          <p:nvSpPr>
            <p:cNvPr id="11556" name="Google Shape;11556;p88"/>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8"/>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88"/>
          <p:cNvGrpSpPr/>
          <p:nvPr/>
        </p:nvGrpSpPr>
        <p:grpSpPr>
          <a:xfrm>
            <a:off x="7973468" y="3206872"/>
            <a:ext cx="352590" cy="287072"/>
            <a:chOff x="7973468" y="3382322"/>
            <a:chExt cx="352590" cy="287072"/>
          </a:xfrm>
        </p:grpSpPr>
        <p:sp>
          <p:nvSpPr>
            <p:cNvPr id="11559" name="Google Shape;11559;p88"/>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8"/>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8"/>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8"/>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8"/>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8"/>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8"/>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8"/>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8"/>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8"/>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8"/>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8"/>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1" name="Google Shape;11571;p88"/>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572" name="Google Shape;11572;p88"/>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76" name="Shape 11576"/>
        <p:cNvGrpSpPr/>
        <p:nvPr/>
      </p:nvGrpSpPr>
      <p:grpSpPr>
        <a:xfrm>
          <a:off x="0" y="0"/>
          <a:ext cx="0" cy="0"/>
          <a:chOff x="0" y="0"/>
          <a:chExt cx="0" cy="0"/>
        </a:xfrm>
      </p:grpSpPr>
      <p:grpSp>
        <p:nvGrpSpPr>
          <p:cNvPr id="11577" name="Google Shape;11577;p89"/>
          <p:cNvGrpSpPr/>
          <p:nvPr/>
        </p:nvGrpSpPr>
        <p:grpSpPr>
          <a:xfrm>
            <a:off x="821808" y="1576858"/>
            <a:ext cx="347872" cy="347488"/>
            <a:chOff x="849677" y="1500658"/>
            <a:chExt cx="347872" cy="347488"/>
          </a:xfrm>
        </p:grpSpPr>
        <p:sp>
          <p:nvSpPr>
            <p:cNvPr id="11578" name="Google Shape;11578;p89"/>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9"/>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9"/>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9"/>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9"/>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9"/>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89"/>
          <p:cNvGrpSpPr/>
          <p:nvPr/>
        </p:nvGrpSpPr>
        <p:grpSpPr>
          <a:xfrm>
            <a:off x="1387984" y="1576858"/>
            <a:ext cx="315872" cy="347488"/>
            <a:chOff x="1415853" y="1500658"/>
            <a:chExt cx="315872" cy="347488"/>
          </a:xfrm>
        </p:grpSpPr>
        <p:sp>
          <p:nvSpPr>
            <p:cNvPr id="11585" name="Google Shape;11585;p89"/>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9"/>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9"/>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9"/>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89"/>
          <p:cNvGrpSpPr/>
          <p:nvPr/>
        </p:nvGrpSpPr>
        <p:grpSpPr>
          <a:xfrm>
            <a:off x="4669520" y="1576858"/>
            <a:ext cx="347520" cy="347104"/>
            <a:chOff x="4697389" y="1500658"/>
            <a:chExt cx="347520" cy="347104"/>
          </a:xfrm>
        </p:grpSpPr>
        <p:sp>
          <p:nvSpPr>
            <p:cNvPr id="11590" name="Google Shape;11590;p89"/>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9"/>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9"/>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89"/>
          <p:cNvGrpSpPr/>
          <p:nvPr/>
        </p:nvGrpSpPr>
        <p:grpSpPr>
          <a:xfrm>
            <a:off x="3575664" y="2041146"/>
            <a:ext cx="347520" cy="353760"/>
            <a:chOff x="3603533" y="1964946"/>
            <a:chExt cx="347520" cy="353760"/>
          </a:xfrm>
        </p:grpSpPr>
        <p:sp>
          <p:nvSpPr>
            <p:cNvPr id="11594" name="Google Shape;11594;p89"/>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9"/>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9"/>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89"/>
          <p:cNvGrpSpPr/>
          <p:nvPr/>
        </p:nvGrpSpPr>
        <p:grpSpPr>
          <a:xfrm>
            <a:off x="1922896" y="2040538"/>
            <a:ext cx="357792" cy="352448"/>
            <a:chOff x="1950765" y="1964338"/>
            <a:chExt cx="357792" cy="352448"/>
          </a:xfrm>
        </p:grpSpPr>
        <p:sp>
          <p:nvSpPr>
            <p:cNvPr id="11598" name="Google Shape;11598;p89"/>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9"/>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9"/>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9"/>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89"/>
          <p:cNvGrpSpPr/>
          <p:nvPr/>
        </p:nvGrpSpPr>
        <p:grpSpPr>
          <a:xfrm>
            <a:off x="7407760" y="2040890"/>
            <a:ext cx="367712" cy="353248"/>
            <a:chOff x="7435629" y="1964690"/>
            <a:chExt cx="367712" cy="353248"/>
          </a:xfrm>
        </p:grpSpPr>
        <p:sp>
          <p:nvSpPr>
            <p:cNvPr id="11603" name="Google Shape;11603;p89"/>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9"/>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9"/>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9"/>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89"/>
          <p:cNvGrpSpPr/>
          <p:nvPr/>
        </p:nvGrpSpPr>
        <p:grpSpPr>
          <a:xfrm>
            <a:off x="2484880" y="2041242"/>
            <a:ext cx="333024" cy="352896"/>
            <a:chOff x="2512749" y="1965042"/>
            <a:chExt cx="333024" cy="352896"/>
          </a:xfrm>
        </p:grpSpPr>
        <p:sp>
          <p:nvSpPr>
            <p:cNvPr id="11608" name="Google Shape;11608;p89"/>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9"/>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9"/>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9"/>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9"/>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89"/>
          <p:cNvGrpSpPr/>
          <p:nvPr/>
        </p:nvGrpSpPr>
        <p:grpSpPr>
          <a:xfrm>
            <a:off x="1370448" y="2057978"/>
            <a:ext cx="365792" cy="335392"/>
            <a:chOff x="1398317" y="1981778"/>
            <a:chExt cx="365792" cy="335392"/>
          </a:xfrm>
        </p:grpSpPr>
        <p:sp>
          <p:nvSpPr>
            <p:cNvPr id="11614" name="Google Shape;11614;p89"/>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9"/>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9"/>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9"/>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9"/>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9"/>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89"/>
          <p:cNvGrpSpPr/>
          <p:nvPr/>
        </p:nvGrpSpPr>
        <p:grpSpPr>
          <a:xfrm>
            <a:off x="3024368" y="2079770"/>
            <a:ext cx="353600" cy="314752"/>
            <a:chOff x="3052237" y="2003570"/>
            <a:chExt cx="353600" cy="314752"/>
          </a:xfrm>
        </p:grpSpPr>
        <p:sp>
          <p:nvSpPr>
            <p:cNvPr id="11621" name="Google Shape;11621;p89"/>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9"/>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9"/>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89"/>
          <p:cNvGrpSpPr/>
          <p:nvPr/>
        </p:nvGrpSpPr>
        <p:grpSpPr>
          <a:xfrm>
            <a:off x="1376144" y="3034266"/>
            <a:ext cx="368096" cy="223968"/>
            <a:chOff x="1404013" y="2958066"/>
            <a:chExt cx="368096" cy="223968"/>
          </a:xfrm>
        </p:grpSpPr>
        <p:sp>
          <p:nvSpPr>
            <p:cNvPr id="11625" name="Google Shape;11625;p89"/>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9"/>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7" name="Google Shape;11627;p89"/>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9"/>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9" name="Google Shape;11629;p89"/>
          <p:cNvGrpSpPr/>
          <p:nvPr/>
        </p:nvGrpSpPr>
        <p:grpSpPr>
          <a:xfrm>
            <a:off x="1923280" y="2961402"/>
            <a:ext cx="370368" cy="367328"/>
            <a:chOff x="1951149" y="2885202"/>
            <a:chExt cx="370368" cy="367328"/>
          </a:xfrm>
        </p:grpSpPr>
        <p:sp>
          <p:nvSpPr>
            <p:cNvPr id="11630" name="Google Shape;11630;p89"/>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9"/>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9"/>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89"/>
          <p:cNvGrpSpPr/>
          <p:nvPr/>
        </p:nvGrpSpPr>
        <p:grpSpPr>
          <a:xfrm>
            <a:off x="2473808" y="2982362"/>
            <a:ext cx="367328" cy="327296"/>
            <a:chOff x="2501677" y="2906162"/>
            <a:chExt cx="367328" cy="327296"/>
          </a:xfrm>
        </p:grpSpPr>
        <p:sp>
          <p:nvSpPr>
            <p:cNvPr id="11634" name="Google Shape;11634;p89"/>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9"/>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9"/>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7" name="Google Shape;11637;p89"/>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8" name="Google Shape;11638;p89"/>
          <p:cNvGrpSpPr/>
          <p:nvPr/>
        </p:nvGrpSpPr>
        <p:grpSpPr>
          <a:xfrm>
            <a:off x="3022448" y="2969914"/>
            <a:ext cx="367712" cy="354240"/>
            <a:chOff x="3050317" y="2893714"/>
            <a:chExt cx="367712" cy="354240"/>
          </a:xfrm>
        </p:grpSpPr>
        <p:sp>
          <p:nvSpPr>
            <p:cNvPr id="11639" name="Google Shape;11639;p89"/>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9"/>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1" name="Google Shape;11641;p89"/>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9"/>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3" name="Google Shape;11643;p89"/>
          <p:cNvGrpSpPr/>
          <p:nvPr/>
        </p:nvGrpSpPr>
        <p:grpSpPr>
          <a:xfrm>
            <a:off x="7503408" y="2962554"/>
            <a:ext cx="185184" cy="367296"/>
            <a:chOff x="7531277" y="2886354"/>
            <a:chExt cx="185184" cy="367296"/>
          </a:xfrm>
        </p:grpSpPr>
        <p:sp>
          <p:nvSpPr>
            <p:cNvPr id="11644" name="Google Shape;11644;p89"/>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9"/>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9"/>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89"/>
          <p:cNvGrpSpPr/>
          <p:nvPr/>
        </p:nvGrpSpPr>
        <p:grpSpPr>
          <a:xfrm>
            <a:off x="6898768" y="2962938"/>
            <a:ext cx="297184" cy="367296"/>
            <a:chOff x="6926637" y="2886738"/>
            <a:chExt cx="297184" cy="367296"/>
          </a:xfrm>
        </p:grpSpPr>
        <p:sp>
          <p:nvSpPr>
            <p:cNvPr id="11648" name="Google Shape;11648;p89"/>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9"/>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9"/>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1" name="Google Shape;11651;p89"/>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9"/>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3" name="Google Shape;11653;p89"/>
          <p:cNvGrpSpPr/>
          <p:nvPr/>
        </p:nvGrpSpPr>
        <p:grpSpPr>
          <a:xfrm>
            <a:off x="6312784" y="2962554"/>
            <a:ext cx="370368" cy="368064"/>
            <a:chOff x="6340653" y="2886354"/>
            <a:chExt cx="370368" cy="368064"/>
          </a:xfrm>
        </p:grpSpPr>
        <p:sp>
          <p:nvSpPr>
            <p:cNvPr id="11654" name="Google Shape;11654;p89"/>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9"/>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9"/>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9"/>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9"/>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9"/>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89"/>
          <p:cNvGrpSpPr/>
          <p:nvPr/>
        </p:nvGrpSpPr>
        <p:grpSpPr>
          <a:xfrm>
            <a:off x="5218928" y="2057626"/>
            <a:ext cx="354752" cy="336512"/>
            <a:chOff x="5246797" y="1981426"/>
            <a:chExt cx="354752" cy="336512"/>
          </a:xfrm>
        </p:grpSpPr>
        <p:sp>
          <p:nvSpPr>
            <p:cNvPr id="11661" name="Google Shape;11661;p89"/>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9"/>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89"/>
          <p:cNvGrpSpPr/>
          <p:nvPr/>
        </p:nvGrpSpPr>
        <p:grpSpPr>
          <a:xfrm>
            <a:off x="4120880" y="2178266"/>
            <a:ext cx="355136" cy="216256"/>
            <a:chOff x="4148749" y="2102066"/>
            <a:chExt cx="355136" cy="216256"/>
          </a:xfrm>
        </p:grpSpPr>
        <p:sp>
          <p:nvSpPr>
            <p:cNvPr id="11664" name="Google Shape;11664;p89"/>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9"/>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89"/>
          <p:cNvGrpSpPr/>
          <p:nvPr/>
        </p:nvGrpSpPr>
        <p:grpSpPr>
          <a:xfrm>
            <a:off x="5766800" y="2077626"/>
            <a:ext cx="354752" cy="315360"/>
            <a:chOff x="5794669" y="2001426"/>
            <a:chExt cx="354752" cy="315360"/>
          </a:xfrm>
        </p:grpSpPr>
        <p:sp>
          <p:nvSpPr>
            <p:cNvPr id="11667" name="Google Shape;11667;p89"/>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9"/>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89"/>
          <p:cNvGrpSpPr/>
          <p:nvPr/>
        </p:nvGrpSpPr>
        <p:grpSpPr>
          <a:xfrm>
            <a:off x="6317360" y="2106042"/>
            <a:ext cx="352832" cy="289216"/>
            <a:chOff x="6345229" y="2029842"/>
            <a:chExt cx="352832" cy="289216"/>
          </a:xfrm>
        </p:grpSpPr>
        <p:sp>
          <p:nvSpPr>
            <p:cNvPr id="11670" name="Google Shape;11670;p89"/>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9"/>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2" name="Google Shape;11672;p89"/>
          <p:cNvGrpSpPr/>
          <p:nvPr/>
        </p:nvGrpSpPr>
        <p:grpSpPr>
          <a:xfrm>
            <a:off x="4669520" y="2112538"/>
            <a:ext cx="354752" cy="281984"/>
            <a:chOff x="4697389" y="2036338"/>
            <a:chExt cx="354752" cy="281984"/>
          </a:xfrm>
        </p:grpSpPr>
        <p:sp>
          <p:nvSpPr>
            <p:cNvPr id="11673" name="Google Shape;11673;p89"/>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9"/>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89"/>
          <p:cNvGrpSpPr/>
          <p:nvPr/>
        </p:nvGrpSpPr>
        <p:grpSpPr>
          <a:xfrm>
            <a:off x="1376144" y="2500954"/>
            <a:ext cx="353600" cy="354944"/>
            <a:chOff x="1404013" y="2424754"/>
            <a:chExt cx="353600" cy="354944"/>
          </a:xfrm>
        </p:grpSpPr>
        <p:sp>
          <p:nvSpPr>
            <p:cNvPr id="11676" name="Google Shape;11676;p89"/>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9"/>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9"/>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9"/>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9"/>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89"/>
          <p:cNvGrpSpPr/>
          <p:nvPr/>
        </p:nvGrpSpPr>
        <p:grpSpPr>
          <a:xfrm>
            <a:off x="826384" y="2504474"/>
            <a:ext cx="355104" cy="351040"/>
            <a:chOff x="854253" y="2428274"/>
            <a:chExt cx="355104" cy="351040"/>
          </a:xfrm>
        </p:grpSpPr>
        <p:sp>
          <p:nvSpPr>
            <p:cNvPr id="11682" name="Google Shape;11682;p89"/>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9"/>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89"/>
          <p:cNvGrpSpPr/>
          <p:nvPr/>
        </p:nvGrpSpPr>
        <p:grpSpPr>
          <a:xfrm>
            <a:off x="6869040" y="2517146"/>
            <a:ext cx="354752" cy="275904"/>
            <a:chOff x="6896909" y="2440946"/>
            <a:chExt cx="354752" cy="275904"/>
          </a:xfrm>
        </p:grpSpPr>
        <p:sp>
          <p:nvSpPr>
            <p:cNvPr id="11685" name="Google Shape;11685;p89"/>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9"/>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7" name="Google Shape;11687;p89"/>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8" name="Google Shape;11688;p89"/>
          <p:cNvGrpSpPr/>
          <p:nvPr/>
        </p:nvGrpSpPr>
        <p:grpSpPr>
          <a:xfrm>
            <a:off x="5237200" y="2500954"/>
            <a:ext cx="321984" cy="354560"/>
            <a:chOff x="5265069" y="2424754"/>
            <a:chExt cx="321984" cy="354560"/>
          </a:xfrm>
        </p:grpSpPr>
        <p:sp>
          <p:nvSpPr>
            <p:cNvPr id="11689" name="Google Shape;11689;p89"/>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9"/>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89"/>
          <p:cNvGrpSpPr/>
          <p:nvPr/>
        </p:nvGrpSpPr>
        <p:grpSpPr>
          <a:xfrm>
            <a:off x="4122800" y="2542970"/>
            <a:ext cx="355104" cy="259584"/>
            <a:chOff x="4150669" y="2466770"/>
            <a:chExt cx="355104" cy="259584"/>
          </a:xfrm>
        </p:grpSpPr>
        <p:sp>
          <p:nvSpPr>
            <p:cNvPr id="11692" name="Google Shape;11692;p89"/>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9"/>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9"/>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9"/>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6" name="Google Shape;11696;p89"/>
          <p:cNvGrpSpPr/>
          <p:nvPr/>
        </p:nvGrpSpPr>
        <p:grpSpPr>
          <a:xfrm>
            <a:off x="4671824" y="2501146"/>
            <a:ext cx="354336" cy="353984"/>
            <a:chOff x="4699693" y="2424946"/>
            <a:chExt cx="354336" cy="353984"/>
          </a:xfrm>
        </p:grpSpPr>
        <p:sp>
          <p:nvSpPr>
            <p:cNvPr id="11697" name="Google Shape;11697;p89"/>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9"/>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9" name="Google Shape;11699;p89"/>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9"/>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1" name="Google Shape;11701;p89"/>
          <p:cNvGrpSpPr/>
          <p:nvPr/>
        </p:nvGrpSpPr>
        <p:grpSpPr>
          <a:xfrm>
            <a:off x="1925168" y="2628442"/>
            <a:ext cx="355136" cy="227072"/>
            <a:chOff x="1953037" y="2552242"/>
            <a:chExt cx="355136" cy="227072"/>
          </a:xfrm>
        </p:grpSpPr>
        <p:sp>
          <p:nvSpPr>
            <p:cNvPr id="11702" name="Google Shape;11702;p89"/>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9"/>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4" name="Google Shape;11704;p89"/>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5" name="Google Shape;11705;p89"/>
          <p:cNvGrpSpPr/>
          <p:nvPr/>
        </p:nvGrpSpPr>
        <p:grpSpPr>
          <a:xfrm>
            <a:off x="2473072" y="2603418"/>
            <a:ext cx="355104" cy="250944"/>
            <a:chOff x="2500941" y="2527218"/>
            <a:chExt cx="355104" cy="250944"/>
          </a:xfrm>
        </p:grpSpPr>
        <p:sp>
          <p:nvSpPr>
            <p:cNvPr id="11706" name="Google Shape;11706;p89"/>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9"/>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9"/>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9"/>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9"/>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1" name="Google Shape;11711;p89"/>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2" name="Google Shape;11712;p89"/>
          <p:cNvGrpSpPr/>
          <p:nvPr/>
        </p:nvGrpSpPr>
        <p:grpSpPr>
          <a:xfrm>
            <a:off x="7965936" y="2503322"/>
            <a:ext cx="356256" cy="351808"/>
            <a:chOff x="7993805" y="2427122"/>
            <a:chExt cx="356256" cy="351808"/>
          </a:xfrm>
        </p:grpSpPr>
        <p:sp>
          <p:nvSpPr>
            <p:cNvPr id="11713" name="Google Shape;11713;p89"/>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9"/>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9"/>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89"/>
          <p:cNvGrpSpPr/>
          <p:nvPr/>
        </p:nvGrpSpPr>
        <p:grpSpPr>
          <a:xfrm>
            <a:off x="850768" y="2041210"/>
            <a:ext cx="308640" cy="353312"/>
            <a:chOff x="878637" y="1965010"/>
            <a:chExt cx="308640" cy="353312"/>
          </a:xfrm>
        </p:grpSpPr>
        <p:sp>
          <p:nvSpPr>
            <p:cNvPr id="11717" name="Google Shape;11717;p89"/>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9"/>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9"/>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89"/>
          <p:cNvGrpSpPr/>
          <p:nvPr/>
        </p:nvGrpSpPr>
        <p:grpSpPr>
          <a:xfrm>
            <a:off x="6868272" y="2040922"/>
            <a:ext cx="348256" cy="352448"/>
            <a:chOff x="6896141" y="1964722"/>
            <a:chExt cx="348256" cy="352448"/>
          </a:xfrm>
        </p:grpSpPr>
        <p:sp>
          <p:nvSpPr>
            <p:cNvPr id="11721" name="Google Shape;11721;p89"/>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9"/>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9"/>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89"/>
          <p:cNvGrpSpPr/>
          <p:nvPr/>
        </p:nvGrpSpPr>
        <p:grpSpPr>
          <a:xfrm>
            <a:off x="7962128" y="2091578"/>
            <a:ext cx="355136" cy="303328"/>
            <a:chOff x="7989997" y="2015378"/>
            <a:chExt cx="355136" cy="303328"/>
          </a:xfrm>
        </p:grpSpPr>
        <p:sp>
          <p:nvSpPr>
            <p:cNvPr id="11725" name="Google Shape;11725;p89"/>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9"/>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9"/>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89"/>
          <p:cNvGrpSpPr/>
          <p:nvPr/>
        </p:nvGrpSpPr>
        <p:grpSpPr>
          <a:xfrm>
            <a:off x="3570352" y="1585562"/>
            <a:ext cx="348640" cy="330784"/>
            <a:chOff x="3598221" y="1509362"/>
            <a:chExt cx="348640" cy="330784"/>
          </a:xfrm>
        </p:grpSpPr>
        <p:sp>
          <p:nvSpPr>
            <p:cNvPr id="11729" name="Google Shape;11729;p89"/>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9"/>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9"/>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9"/>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89"/>
          <p:cNvGrpSpPr/>
          <p:nvPr/>
        </p:nvGrpSpPr>
        <p:grpSpPr>
          <a:xfrm>
            <a:off x="5218928" y="1576858"/>
            <a:ext cx="347872" cy="347488"/>
            <a:chOff x="5246797" y="1500658"/>
            <a:chExt cx="347872" cy="347488"/>
          </a:xfrm>
        </p:grpSpPr>
        <p:sp>
          <p:nvSpPr>
            <p:cNvPr id="11734" name="Google Shape;11734;p89"/>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9"/>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9"/>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9"/>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89"/>
          <p:cNvGrpSpPr/>
          <p:nvPr/>
        </p:nvGrpSpPr>
        <p:grpSpPr>
          <a:xfrm>
            <a:off x="5768720" y="1576858"/>
            <a:ext cx="349024" cy="346752"/>
            <a:chOff x="5796589" y="1500658"/>
            <a:chExt cx="349024" cy="346752"/>
          </a:xfrm>
        </p:grpSpPr>
        <p:sp>
          <p:nvSpPr>
            <p:cNvPr id="11739" name="Google Shape;11739;p89"/>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0" name="Google Shape;11740;p89"/>
            <p:cNvGrpSpPr/>
            <p:nvPr/>
          </p:nvGrpSpPr>
          <p:grpSpPr>
            <a:xfrm>
              <a:off x="5796589" y="1500658"/>
              <a:ext cx="349024" cy="346752"/>
              <a:chOff x="5796589" y="1500658"/>
              <a:chExt cx="349024" cy="346752"/>
            </a:xfrm>
          </p:grpSpPr>
          <p:sp>
            <p:nvSpPr>
              <p:cNvPr id="11741" name="Google Shape;11741;p89"/>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9"/>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9"/>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9"/>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45" name="Google Shape;11745;p89"/>
          <p:cNvGrpSpPr/>
          <p:nvPr/>
        </p:nvGrpSpPr>
        <p:grpSpPr>
          <a:xfrm>
            <a:off x="6867504" y="1578778"/>
            <a:ext cx="348640" cy="343296"/>
            <a:chOff x="6895373" y="1502578"/>
            <a:chExt cx="348640" cy="343296"/>
          </a:xfrm>
        </p:grpSpPr>
        <p:sp>
          <p:nvSpPr>
            <p:cNvPr id="11746" name="Google Shape;11746;p89"/>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9"/>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9"/>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89"/>
          <p:cNvGrpSpPr/>
          <p:nvPr/>
        </p:nvGrpSpPr>
        <p:grpSpPr>
          <a:xfrm>
            <a:off x="4119728" y="1581658"/>
            <a:ext cx="347904" cy="336992"/>
            <a:chOff x="4147597" y="1505458"/>
            <a:chExt cx="347904" cy="336992"/>
          </a:xfrm>
        </p:grpSpPr>
        <p:sp>
          <p:nvSpPr>
            <p:cNvPr id="11750" name="Google Shape;11750;p89"/>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9"/>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9"/>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9"/>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9"/>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9"/>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9"/>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89"/>
          <p:cNvGrpSpPr/>
          <p:nvPr/>
        </p:nvGrpSpPr>
        <p:grpSpPr>
          <a:xfrm>
            <a:off x="2471536" y="1576090"/>
            <a:ext cx="347488" cy="348256"/>
            <a:chOff x="2499405" y="1499890"/>
            <a:chExt cx="347488" cy="348256"/>
          </a:xfrm>
        </p:grpSpPr>
        <p:sp>
          <p:nvSpPr>
            <p:cNvPr id="11758" name="Google Shape;11758;p89"/>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9"/>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9"/>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9"/>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9"/>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89"/>
          <p:cNvGrpSpPr/>
          <p:nvPr/>
        </p:nvGrpSpPr>
        <p:grpSpPr>
          <a:xfrm>
            <a:off x="1928976" y="1576698"/>
            <a:ext cx="331520" cy="348032"/>
            <a:chOff x="1956845" y="1500498"/>
            <a:chExt cx="331520" cy="348032"/>
          </a:xfrm>
        </p:grpSpPr>
        <p:sp>
          <p:nvSpPr>
            <p:cNvPr id="11764" name="Google Shape;11764;p89"/>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9"/>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9"/>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9"/>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9"/>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9"/>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9"/>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9"/>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9"/>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9"/>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9"/>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9"/>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89"/>
          <p:cNvGrpSpPr/>
          <p:nvPr/>
        </p:nvGrpSpPr>
        <p:grpSpPr>
          <a:xfrm>
            <a:off x="6317744" y="1626074"/>
            <a:ext cx="348640" cy="250656"/>
            <a:chOff x="6345613" y="1549874"/>
            <a:chExt cx="348640" cy="250656"/>
          </a:xfrm>
        </p:grpSpPr>
        <p:sp>
          <p:nvSpPr>
            <p:cNvPr id="11777" name="Google Shape;11777;p89"/>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9"/>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9"/>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9"/>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9"/>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9"/>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89"/>
          <p:cNvGrpSpPr/>
          <p:nvPr/>
        </p:nvGrpSpPr>
        <p:grpSpPr>
          <a:xfrm>
            <a:off x="7416912" y="1583226"/>
            <a:ext cx="348640" cy="334272"/>
            <a:chOff x="7444781" y="1507026"/>
            <a:chExt cx="348640" cy="334272"/>
          </a:xfrm>
        </p:grpSpPr>
        <p:sp>
          <p:nvSpPr>
            <p:cNvPr id="11784" name="Google Shape;11784;p89"/>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9"/>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9"/>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9"/>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9"/>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89"/>
          <p:cNvGrpSpPr/>
          <p:nvPr/>
        </p:nvGrpSpPr>
        <p:grpSpPr>
          <a:xfrm>
            <a:off x="7967472" y="1582938"/>
            <a:ext cx="347872" cy="334944"/>
            <a:chOff x="7995341" y="1506738"/>
            <a:chExt cx="347872" cy="334944"/>
          </a:xfrm>
        </p:grpSpPr>
        <p:sp>
          <p:nvSpPr>
            <p:cNvPr id="11790" name="Google Shape;11790;p89"/>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9"/>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9"/>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9"/>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9"/>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9"/>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89"/>
          <p:cNvGrpSpPr/>
          <p:nvPr/>
        </p:nvGrpSpPr>
        <p:grpSpPr>
          <a:xfrm>
            <a:off x="3020176" y="1599130"/>
            <a:ext cx="347872" cy="303904"/>
            <a:chOff x="3048045" y="1522930"/>
            <a:chExt cx="347872" cy="303904"/>
          </a:xfrm>
        </p:grpSpPr>
        <p:sp>
          <p:nvSpPr>
            <p:cNvPr id="11797" name="Google Shape;11797;p89"/>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8" name="Google Shape;11798;p89"/>
            <p:cNvGrpSpPr/>
            <p:nvPr/>
          </p:nvGrpSpPr>
          <p:grpSpPr>
            <a:xfrm>
              <a:off x="3048045" y="1522930"/>
              <a:ext cx="347872" cy="303904"/>
              <a:chOff x="3048045" y="1522930"/>
              <a:chExt cx="347872" cy="303904"/>
            </a:xfrm>
          </p:grpSpPr>
          <p:sp>
            <p:nvSpPr>
              <p:cNvPr id="11799" name="Google Shape;11799;p89"/>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9"/>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01" name="Google Shape;11801;p89"/>
          <p:cNvGrpSpPr/>
          <p:nvPr/>
        </p:nvGrpSpPr>
        <p:grpSpPr>
          <a:xfrm>
            <a:off x="1105264" y="3428122"/>
            <a:ext cx="313984" cy="358560"/>
            <a:chOff x="1133133" y="3351922"/>
            <a:chExt cx="313984" cy="358560"/>
          </a:xfrm>
        </p:grpSpPr>
        <p:sp>
          <p:nvSpPr>
            <p:cNvPr id="11802" name="Google Shape;11802;p89"/>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9"/>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9"/>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9"/>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9"/>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9"/>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9"/>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9"/>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9"/>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9"/>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9"/>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9"/>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9"/>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9"/>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9"/>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9"/>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8" name="Google Shape;11818;p89"/>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9" name="Google Shape;11819;p89"/>
          <p:cNvGrpSpPr/>
          <p:nvPr/>
        </p:nvGrpSpPr>
        <p:grpSpPr>
          <a:xfrm>
            <a:off x="2767184" y="3428794"/>
            <a:ext cx="288448" cy="357120"/>
            <a:chOff x="2795053" y="3352594"/>
            <a:chExt cx="288448" cy="357120"/>
          </a:xfrm>
        </p:grpSpPr>
        <p:sp>
          <p:nvSpPr>
            <p:cNvPr id="11820" name="Google Shape;11820;p89"/>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9"/>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9"/>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9"/>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9"/>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9"/>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9"/>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9"/>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9"/>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89"/>
          <p:cNvGrpSpPr/>
          <p:nvPr/>
        </p:nvGrpSpPr>
        <p:grpSpPr>
          <a:xfrm>
            <a:off x="2208656" y="3429402"/>
            <a:ext cx="304832" cy="356512"/>
            <a:chOff x="2236525" y="3353202"/>
            <a:chExt cx="304832" cy="356512"/>
          </a:xfrm>
        </p:grpSpPr>
        <p:sp>
          <p:nvSpPr>
            <p:cNvPr id="11830" name="Google Shape;11830;p89"/>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9"/>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9"/>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89"/>
          <p:cNvGrpSpPr/>
          <p:nvPr/>
        </p:nvGrpSpPr>
        <p:grpSpPr>
          <a:xfrm>
            <a:off x="3882768" y="3428890"/>
            <a:ext cx="256800" cy="357024"/>
            <a:chOff x="3910637" y="3352690"/>
            <a:chExt cx="256800" cy="357024"/>
          </a:xfrm>
        </p:grpSpPr>
        <p:sp>
          <p:nvSpPr>
            <p:cNvPr id="11834" name="Google Shape;11834;p89"/>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9"/>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9"/>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89"/>
          <p:cNvGrpSpPr/>
          <p:nvPr/>
        </p:nvGrpSpPr>
        <p:grpSpPr>
          <a:xfrm>
            <a:off x="6028560" y="3428122"/>
            <a:ext cx="360064" cy="360096"/>
            <a:chOff x="6056429" y="3351922"/>
            <a:chExt cx="360064" cy="360096"/>
          </a:xfrm>
        </p:grpSpPr>
        <p:sp>
          <p:nvSpPr>
            <p:cNvPr id="11838" name="Google Shape;11838;p89"/>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9"/>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9"/>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89"/>
          <p:cNvGrpSpPr/>
          <p:nvPr/>
        </p:nvGrpSpPr>
        <p:grpSpPr>
          <a:xfrm>
            <a:off x="6581008" y="3429274"/>
            <a:ext cx="357408" cy="357408"/>
            <a:chOff x="6608877" y="3353074"/>
            <a:chExt cx="357408" cy="357408"/>
          </a:xfrm>
        </p:grpSpPr>
        <p:sp>
          <p:nvSpPr>
            <p:cNvPr id="11842" name="Google Shape;11842;p89"/>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9"/>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9"/>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9"/>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9"/>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9"/>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9"/>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9" name="Google Shape;11849;p89"/>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9"/>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1" name="Google Shape;11851;p89"/>
          <p:cNvGrpSpPr/>
          <p:nvPr/>
        </p:nvGrpSpPr>
        <p:grpSpPr>
          <a:xfrm>
            <a:off x="4931664" y="3446426"/>
            <a:ext cx="357408" cy="323488"/>
            <a:chOff x="4959533" y="3370226"/>
            <a:chExt cx="357408" cy="323488"/>
          </a:xfrm>
        </p:grpSpPr>
        <p:sp>
          <p:nvSpPr>
            <p:cNvPr id="11852" name="Google Shape;11852;p89"/>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9"/>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89"/>
          <p:cNvGrpSpPr/>
          <p:nvPr/>
        </p:nvGrpSpPr>
        <p:grpSpPr>
          <a:xfrm>
            <a:off x="7130768" y="3429274"/>
            <a:ext cx="357056" cy="357408"/>
            <a:chOff x="7158637" y="3353074"/>
            <a:chExt cx="357056" cy="357408"/>
          </a:xfrm>
        </p:grpSpPr>
        <p:sp>
          <p:nvSpPr>
            <p:cNvPr id="11855" name="Google Shape;11855;p89"/>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9"/>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9"/>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9"/>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89"/>
          <p:cNvGrpSpPr/>
          <p:nvPr/>
        </p:nvGrpSpPr>
        <p:grpSpPr>
          <a:xfrm>
            <a:off x="3288400" y="3428602"/>
            <a:ext cx="344832" cy="356544"/>
            <a:chOff x="3316269" y="3352402"/>
            <a:chExt cx="344832" cy="356544"/>
          </a:xfrm>
        </p:grpSpPr>
        <p:sp>
          <p:nvSpPr>
            <p:cNvPr id="11860" name="Google Shape;11860;p89"/>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9"/>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9"/>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89"/>
          <p:cNvGrpSpPr/>
          <p:nvPr/>
        </p:nvGrpSpPr>
        <p:grpSpPr>
          <a:xfrm>
            <a:off x="5481040" y="3447706"/>
            <a:ext cx="358560" cy="319552"/>
            <a:chOff x="5508909" y="3371506"/>
            <a:chExt cx="358560" cy="319552"/>
          </a:xfrm>
        </p:grpSpPr>
        <p:sp>
          <p:nvSpPr>
            <p:cNvPr id="11864" name="Google Shape;11864;p89"/>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9"/>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9"/>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9"/>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9"/>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9"/>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9"/>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9"/>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9"/>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9"/>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4" name="Google Shape;11874;p8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78" name="Shape 11878"/>
        <p:cNvGrpSpPr/>
        <p:nvPr/>
      </p:nvGrpSpPr>
      <p:grpSpPr>
        <a:xfrm>
          <a:off x="0" y="0"/>
          <a:ext cx="0" cy="0"/>
          <a:chOff x="0" y="0"/>
          <a:chExt cx="0" cy="0"/>
        </a:xfrm>
      </p:grpSpPr>
      <p:sp>
        <p:nvSpPr>
          <p:cNvPr id="11879" name="Google Shape;11879;p90"/>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0" name="Google Shape;11880;p90"/>
          <p:cNvGrpSpPr/>
          <p:nvPr/>
        </p:nvGrpSpPr>
        <p:grpSpPr>
          <a:xfrm>
            <a:off x="3026217" y="3893352"/>
            <a:ext cx="346056" cy="345674"/>
            <a:chOff x="3303268" y="3817349"/>
            <a:chExt cx="346056" cy="345674"/>
          </a:xfrm>
        </p:grpSpPr>
        <p:sp>
          <p:nvSpPr>
            <p:cNvPr id="11881" name="Google Shape;11881;p9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90"/>
          <p:cNvGrpSpPr/>
          <p:nvPr/>
        </p:nvGrpSpPr>
        <p:grpSpPr>
          <a:xfrm>
            <a:off x="3475306" y="3893352"/>
            <a:ext cx="346056" cy="345674"/>
            <a:chOff x="3752358" y="3817349"/>
            <a:chExt cx="346056" cy="345674"/>
          </a:xfrm>
        </p:grpSpPr>
        <p:sp>
          <p:nvSpPr>
            <p:cNvPr id="11886" name="Google Shape;11886;p9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90"/>
          <p:cNvGrpSpPr/>
          <p:nvPr/>
        </p:nvGrpSpPr>
        <p:grpSpPr>
          <a:xfrm>
            <a:off x="4822956" y="3893352"/>
            <a:ext cx="346024" cy="345674"/>
            <a:chOff x="5100008" y="3817349"/>
            <a:chExt cx="346024" cy="345674"/>
          </a:xfrm>
        </p:grpSpPr>
        <p:sp>
          <p:nvSpPr>
            <p:cNvPr id="11891" name="Google Shape;11891;p90"/>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0"/>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0"/>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90"/>
          <p:cNvGrpSpPr/>
          <p:nvPr/>
        </p:nvGrpSpPr>
        <p:grpSpPr>
          <a:xfrm>
            <a:off x="5721867" y="3893352"/>
            <a:ext cx="345674" cy="345674"/>
            <a:chOff x="5998919" y="3817349"/>
            <a:chExt cx="345674" cy="345674"/>
          </a:xfrm>
        </p:grpSpPr>
        <p:sp>
          <p:nvSpPr>
            <p:cNvPr id="11895" name="Google Shape;11895;p90"/>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0"/>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0"/>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90"/>
          <p:cNvGrpSpPr/>
          <p:nvPr/>
        </p:nvGrpSpPr>
        <p:grpSpPr>
          <a:xfrm>
            <a:off x="3924396" y="3893352"/>
            <a:ext cx="346024" cy="345674"/>
            <a:chOff x="4201447" y="3817349"/>
            <a:chExt cx="346024" cy="345674"/>
          </a:xfrm>
        </p:grpSpPr>
        <p:sp>
          <p:nvSpPr>
            <p:cNvPr id="11899" name="Google Shape;11899;p9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90"/>
          <p:cNvGrpSpPr/>
          <p:nvPr/>
        </p:nvGrpSpPr>
        <p:grpSpPr>
          <a:xfrm>
            <a:off x="4373867" y="3893352"/>
            <a:ext cx="346024" cy="345674"/>
            <a:chOff x="4650919" y="3817349"/>
            <a:chExt cx="346024" cy="345674"/>
          </a:xfrm>
        </p:grpSpPr>
        <p:sp>
          <p:nvSpPr>
            <p:cNvPr id="11902" name="Google Shape;11902;p90"/>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0"/>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90"/>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90"/>
          <p:cNvGrpSpPr/>
          <p:nvPr/>
        </p:nvGrpSpPr>
        <p:grpSpPr>
          <a:xfrm>
            <a:off x="5272810" y="3893352"/>
            <a:ext cx="345642" cy="345674"/>
            <a:chOff x="5549861" y="3817349"/>
            <a:chExt cx="345642" cy="345674"/>
          </a:xfrm>
        </p:grpSpPr>
        <p:sp>
          <p:nvSpPr>
            <p:cNvPr id="11906" name="Google Shape;11906;p90"/>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0"/>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90"/>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90"/>
          <p:cNvGrpSpPr/>
          <p:nvPr/>
        </p:nvGrpSpPr>
        <p:grpSpPr>
          <a:xfrm>
            <a:off x="1281335" y="3474029"/>
            <a:ext cx="367255" cy="269855"/>
            <a:chOff x="1306445" y="3397829"/>
            <a:chExt cx="367255" cy="269855"/>
          </a:xfrm>
        </p:grpSpPr>
        <p:sp>
          <p:nvSpPr>
            <p:cNvPr id="11910" name="Google Shape;11910;p90"/>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0"/>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0"/>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0"/>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0"/>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0"/>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6" name="Google Shape;11916;p90"/>
          <p:cNvGrpSpPr/>
          <p:nvPr/>
        </p:nvGrpSpPr>
        <p:grpSpPr>
          <a:xfrm>
            <a:off x="1756207" y="3467600"/>
            <a:ext cx="367255" cy="282364"/>
            <a:chOff x="1781317" y="3391400"/>
            <a:chExt cx="367255" cy="282364"/>
          </a:xfrm>
        </p:grpSpPr>
        <p:sp>
          <p:nvSpPr>
            <p:cNvPr id="11917" name="Google Shape;11917;p90"/>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0"/>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0"/>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0"/>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90"/>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0"/>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90"/>
          <p:cNvGrpSpPr/>
          <p:nvPr/>
        </p:nvGrpSpPr>
        <p:grpSpPr>
          <a:xfrm>
            <a:off x="3653720" y="3447133"/>
            <a:ext cx="369164" cy="323297"/>
            <a:chOff x="3678830" y="3370933"/>
            <a:chExt cx="369164" cy="323297"/>
          </a:xfrm>
        </p:grpSpPr>
        <p:sp>
          <p:nvSpPr>
            <p:cNvPr id="11924" name="Google Shape;11924;p90"/>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90"/>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0"/>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90"/>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0"/>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0"/>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0"/>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0"/>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0"/>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90"/>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90"/>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90"/>
          <p:cNvGrpSpPr/>
          <p:nvPr/>
        </p:nvGrpSpPr>
        <p:grpSpPr>
          <a:xfrm>
            <a:off x="834155" y="3424375"/>
            <a:ext cx="312316" cy="368400"/>
            <a:chOff x="859265" y="3348175"/>
            <a:chExt cx="312316" cy="368400"/>
          </a:xfrm>
        </p:grpSpPr>
        <p:sp>
          <p:nvSpPr>
            <p:cNvPr id="11936" name="Google Shape;11936;p90"/>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90"/>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90"/>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0"/>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0"/>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1" name="Google Shape;11941;p90"/>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2" name="Google Shape;11942;p90"/>
          <p:cNvGrpSpPr/>
          <p:nvPr/>
        </p:nvGrpSpPr>
        <p:grpSpPr>
          <a:xfrm>
            <a:off x="2741264" y="3437213"/>
            <a:ext cx="330110" cy="308908"/>
            <a:chOff x="2766264" y="3394042"/>
            <a:chExt cx="294873" cy="275934"/>
          </a:xfrm>
        </p:grpSpPr>
        <p:sp>
          <p:nvSpPr>
            <p:cNvPr id="11943" name="Google Shape;11943;p90"/>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0"/>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0"/>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90"/>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90"/>
          <p:cNvGrpSpPr/>
          <p:nvPr/>
        </p:nvGrpSpPr>
        <p:grpSpPr>
          <a:xfrm>
            <a:off x="3189862" y="3435388"/>
            <a:ext cx="346406" cy="347552"/>
            <a:chOff x="3214972" y="3359188"/>
            <a:chExt cx="346406" cy="347552"/>
          </a:xfrm>
        </p:grpSpPr>
        <p:sp>
          <p:nvSpPr>
            <p:cNvPr id="11948" name="Google Shape;11948;p90"/>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0"/>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90"/>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90"/>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0"/>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0"/>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0"/>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0"/>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0"/>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90"/>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90"/>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0"/>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0"/>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90"/>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90"/>
          <p:cNvGrpSpPr/>
          <p:nvPr/>
        </p:nvGrpSpPr>
        <p:grpSpPr>
          <a:xfrm>
            <a:off x="4604196" y="3485393"/>
            <a:ext cx="367255" cy="244486"/>
            <a:chOff x="4629306" y="3409193"/>
            <a:chExt cx="367255" cy="244486"/>
          </a:xfrm>
        </p:grpSpPr>
        <p:sp>
          <p:nvSpPr>
            <p:cNvPr id="11963" name="Google Shape;11963;p90"/>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0"/>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0"/>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90"/>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90"/>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0"/>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90"/>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90"/>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0"/>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0"/>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90"/>
          <p:cNvGrpSpPr/>
          <p:nvPr/>
        </p:nvGrpSpPr>
        <p:grpSpPr>
          <a:xfrm>
            <a:off x="4168380" y="3426284"/>
            <a:ext cx="289939" cy="334661"/>
            <a:chOff x="4193490" y="3350084"/>
            <a:chExt cx="289939" cy="334661"/>
          </a:xfrm>
        </p:grpSpPr>
        <p:sp>
          <p:nvSpPr>
            <p:cNvPr id="11974" name="Google Shape;11974;p90"/>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90"/>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0"/>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0"/>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90"/>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90"/>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0"/>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0"/>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90"/>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90"/>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90"/>
          <p:cNvGrpSpPr/>
          <p:nvPr/>
        </p:nvGrpSpPr>
        <p:grpSpPr>
          <a:xfrm>
            <a:off x="6508171" y="3427430"/>
            <a:ext cx="357037" cy="357005"/>
            <a:chOff x="6533281" y="3351230"/>
            <a:chExt cx="357037" cy="357005"/>
          </a:xfrm>
        </p:grpSpPr>
        <p:sp>
          <p:nvSpPr>
            <p:cNvPr id="11985" name="Google Shape;11985;p90"/>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0"/>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0"/>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90"/>
          <p:cNvGrpSpPr/>
          <p:nvPr/>
        </p:nvGrpSpPr>
        <p:grpSpPr>
          <a:xfrm>
            <a:off x="6033331" y="3427430"/>
            <a:ext cx="357387" cy="357005"/>
            <a:chOff x="6058441" y="3351230"/>
            <a:chExt cx="357387" cy="357005"/>
          </a:xfrm>
        </p:grpSpPr>
        <p:sp>
          <p:nvSpPr>
            <p:cNvPr id="11989" name="Google Shape;11989;p90"/>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0"/>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90"/>
          <p:cNvGrpSpPr/>
          <p:nvPr/>
        </p:nvGrpSpPr>
        <p:grpSpPr>
          <a:xfrm>
            <a:off x="7932373" y="3427048"/>
            <a:ext cx="357387" cy="357387"/>
            <a:chOff x="7957483" y="3350848"/>
            <a:chExt cx="357387" cy="357387"/>
          </a:xfrm>
        </p:grpSpPr>
        <p:sp>
          <p:nvSpPr>
            <p:cNvPr id="11992" name="Google Shape;11992;p90"/>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0"/>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0"/>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90"/>
          <p:cNvGrpSpPr/>
          <p:nvPr/>
        </p:nvGrpSpPr>
        <p:grpSpPr>
          <a:xfrm>
            <a:off x="6982661" y="3427430"/>
            <a:ext cx="357387" cy="357005"/>
            <a:chOff x="7007771" y="3351230"/>
            <a:chExt cx="357387" cy="357005"/>
          </a:xfrm>
        </p:grpSpPr>
        <p:sp>
          <p:nvSpPr>
            <p:cNvPr id="11996" name="Google Shape;11996;p90"/>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90"/>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90"/>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0"/>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0"/>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90"/>
          <p:cNvGrpSpPr/>
          <p:nvPr/>
        </p:nvGrpSpPr>
        <p:grpSpPr>
          <a:xfrm>
            <a:off x="5083620" y="3427430"/>
            <a:ext cx="357005" cy="357005"/>
            <a:chOff x="5108729" y="3351230"/>
            <a:chExt cx="357005" cy="357005"/>
          </a:xfrm>
        </p:grpSpPr>
        <p:sp>
          <p:nvSpPr>
            <p:cNvPr id="12002" name="Google Shape;12002;p90"/>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90"/>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90"/>
          <p:cNvGrpSpPr/>
          <p:nvPr/>
        </p:nvGrpSpPr>
        <p:grpSpPr>
          <a:xfrm>
            <a:off x="5558459" y="3427430"/>
            <a:ext cx="357419" cy="357005"/>
            <a:chOff x="5583569" y="3351230"/>
            <a:chExt cx="357419" cy="357005"/>
          </a:xfrm>
        </p:grpSpPr>
        <p:sp>
          <p:nvSpPr>
            <p:cNvPr id="12005" name="Google Shape;12005;p90"/>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0"/>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90"/>
          <p:cNvGrpSpPr/>
          <p:nvPr/>
        </p:nvGrpSpPr>
        <p:grpSpPr>
          <a:xfrm>
            <a:off x="7457119" y="3427430"/>
            <a:ext cx="357419" cy="357005"/>
            <a:chOff x="7482229" y="3351230"/>
            <a:chExt cx="357419" cy="357005"/>
          </a:xfrm>
        </p:grpSpPr>
        <p:sp>
          <p:nvSpPr>
            <p:cNvPr id="12008" name="Google Shape;12008;p90"/>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0"/>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0"/>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90"/>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90"/>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90"/>
          <p:cNvGrpSpPr/>
          <p:nvPr/>
        </p:nvGrpSpPr>
        <p:grpSpPr>
          <a:xfrm>
            <a:off x="3739375" y="2966882"/>
            <a:ext cx="222874" cy="345737"/>
            <a:chOff x="3764485" y="2890682"/>
            <a:chExt cx="222874" cy="345737"/>
          </a:xfrm>
        </p:grpSpPr>
        <p:sp>
          <p:nvSpPr>
            <p:cNvPr id="12014" name="Google Shape;12014;p90"/>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0"/>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0"/>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90"/>
          <p:cNvGrpSpPr/>
          <p:nvPr/>
        </p:nvGrpSpPr>
        <p:grpSpPr>
          <a:xfrm>
            <a:off x="2213507" y="2984331"/>
            <a:ext cx="422596" cy="310382"/>
            <a:chOff x="2278533" y="2937377"/>
            <a:chExt cx="346788" cy="254704"/>
          </a:xfrm>
        </p:grpSpPr>
        <p:sp>
          <p:nvSpPr>
            <p:cNvPr id="12018" name="Google Shape;12018;p90"/>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90"/>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0" name="Google Shape;12020;p90"/>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1" name="Google Shape;12021;p90"/>
          <p:cNvGrpSpPr/>
          <p:nvPr/>
        </p:nvGrpSpPr>
        <p:grpSpPr>
          <a:xfrm>
            <a:off x="1811527" y="2967710"/>
            <a:ext cx="286152" cy="346438"/>
            <a:chOff x="1836637" y="2891510"/>
            <a:chExt cx="286152" cy="346438"/>
          </a:xfrm>
        </p:grpSpPr>
        <p:sp>
          <p:nvSpPr>
            <p:cNvPr id="12022" name="Google Shape;12022;p90"/>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90"/>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0"/>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90"/>
          <p:cNvGrpSpPr/>
          <p:nvPr/>
        </p:nvGrpSpPr>
        <p:grpSpPr>
          <a:xfrm>
            <a:off x="5560751" y="2982129"/>
            <a:ext cx="379764" cy="337684"/>
            <a:chOff x="5585861" y="2905929"/>
            <a:chExt cx="379764" cy="337684"/>
          </a:xfrm>
        </p:grpSpPr>
        <p:sp>
          <p:nvSpPr>
            <p:cNvPr id="12026" name="Google Shape;12026;p90"/>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0"/>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0"/>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90"/>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90"/>
          <p:cNvGrpSpPr/>
          <p:nvPr/>
        </p:nvGrpSpPr>
        <p:grpSpPr>
          <a:xfrm>
            <a:off x="1302566" y="2986680"/>
            <a:ext cx="347934" cy="310024"/>
            <a:chOff x="1327676" y="2910480"/>
            <a:chExt cx="347934" cy="310024"/>
          </a:xfrm>
        </p:grpSpPr>
        <p:sp>
          <p:nvSpPr>
            <p:cNvPr id="12031" name="Google Shape;12031;p90"/>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0"/>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0"/>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90"/>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0"/>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6" name="Google Shape;12036;p90"/>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7" name="Google Shape;12037;p90"/>
          <p:cNvGrpSpPr/>
          <p:nvPr/>
        </p:nvGrpSpPr>
        <p:grpSpPr>
          <a:xfrm>
            <a:off x="2728291" y="2945764"/>
            <a:ext cx="382828" cy="358601"/>
            <a:chOff x="2753373" y="2902523"/>
            <a:chExt cx="347552" cy="325557"/>
          </a:xfrm>
        </p:grpSpPr>
        <p:sp>
          <p:nvSpPr>
            <p:cNvPr id="12038" name="Google Shape;12038;p90"/>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90"/>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90"/>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0"/>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90"/>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0"/>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90"/>
          <p:cNvGrpSpPr/>
          <p:nvPr/>
        </p:nvGrpSpPr>
        <p:grpSpPr>
          <a:xfrm>
            <a:off x="823906" y="2979455"/>
            <a:ext cx="356655" cy="335425"/>
            <a:chOff x="849016" y="2903255"/>
            <a:chExt cx="356655" cy="335425"/>
          </a:xfrm>
        </p:grpSpPr>
        <p:sp>
          <p:nvSpPr>
            <p:cNvPr id="12045" name="Google Shape;12045;p90"/>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0"/>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0"/>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0"/>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0"/>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0"/>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0"/>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90"/>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0"/>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0"/>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90"/>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90"/>
          <p:cNvGrpSpPr/>
          <p:nvPr/>
        </p:nvGrpSpPr>
        <p:grpSpPr>
          <a:xfrm>
            <a:off x="4185823" y="3002977"/>
            <a:ext cx="280072" cy="275520"/>
            <a:chOff x="4210933" y="2926777"/>
            <a:chExt cx="280072" cy="275520"/>
          </a:xfrm>
        </p:grpSpPr>
        <p:sp>
          <p:nvSpPr>
            <p:cNvPr id="12057" name="Google Shape;12057;p90"/>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0"/>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0"/>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0"/>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0"/>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90"/>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90"/>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0"/>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0"/>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90"/>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0"/>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90"/>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90"/>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90"/>
          <p:cNvGrpSpPr/>
          <p:nvPr/>
        </p:nvGrpSpPr>
        <p:grpSpPr>
          <a:xfrm>
            <a:off x="4642106" y="2991582"/>
            <a:ext cx="320273" cy="318395"/>
            <a:chOff x="4667216" y="2915382"/>
            <a:chExt cx="320273" cy="318395"/>
          </a:xfrm>
        </p:grpSpPr>
        <p:sp>
          <p:nvSpPr>
            <p:cNvPr id="12071" name="Google Shape;12071;p90"/>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0"/>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0"/>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0"/>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5" name="Google Shape;12075;p90"/>
          <p:cNvGrpSpPr/>
          <p:nvPr/>
        </p:nvGrpSpPr>
        <p:grpSpPr>
          <a:xfrm>
            <a:off x="5145370" y="3010839"/>
            <a:ext cx="261929" cy="280550"/>
            <a:chOff x="5170480" y="2934639"/>
            <a:chExt cx="261929" cy="280550"/>
          </a:xfrm>
        </p:grpSpPr>
        <p:sp>
          <p:nvSpPr>
            <p:cNvPr id="12076" name="Google Shape;12076;p90"/>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0"/>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0"/>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0"/>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0"/>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0"/>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0"/>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90"/>
          <p:cNvGrpSpPr/>
          <p:nvPr/>
        </p:nvGrpSpPr>
        <p:grpSpPr>
          <a:xfrm>
            <a:off x="6044313" y="2968091"/>
            <a:ext cx="362321" cy="364231"/>
            <a:chOff x="6069423" y="2891892"/>
            <a:chExt cx="362321" cy="364231"/>
          </a:xfrm>
        </p:grpSpPr>
        <p:sp>
          <p:nvSpPr>
            <p:cNvPr id="12084" name="Google Shape;12084;p90"/>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0"/>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0"/>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0"/>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90"/>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90"/>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90"/>
          <p:cNvGrpSpPr/>
          <p:nvPr/>
        </p:nvGrpSpPr>
        <p:grpSpPr>
          <a:xfrm>
            <a:off x="6546845" y="2995370"/>
            <a:ext cx="308878" cy="311170"/>
            <a:chOff x="6571955" y="2919170"/>
            <a:chExt cx="308878" cy="311170"/>
          </a:xfrm>
        </p:grpSpPr>
        <p:sp>
          <p:nvSpPr>
            <p:cNvPr id="12091" name="Google Shape;12091;p90"/>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0"/>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0"/>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0"/>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0"/>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0"/>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0"/>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0"/>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0"/>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0"/>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90"/>
          <p:cNvGrpSpPr/>
          <p:nvPr/>
        </p:nvGrpSpPr>
        <p:grpSpPr>
          <a:xfrm>
            <a:off x="7474944" y="3010935"/>
            <a:ext cx="350576" cy="280454"/>
            <a:chOff x="7500054" y="2934735"/>
            <a:chExt cx="350576" cy="280454"/>
          </a:xfrm>
        </p:grpSpPr>
        <p:sp>
          <p:nvSpPr>
            <p:cNvPr id="12102" name="Google Shape;12102;p90"/>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0"/>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0"/>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90"/>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90"/>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90"/>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0"/>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0"/>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90"/>
          <p:cNvGrpSpPr/>
          <p:nvPr/>
        </p:nvGrpSpPr>
        <p:grpSpPr>
          <a:xfrm>
            <a:off x="6987570" y="2950862"/>
            <a:ext cx="332012" cy="355454"/>
            <a:chOff x="7055134" y="2919170"/>
            <a:chExt cx="290321" cy="310820"/>
          </a:xfrm>
        </p:grpSpPr>
        <p:sp>
          <p:nvSpPr>
            <p:cNvPr id="12111" name="Google Shape;12111;p90"/>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90"/>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90"/>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0"/>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0"/>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0"/>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90"/>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0"/>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0"/>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0"/>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0"/>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90"/>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0"/>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0"/>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90"/>
          <p:cNvGrpSpPr/>
          <p:nvPr/>
        </p:nvGrpSpPr>
        <p:grpSpPr>
          <a:xfrm>
            <a:off x="7960033" y="2976813"/>
            <a:ext cx="330109" cy="347552"/>
            <a:chOff x="7985143" y="2900613"/>
            <a:chExt cx="330109" cy="347552"/>
          </a:xfrm>
        </p:grpSpPr>
        <p:sp>
          <p:nvSpPr>
            <p:cNvPr id="12126" name="Google Shape;12126;p90"/>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90"/>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0"/>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90"/>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0"/>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0"/>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0"/>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0"/>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90"/>
          <p:cNvGrpSpPr/>
          <p:nvPr/>
        </p:nvGrpSpPr>
        <p:grpSpPr>
          <a:xfrm>
            <a:off x="7965731" y="2511426"/>
            <a:ext cx="354363" cy="353631"/>
            <a:chOff x="7990840" y="2435226"/>
            <a:chExt cx="354363" cy="353631"/>
          </a:xfrm>
        </p:grpSpPr>
        <p:sp>
          <p:nvSpPr>
            <p:cNvPr id="12135" name="Google Shape;12135;p90"/>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0"/>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0"/>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90"/>
          <p:cNvGrpSpPr/>
          <p:nvPr/>
        </p:nvGrpSpPr>
        <p:grpSpPr>
          <a:xfrm>
            <a:off x="1792207" y="2556530"/>
            <a:ext cx="350958" cy="263043"/>
            <a:chOff x="1817317" y="2480330"/>
            <a:chExt cx="350958" cy="263043"/>
          </a:xfrm>
        </p:grpSpPr>
        <p:sp>
          <p:nvSpPr>
            <p:cNvPr id="12139" name="Google Shape;12139;p90"/>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90"/>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0"/>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0"/>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0"/>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90"/>
          <p:cNvGrpSpPr/>
          <p:nvPr/>
        </p:nvGrpSpPr>
        <p:grpSpPr>
          <a:xfrm>
            <a:off x="1316617" y="2559549"/>
            <a:ext cx="419913" cy="308109"/>
            <a:chOff x="1341727" y="2483349"/>
            <a:chExt cx="419913" cy="308109"/>
          </a:xfrm>
        </p:grpSpPr>
        <p:sp>
          <p:nvSpPr>
            <p:cNvPr id="12145" name="Google Shape;12145;p90"/>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0"/>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90"/>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90"/>
          <p:cNvGrpSpPr/>
          <p:nvPr/>
        </p:nvGrpSpPr>
        <p:grpSpPr>
          <a:xfrm>
            <a:off x="829222" y="2523936"/>
            <a:ext cx="376358" cy="330109"/>
            <a:chOff x="854332" y="2447736"/>
            <a:chExt cx="376358" cy="330109"/>
          </a:xfrm>
        </p:grpSpPr>
        <p:sp>
          <p:nvSpPr>
            <p:cNvPr id="12149" name="Google Shape;12149;p90"/>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0"/>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0"/>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0"/>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0"/>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90"/>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0"/>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0"/>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90"/>
          <p:cNvGrpSpPr/>
          <p:nvPr/>
        </p:nvGrpSpPr>
        <p:grpSpPr>
          <a:xfrm>
            <a:off x="4181653" y="2527151"/>
            <a:ext cx="322151" cy="322374"/>
            <a:chOff x="4206763" y="2450951"/>
            <a:chExt cx="322151" cy="322374"/>
          </a:xfrm>
        </p:grpSpPr>
        <p:sp>
          <p:nvSpPr>
            <p:cNvPr id="12158" name="Google Shape;12158;p90"/>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0"/>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90"/>
          <p:cNvGrpSpPr/>
          <p:nvPr/>
        </p:nvGrpSpPr>
        <p:grpSpPr>
          <a:xfrm>
            <a:off x="7491236" y="2526259"/>
            <a:ext cx="327976" cy="324316"/>
            <a:chOff x="7528096" y="2450059"/>
            <a:chExt cx="327976" cy="324316"/>
          </a:xfrm>
        </p:grpSpPr>
        <p:sp>
          <p:nvSpPr>
            <p:cNvPr id="12161" name="Google Shape;12161;p90"/>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0"/>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0"/>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0"/>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90"/>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90"/>
          <p:cNvGrpSpPr/>
          <p:nvPr/>
        </p:nvGrpSpPr>
        <p:grpSpPr>
          <a:xfrm>
            <a:off x="7052019" y="2588742"/>
            <a:ext cx="282364" cy="198619"/>
            <a:chOff x="7077129" y="2512542"/>
            <a:chExt cx="282364" cy="198619"/>
          </a:xfrm>
        </p:grpSpPr>
        <p:sp>
          <p:nvSpPr>
            <p:cNvPr id="12167" name="Google Shape;12167;p90"/>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0"/>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0"/>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90"/>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0"/>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0"/>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90"/>
          <p:cNvGrpSpPr/>
          <p:nvPr/>
        </p:nvGrpSpPr>
        <p:grpSpPr>
          <a:xfrm>
            <a:off x="3700351" y="2520912"/>
            <a:ext cx="334279" cy="334661"/>
            <a:chOff x="3725461" y="2444712"/>
            <a:chExt cx="334279" cy="334661"/>
          </a:xfrm>
        </p:grpSpPr>
        <p:sp>
          <p:nvSpPr>
            <p:cNvPr id="12174" name="Google Shape;12174;p90"/>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0"/>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0"/>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0"/>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0"/>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0"/>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0"/>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90"/>
          <p:cNvGrpSpPr/>
          <p:nvPr/>
        </p:nvGrpSpPr>
        <p:grpSpPr>
          <a:xfrm>
            <a:off x="6552128" y="2533421"/>
            <a:ext cx="332019" cy="310788"/>
            <a:chOff x="6577238" y="2457221"/>
            <a:chExt cx="332019" cy="310788"/>
          </a:xfrm>
        </p:grpSpPr>
        <p:sp>
          <p:nvSpPr>
            <p:cNvPr id="12182" name="Google Shape;12182;p90"/>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0"/>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0"/>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0"/>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0"/>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90"/>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90"/>
          <p:cNvGrpSpPr/>
          <p:nvPr/>
        </p:nvGrpSpPr>
        <p:grpSpPr>
          <a:xfrm>
            <a:off x="2793451" y="2515978"/>
            <a:ext cx="247892" cy="346024"/>
            <a:chOff x="2818561" y="2439778"/>
            <a:chExt cx="247892" cy="346024"/>
          </a:xfrm>
        </p:grpSpPr>
        <p:sp>
          <p:nvSpPr>
            <p:cNvPr id="12189" name="Google Shape;12189;p90"/>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0"/>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0"/>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0"/>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0"/>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0"/>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0"/>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0"/>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0"/>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0"/>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90"/>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0"/>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90"/>
          <p:cNvGrpSpPr/>
          <p:nvPr/>
        </p:nvGrpSpPr>
        <p:grpSpPr>
          <a:xfrm>
            <a:off x="3182668" y="2550832"/>
            <a:ext cx="419933" cy="275170"/>
            <a:chOff x="3207778" y="2474632"/>
            <a:chExt cx="419933" cy="275170"/>
          </a:xfrm>
        </p:grpSpPr>
        <p:sp>
          <p:nvSpPr>
            <p:cNvPr id="12202" name="Google Shape;12202;p90"/>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0"/>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90"/>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90"/>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0"/>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0"/>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0"/>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0"/>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0"/>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0"/>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0"/>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0"/>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0"/>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0"/>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90"/>
          <p:cNvGrpSpPr/>
          <p:nvPr/>
        </p:nvGrpSpPr>
        <p:grpSpPr>
          <a:xfrm>
            <a:off x="6074265" y="2532275"/>
            <a:ext cx="337684" cy="314194"/>
            <a:chOff x="6099375" y="2456075"/>
            <a:chExt cx="337684" cy="314194"/>
          </a:xfrm>
        </p:grpSpPr>
        <p:sp>
          <p:nvSpPr>
            <p:cNvPr id="12217" name="Google Shape;12217;p90"/>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0"/>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90"/>
          <p:cNvGrpSpPr/>
          <p:nvPr/>
        </p:nvGrpSpPr>
        <p:grpSpPr>
          <a:xfrm>
            <a:off x="2287513" y="2544784"/>
            <a:ext cx="312698" cy="286534"/>
            <a:chOff x="2312623" y="2468584"/>
            <a:chExt cx="312698" cy="286534"/>
          </a:xfrm>
        </p:grpSpPr>
        <p:sp>
          <p:nvSpPr>
            <p:cNvPr id="12220" name="Google Shape;12220;p90"/>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0"/>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0"/>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90"/>
          <p:cNvGrpSpPr/>
          <p:nvPr/>
        </p:nvGrpSpPr>
        <p:grpSpPr>
          <a:xfrm>
            <a:off x="5593695" y="2517124"/>
            <a:ext cx="345292" cy="342618"/>
            <a:chOff x="5618805" y="2440924"/>
            <a:chExt cx="345292" cy="342618"/>
          </a:xfrm>
        </p:grpSpPr>
        <p:sp>
          <p:nvSpPr>
            <p:cNvPr id="12224" name="Google Shape;12224;p90"/>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0"/>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0"/>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0"/>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0"/>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90"/>
          <p:cNvGrpSpPr/>
          <p:nvPr/>
        </p:nvGrpSpPr>
        <p:grpSpPr>
          <a:xfrm>
            <a:off x="4628069" y="2522790"/>
            <a:ext cx="377886" cy="331255"/>
            <a:chOff x="4653179" y="2446590"/>
            <a:chExt cx="377886" cy="331255"/>
          </a:xfrm>
        </p:grpSpPr>
        <p:sp>
          <p:nvSpPr>
            <p:cNvPr id="12230" name="Google Shape;12230;p90"/>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90"/>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0"/>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0"/>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90"/>
          <p:cNvGrpSpPr/>
          <p:nvPr/>
        </p:nvGrpSpPr>
        <p:grpSpPr>
          <a:xfrm>
            <a:off x="5159407" y="2535681"/>
            <a:ext cx="252062" cy="305122"/>
            <a:chOff x="5184517" y="2459481"/>
            <a:chExt cx="252062" cy="305122"/>
          </a:xfrm>
        </p:grpSpPr>
        <p:sp>
          <p:nvSpPr>
            <p:cNvPr id="12235" name="Google Shape;12235;p90"/>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0"/>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0"/>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0"/>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0"/>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0"/>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1" name="Google Shape;12241;p90"/>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2" name="Google Shape;12242;p90"/>
          <p:cNvGrpSpPr/>
          <p:nvPr/>
        </p:nvGrpSpPr>
        <p:grpSpPr>
          <a:xfrm>
            <a:off x="6130349" y="2045308"/>
            <a:ext cx="249770" cy="363849"/>
            <a:chOff x="6155459" y="1969108"/>
            <a:chExt cx="249770" cy="363849"/>
          </a:xfrm>
        </p:grpSpPr>
        <p:sp>
          <p:nvSpPr>
            <p:cNvPr id="12243" name="Google Shape;12243;p90"/>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0"/>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0"/>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0"/>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0"/>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0"/>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0"/>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0"/>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0"/>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90"/>
          <p:cNvGrpSpPr/>
          <p:nvPr/>
        </p:nvGrpSpPr>
        <p:grpSpPr>
          <a:xfrm>
            <a:off x="2254919" y="2046804"/>
            <a:ext cx="353631" cy="354395"/>
            <a:chOff x="2280029" y="1970604"/>
            <a:chExt cx="353631" cy="354395"/>
          </a:xfrm>
        </p:grpSpPr>
        <p:sp>
          <p:nvSpPr>
            <p:cNvPr id="12253" name="Google Shape;12253;p90"/>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90"/>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90"/>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90"/>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90"/>
          <p:cNvGrpSpPr/>
          <p:nvPr/>
        </p:nvGrpSpPr>
        <p:grpSpPr>
          <a:xfrm>
            <a:off x="8039990" y="2076374"/>
            <a:ext cx="255086" cy="301685"/>
            <a:chOff x="8065100" y="2000174"/>
            <a:chExt cx="255086" cy="301685"/>
          </a:xfrm>
        </p:grpSpPr>
        <p:sp>
          <p:nvSpPr>
            <p:cNvPr id="12258" name="Google Shape;12258;p90"/>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90"/>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90"/>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0"/>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90"/>
          <p:cNvGrpSpPr/>
          <p:nvPr/>
        </p:nvGrpSpPr>
        <p:grpSpPr>
          <a:xfrm>
            <a:off x="6608595" y="2045308"/>
            <a:ext cx="249420" cy="363849"/>
            <a:chOff x="6633705" y="1969108"/>
            <a:chExt cx="249420" cy="363849"/>
          </a:xfrm>
        </p:grpSpPr>
        <p:sp>
          <p:nvSpPr>
            <p:cNvPr id="12263" name="Google Shape;12263;p90"/>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0"/>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0"/>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0"/>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0"/>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0"/>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0"/>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0"/>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90"/>
          <p:cNvGrpSpPr/>
          <p:nvPr/>
        </p:nvGrpSpPr>
        <p:grpSpPr>
          <a:xfrm>
            <a:off x="5185921" y="2045308"/>
            <a:ext cx="226661" cy="363467"/>
            <a:chOff x="5211031" y="1969108"/>
            <a:chExt cx="226661" cy="363467"/>
          </a:xfrm>
        </p:grpSpPr>
        <p:sp>
          <p:nvSpPr>
            <p:cNvPr id="12272" name="Google Shape;12272;p90"/>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0"/>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90"/>
          <p:cNvGrpSpPr/>
          <p:nvPr/>
        </p:nvGrpSpPr>
        <p:grpSpPr>
          <a:xfrm>
            <a:off x="3687842" y="2046804"/>
            <a:ext cx="354363" cy="354395"/>
            <a:chOff x="3712952" y="1970604"/>
            <a:chExt cx="354363" cy="354395"/>
          </a:xfrm>
        </p:grpSpPr>
        <p:sp>
          <p:nvSpPr>
            <p:cNvPr id="12275" name="Google Shape;12275;p90"/>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90"/>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0"/>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90"/>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0"/>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0"/>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90"/>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0"/>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0"/>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90"/>
          <p:cNvGrpSpPr/>
          <p:nvPr/>
        </p:nvGrpSpPr>
        <p:grpSpPr>
          <a:xfrm>
            <a:off x="3210329" y="2046804"/>
            <a:ext cx="354363" cy="354745"/>
            <a:chOff x="3235438" y="1970604"/>
            <a:chExt cx="354363" cy="354745"/>
          </a:xfrm>
        </p:grpSpPr>
        <p:sp>
          <p:nvSpPr>
            <p:cNvPr id="12285" name="Google Shape;12285;p90"/>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0"/>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0"/>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90"/>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0"/>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0"/>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90"/>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0"/>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0"/>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90"/>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90"/>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0"/>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0"/>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8" name="Google Shape;12298;p90"/>
          <p:cNvGrpSpPr/>
          <p:nvPr/>
        </p:nvGrpSpPr>
        <p:grpSpPr>
          <a:xfrm>
            <a:off x="1304475" y="2066125"/>
            <a:ext cx="341472" cy="335074"/>
            <a:chOff x="1329585" y="1989925"/>
            <a:chExt cx="341472" cy="335074"/>
          </a:xfrm>
        </p:grpSpPr>
        <p:sp>
          <p:nvSpPr>
            <p:cNvPr id="12299" name="Google Shape;12299;p90"/>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0"/>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0"/>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90"/>
          <p:cNvGrpSpPr/>
          <p:nvPr/>
        </p:nvGrpSpPr>
        <p:grpSpPr>
          <a:xfrm>
            <a:off x="5566761" y="2066106"/>
            <a:ext cx="416649" cy="325597"/>
            <a:chOff x="5626763" y="2013829"/>
            <a:chExt cx="351722" cy="274788"/>
          </a:xfrm>
        </p:grpSpPr>
        <p:sp>
          <p:nvSpPr>
            <p:cNvPr id="12303" name="Google Shape;12303;p90"/>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0"/>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0"/>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0"/>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0"/>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0"/>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0"/>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90"/>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0"/>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0"/>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90"/>
          <p:cNvGrpSpPr/>
          <p:nvPr/>
        </p:nvGrpSpPr>
        <p:grpSpPr>
          <a:xfrm>
            <a:off x="7551495" y="2060077"/>
            <a:ext cx="276698" cy="333133"/>
            <a:chOff x="7576605" y="1983877"/>
            <a:chExt cx="276698" cy="333133"/>
          </a:xfrm>
        </p:grpSpPr>
        <p:sp>
          <p:nvSpPr>
            <p:cNvPr id="12314" name="Google Shape;12314;p90"/>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0"/>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90"/>
          <p:cNvGrpSpPr/>
          <p:nvPr/>
        </p:nvGrpSpPr>
        <p:grpSpPr>
          <a:xfrm>
            <a:off x="828458" y="2051738"/>
            <a:ext cx="337334" cy="353599"/>
            <a:chOff x="853568" y="1975538"/>
            <a:chExt cx="337334" cy="353599"/>
          </a:xfrm>
        </p:grpSpPr>
        <p:sp>
          <p:nvSpPr>
            <p:cNvPr id="12317" name="Google Shape;12317;p90"/>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0"/>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0"/>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0"/>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90"/>
          <p:cNvGrpSpPr/>
          <p:nvPr/>
        </p:nvGrpSpPr>
        <p:grpSpPr>
          <a:xfrm>
            <a:off x="2733192" y="2085828"/>
            <a:ext cx="327085" cy="277080"/>
            <a:chOff x="2770052" y="2009628"/>
            <a:chExt cx="327085" cy="277080"/>
          </a:xfrm>
        </p:grpSpPr>
        <p:sp>
          <p:nvSpPr>
            <p:cNvPr id="12322" name="Google Shape;12322;p90"/>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0"/>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4" name="Google Shape;12324;p90"/>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5" name="Google Shape;12325;p90"/>
          <p:cNvGrpSpPr/>
          <p:nvPr/>
        </p:nvGrpSpPr>
        <p:grpSpPr>
          <a:xfrm>
            <a:off x="4170289" y="2046804"/>
            <a:ext cx="344878" cy="343573"/>
            <a:chOff x="4195399" y="1970604"/>
            <a:chExt cx="344878" cy="343573"/>
          </a:xfrm>
        </p:grpSpPr>
        <p:sp>
          <p:nvSpPr>
            <p:cNvPr id="12326" name="Google Shape;12326;p90"/>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0"/>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0"/>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0"/>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90"/>
          <p:cNvGrpSpPr/>
          <p:nvPr/>
        </p:nvGrpSpPr>
        <p:grpSpPr>
          <a:xfrm>
            <a:off x="4649681" y="2053647"/>
            <a:ext cx="344528" cy="344114"/>
            <a:chOff x="4674791" y="1977447"/>
            <a:chExt cx="344528" cy="344114"/>
          </a:xfrm>
        </p:grpSpPr>
        <p:sp>
          <p:nvSpPr>
            <p:cNvPr id="12331" name="Google Shape;12331;p90"/>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0"/>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0"/>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0"/>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90"/>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0"/>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0"/>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0"/>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0"/>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90"/>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90"/>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0"/>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0"/>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90"/>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90"/>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0"/>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0"/>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0"/>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90"/>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90"/>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0"/>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0"/>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0"/>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0"/>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0"/>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90"/>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90"/>
          <p:cNvGrpSpPr/>
          <p:nvPr/>
        </p:nvGrpSpPr>
        <p:grpSpPr>
          <a:xfrm>
            <a:off x="6058700" y="1623497"/>
            <a:ext cx="382819" cy="310788"/>
            <a:chOff x="6083810" y="1547297"/>
            <a:chExt cx="382819" cy="310788"/>
          </a:xfrm>
        </p:grpSpPr>
        <p:sp>
          <p:nvSpPr>
            <p:cNvPr id="12358" name="Google Shape;12358;p90"/>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0"/>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90"/>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0"/>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0"/>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90"/>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90"/>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0"/>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0"/>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0"/>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0"/>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0"/>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0"/>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0"/>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90"/>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0"/>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90"/>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90"/>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90"/>
          <p:cNvGrpSpPr/>
          <p:nvPr/>
        </p:nvGrpSpPr>
        <p:grpSpPr>
          <a:xfrm>
            <a:off x="6533190" y="1614393"/>
            <a:ext cx="382788" cy="328613"/>
            <a:chOff x="6558300" y="1538193"/>
            <a:chExt cx="382788" cy="328613"/>
          </a:xfrm>
        </p:grpSpPr>
        <p:sp>
          <p:nvSpPr>
            <p:cNvPr id="12377" name="Google Shape;12377;p90"/>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0"/>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90"/>
          <p:cNvGrpSpPr/>
          <p:nvPr/>
        </p:nvGrpSpPr>
        <p:grpSpPr>
          <a:xfrm>
            <a:off x="5168892" y="1587497"/>
            <a:ext cx="259605" cy="346024"/>
            <a:chOff x="5194002" y="1511297"/>
            <a:chExt cx="259605" cy="346024"/>
          </a:xfrm>
        </p:grpSpPr>
        <p:sp>
          <p:nvSpPr>
            <p:cNvPr id="12380" name="Google Shape;12380;p90"/>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0"/>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0"/>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0"/>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90"/>
          <p:cNvGrpSpPr/>
          <p:nvPr/>
        </p:nvGrpSpPr>
        <p:grpSpPr>
          <a:xfrm>
            <a:off x="1369631" y="1588261"/>
            <a:ext cx="252444" cy="351722"/>
            <a:chOff x="1394741" y="1512061"/>
            <a:chExt cx="252444" cy="351722"/>
          </a:xfrm>
        </p:grpSpPr>
        <p:sp>
          <p:nvSpPr>
            <p:cNvPr id="12385" name="Google Shape;12385;p90"/>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0"/>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0"/>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0"/>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0"/>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0"/>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90"/>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90"/>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0"/>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0"/>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0"/>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0"/>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0"/>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90"/>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90"/>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0"/>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0"/>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90"/>
          <p:cNvGrpSpPr/>
          <p:nvPr/>
        </p:nvGrpSpPr>
        <p:grpSpPr>
          <a:xfrm>
            <a:off x="829986" y="1580685"/>
            <a:ext cx="380910" cy="339594"/>
            <a:chOff x="855096" y="1504485"/>
            <a:chExt cx="380910" cy="339594"/>
          </a:xfrm>
        </p:grpSpPr>
        <p:sp>
          <p:nvSpPr>
            <p:cNvPr id="12403" name="Google Shape;12403;p90"/>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0"/>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0"/>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0"/>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0"/>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90"/>
          <p:cNvGrpSpPr/>
          <p:nvPr/>
        </p:nvGrpSpPr>
        <p:grpSpPr>
          <a:xfrm>
            <a:off x="1794466" y="1587879"/>
            <a:ext cx="352103" cy="352103"/>
            <a:chOff x="1819576" y="1511679"/>
            <a:chExt cx="352103" cy="352103"/>
          </a:xfrm>
        </p:grpSpPr>
        <p:sp>
          <p:nvSpPr>
            <p:cNvPr id="12409" name="Google Shape;12409;p90"/>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0"/>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90"/>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90"/>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90"/>
          <p:cNvGrpSpPr/>
          <p:nvPr/>
        </p:nvGrpSpPr>
        <p:grpSpPr>
          <a:xfrm>
            <a:off x="5595987" y="1576961"/>
            <a:ext cx="371424" cy="355446"/>
            <a:chOff x="5621097" y="1500761"/>
            <a:chExt cx="371424" cy="355446"/>
          </a:xfrm>
        </p:grpSpPr>
        <p:sp>
          <p:nvSpPr>
            <p:cNvPr id="12414" name="Google Shape;12414;p90"/>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0"/>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6" name="Google Shape;12416;p90"/>
          <p:cNvGrpSpPr/>
          <p:nvPr/>
        </p:nvGrpSpPr>
        <p:grpSpPr>
          <a:xfrm>
            <a:off x="4645129" y="1617799"/>
            <a:ext cx="359679" cy="321833"/>
            <a:chOff x="4670239" y="1541599"/>
            <a:chExt cx="359679" cy="321833"/>
          </a:xfrm>
        </p:grpSpPr>
        <p:sp>
          <p:nvSpPr>
            <p:cNvPr id="12417" name="Google Shape;12417;p90"/>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0"/>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90"/>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0"/>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90"/>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90"/>
          <p:cNvGrpSpPr/>
          <p:nvPr/>
        </p:nvGrpSpPr>
        <p:grpSpPr>
          <a:xfrm>
            <a:off x="4187319" y="1578585"/>
            <a:ext cx="321037" cy="353822"/>
            <a:chOff x="4212429" y="1502385"/>
            <a:chExt cx="321037" cy="353822"/>
          </a:xfrm>
        </p:grpSpPr>
        <p:sp>
          <p:nvSpPr>
            <p:cNvPr id="12423" name="Google Shape;12423;p90"/>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0"/>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0"/>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0"/>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90"/>
          <p:cNvGrpSpPr/>
          <p:nvPr/>
        </p:nvGrpSpPr>
        <p:grpSpPr>
          <a:xfrm>
            <a:off x="2277678" y="1582181"/>
            <a:ext cx="336188" cy="335425"/>
            <a:chOff x="2302788" y="1505981"/>
            <a:chExt cx="336188" cy="335425"/>
          </a:xfrm>
        </p:grpSpPr>
        <p:sp>
          <p:nvSpPr>
            <p:cNvPr id="12428" name="Google Shape;12428;p90"/>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0"/>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0"/>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0"/>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0"/>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90"/>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90"/>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0"/>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0"/>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0"/>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0"/>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90"/>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0"/>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0"/>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0"/>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0"/>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0"/>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90"/>
          <p:cNvGrpSpPr/>
          <p:nvPr/>
        </p:nvGrpSpPr>
        <p:grpSpPr>
          <a:xfrm>
            <a:off x="2755191" y="1598096"/>
            <a:ext cx="333133" cy="321037"/>
            <a:chOff x="2780301" y="1521896"/>
            <a:chExt cx="333133" cy="321037"/>
          </a:xfrm>
        </p:grpSpPr>
        <p:sp>
          <p:nvSpPr>
            <p:cNvPr id="12446" name="Google Shape;12446;p90"/>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0"/>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0"/>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0"/>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90"/>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90"/>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0"/>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0"/>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0"/>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0"/>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0"/>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0"/>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0"/>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0"/>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0"/>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0"/>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0"/>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0"/>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0"/>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0"/>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90"/>
          <p:cNvGrpSpPr/>
          <p:nvPr/>
        </p:nvGrpSpPr>
        <p:grpSpPr>
          <a:xfrm>
            <a:off x="3291049" y="1591285"/>
            <a:ext cx="211892" cy="339594"/>
            <a:chOff x="3316159" y="1515085"/>
            <a:chExt cx="211892" cy="339594"/>
          </a:xfrm>
        </p:grpSpPr>
        <p:sp>
          <p:nvSpPr>
            <p:cNvPr id="12467" name="Google Shape;12467;p90"/>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0"/>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0"/>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0" name="Google Shape;12470;p90"/>
            <p:cNvGrpSpPr/>
            <p:nvPr/>
          </p:nvGrpSpPr>
          <p:grpSpPr>
            <a:xfrm>
              <a:off x="3316159" y="1515085"/>
              <a:ext cx="211892" cy="339594"/>
              <a:chOff x="3316159" y="1515085"/>
              <a:chExt cx="211892" cy="339594"/>
            </a:xfrm>
          </p:grpSpPr>
          <p:sp>
            <p:nvSpPr>
              <p:cNvPr id="12471" name="Google Shape;12471;p90"/>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0"/>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0"/>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0"/>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90"/>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0"/>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77" name="Google Shape;12477;p90"/>
          <p:cNvGrpSpPr/>
          <p:nvPr/>
        </p:nvGrpSpPr>
        <p:grpSpPr>
          <a:xfrm>
            <a:off x="3691248" y="1620855"/>
            <a:ext cx="361971" cy="314958"/>
            <a:chOff x="3716358" y="1544655"/>
            <a:chExt cx="361971" cy="314958"/>
          </a:xfrm>
        </p:grpSpPr>
        <p:sp>
          <p:nvSpPr>
            <p:cNvPr id="12478" name="Google Shape;12478;p90"/>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90"/>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0"/>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0"/>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0"/>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3" name="Google Shape;12483;p90"/>
            <p:cNvGrpSpPr/>
            <p:nvPr/>
          </p:nvGrpSpPr>
          <p:grpSpPr>
            <a:xfrm>
              <a:off x="3716358" y="1544655"/>
              <a:ext cx="361971" cy="314958"/>
              <a:chOff x="3716358" y="1544655"/>
              <a:chExt cx="361971" cy="314958"/>
            </a:xfrm>
          </p:grpSpPr>
          <p:sp>
            <p:nvSpPr>
              <p:cNvPr id="12484" name="Google Shape;12484;p90"/>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90"/>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90"/>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0"/>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0"/>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89" name="Google Shape;12489;p90"/>
          <p:cNvGrpSpPr/>
          <p:nvPr/>
        </p:nvGrpSpPr>
        <p:grpSpPr>
          <a:xfrm>
            <a:off x="6986814" y="1633752"/>
            <a:ext cx="499533" cy="305136"/>
            <a:chOff x="7009649" y="1541981"/>
            <a:chExt cx="524940" cy="320655"/>
          </a:xfrm>
        </p:grpSpPr>
        <p:sp>
          <p:nvSpPr>
            <p:cNvPr id="12490" name="Google Shape;12490;p90"/>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0"/>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0"/>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0"/>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90"/>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0"/>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0"/>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0"/>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90"/>
          <p:cNvGrpSpPr/>
          <p:nvPr/>
        </p:nvGrpSpPr>
        <p:grpSpPr>
          <a:xfrm>
            <a:off x="8008924" y="1594309"/>
            <a:ext cx="282746" cy="340358"/>
            <a:chOff x="8034034" y="1518109"/>
            <a:chExt cx="282746" cy="340358"/>
          </a:xfrm>
        </p:grpSpPr>
        <p:sp>
          <p:nvSpPr>
            <p:cNvPr id="12499" name="Google Shape;12499;p90"/>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90"/>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90"/>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0"/>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90"/>
          <p:cNvGrpSpPr/>
          <p:nvPr/>
        </p:nvGrpSpPr>
        <p:grpSpPr>
          <a:xfrm>
            <a:off x="7557192" y="1576134"/>
            <a:ext cx="369133" cy="360411"/>
            <a:chOff x="7582302" y="1499934"/>
            <a:chExt cx="369133" cy="360411"/>
          </a:xfrm>
        </p:grpSpPr>
        <p:sp>
          <p:nvSpPr>
            <p:cNvPr id="12504" name="Google Shape;12504;p90"/>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90"/>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90"/>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0"/>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90"/>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90"/>
          <p:cNvGrpSpPr/>
          <p:nvPr/>
        </p:nvGrpSpPr>
        <p:grpSpPr>
          <a:xfrm>
            <a:off x="6170979" y="3893352"/>
            <a:ext cx="346056" cy="345674"/>
            <a:chOff x="2238181" y="4120624"/>
            <a:chExt cx="346056" cy="345674"/>
          </a:xfrm>
        </p:grpSpPr>
        <p:grpSp>
          <p:nvGrpSpPr>
            <p:cNvPr id="12510" name="Google Shape;12510;p90"/>
            <p:cNvGrpSpPr/>
            <p:nvPr/>
          </p:nvGrpSpPr>
          <p:grpSpPr>
            <a:xfrm>
              <a:off x="2309155" y="4177413"/>
              <a:ext cx="203862" cy="231903"/>
              <a:chOff x="1512725" y="258500"/>
              <a:chExt cx="4570900" cy="5199625"/>
            </a:xfrm>
          </p:grpSpPr>
          <p:sp>
            <p:nvSpPr>
              <p:cNvPr id="12511" name="Google Shape;12511;p90"/>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90"/>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3" name="Google Shape;12513;p90"/>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4" name="Google Shape;12514;p9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18" name="Shape 12518"/>
        <p:cNvGrpSpPr/>
        <p:nvPr/>
      </p:nvGrpSpPr>
      <p:grpSpPr>
        <a:xfrm>
          <a:off x="0" y="0"/>
          <a:ext cx="0" cy="0"/>
          <a:chOff x="0" y="0"/>
          <a:chExt cx="0" cy="0"/>
        </a:xfrm>
      </p:grpSpPr>
      <p:pic>
        <p:nvPicPr>
          <p:cNvPr id="12519" name="Google Shape;12519;p9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Happy Shogatsu! Japanese New Year by Slidesgo">
  <a:themeElements>
    <a:clrScheme name="Simple Light">
      <a:dk1>
        <a:srgbClr val="FFFFFF"/>
      </a:dk1>
      <a:lt1>
        <a:srgbClr val="40475B"/>
      </a:lt1>
      <a:dk2>
        <a:srgbClr val="5F7192"/>
      </a:dk2>
      <a:lt2>
        <a:srgbClr val="EDDBCF"/>
      </a:lt2>
      <a:accent1>
        <a:srgbClr val="B69770"/>
      </a:accent1>
      <a:accent2>
        <a:srgbClr val="D9D9D9"/>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